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Lst>
  <p:notesMasterIdLst>
    <p:notesMasterId r:id="rId26"/>
  </p:notesMasterIdLst>
  <p:sldIdLst>
    <p:sldId id="256" r:id="rId2"/>
    <p:sldId id="259" r:id="rId3"/>
    <p:sldId id="269" r:id="rId4"/>
    <p:sldId id="270" r:id="rId5"/>
    <p:sldId id="281" r:id="rId6"/>
    <p:sldId id="285" r:id="rId7"/>
    <p:sldId id="314" r:id="rId8"/>
    <p:sldId id="264" r:id="rId9"/>
    <p:sldId id="315" r:id="rId10"/>
    <p:sldId id="316" r:id="rId11"/>
    <p:sldId id="290" r:id="rId12"/>
    <p:sldId id="317" r:id="rId13"/>
    <p:sldId id="263" r:id="rId14"/>
    <p:sldId id="318" r:id="rId15"/>
    <p:sldId id="260" r:id="rId16"/>
    <p:sldId id="319" r:id="rId17"/>
    <p:sldId id="275" r:id="rId18"/>
    <p:sldId id="320" r:id="rId19"/>
    <p:sldId id="287" r:id="rId20"/>
    <p:sldId id="321" r:id="rId21"/>
    <p:sldId id="324" r:id="rId22"/>
    <p:sldId id="322" r:id="rId23"/>
    <p:sldId id="323" r:id="rId24"/>
    <p:sldId id="293" r:id="rId25"/>
  </p:sldIdLst>
  <p:sldSz cx="9144000" cy="5143500" type="screen16x9"/>
  <p:notesSz cx="6858000" cy="9144000"/>
  <p:embeddedFontLst>
    <p:embeddedFont>
      <p:font typeface="Montserrat SemiBold" panose="020B0604020202020204" charset="-70"/>
      <p:regular r:id="rId27"/>
      <p:bold r:id="rId28"/>
      <p:italic r:id="rId29"/>
      <p:boldItalic r:id="rId30"/>
    </p:embeddedFont>
    <p:embeddedFont>
      <p:font typeface="Maven Pro SemiBold" panose="020B0604020202020204" charset="-70"/>
      <p:regular r:id="rId31"/>
      <p:bold r:id="rId32"/>
    </p:embeddedFont>
    <p:embeddedFont>
      <p:font typeface="Roboto" panose="020B0604020202020204" charset="0"/>
      <p:regular r:id="rId33"/>
      <p:bold r:id="rId34"/>
      <p:italic r:id="rId35"/>
      <p:boldItalic r:id="rId36"/>
    </p:embeddedFont>
    <p:embeddedFont>
      <p:font typeface="Calibri" panose="020F0502020204030204" pitchFamily="34" charset="0"/>
      <p:regular r:id="rId37"/>
      <p:bold r:id="rId38"/>
      <p:italic r:id="rId39"/>
      <p:boldItalic r:id="rId40"/>
    </p:embeddedFont>
    <p:embeddedFont>
      <p:font typeface="Open Sans" panose="020B0604020202020204" charset="0"/>
      <p:regular r:id="rId41"/>
      <p:bold r:id="rId42"/>
      <p:italic r:id="rId43"/>
      <p:boldItalic r:id="rId44"/>
    </p:embeddedFont>
    <p:embeddedFont>
      <p:font typeface="Roboto Light" panose="020B0604020202020204" charset="0"/>
      <p:regular r:id="rId45"/>
      <p:bold r:id="rId46"/>
      <p:italic r:id="rId47"/>
      <p:boldItalic r:id="rId48"/>
    </p:embeddedFont>
    <p:embeddedFont>
      <p:font typeface="Maven Pro Medium" panose="020B0604020202020204" charset="-70"/>
      <p:regular r:id="rId49"/>
      <p:bold r:id="rId50"/>
    </p:embeddedFont>
    <p:embeddedFont>
      <p:font typeface="Maven Pro" panose="020B0604020202020204" charset="-70"/>
      <p:regular r:id="rId51"/>
      <p:bold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DE2EFDC-68DE-4479-8B4D-212EF5374DBF}">
  <a:tblStyle styleId="{BDE2EFDC-68DE-4479-8B4D-212EF5374DB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7" d="100"/>
          <a:sy n="97" d="100"/>
        </p:scale>
        <p:origin x="78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font" Target="fonts/font21.fntdata"/><Relationship Id="rId50" Type="http://schemas.openxmlformats.org/officeDocument/2006/relationships/font" Target="fonts/font24.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3.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font" Target="fonts/font18.fntdata"/><Relationship Id="rId52" Type="http://schemas.openxmlformats.org/officeDocument/2006/relationships/font" Target="fonts/font2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font" Target="fonts/font22.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2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font" Target="fonts/font20.fntdata"/><Relationship Id="rId20" Type="http://schemas.openxmlformats.org/officeDocument/2006/relationships/slide" Target="slides/slide19.xml"/><Relationship Id="rId41" Type="http://schemas.openxmlformats.org/officeDocument/2006/relationships/font" Target="fonts/font15.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font" Target="fonts/font2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94482999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17"/>
        <p:cNvGrpSpPr/>
        <p:nvPr/>
      </p:nvGrpSpPr>
      <p:grpSpPr>
        <a:xfrm>
          <a:off x="0" y="0"/>
          <a:ext cx="0" cy="0"/>
          <a:chOff x="0" y="0"/>
          <a:chExt cx="0" cy="0"/>
        </a:xfrm>
      </p:grpSpPr>
      <p:sp>
        <p:nvSpPr>
          <p:cNvPr id="9918" name="Google Shape;99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19" name="Google Shape;99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85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73"/>
        <p:cNvGrpSpPr/>
        <p:nvPr/>
      </p:nvGrpSpPr>
      <p:grpSpPr>
        <a:xfrm>
          <a:off x="0" y="0"/>
          <a:ext cx="0" cy="0"/>
          <a:chOff x="0" y="0"/>
          <a:chExt cx="0" cy="0"/>
        </a:xfrm>
      </p:grpSpPr>
      <p:sp>
        <p:nvSpPr>
          <p:cNvPr id="10874" name="Google Shape;10874;gaa0a0db2fe_0_15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75" name="Google Shape;10875;gaa0a0db2fe_0_15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4147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41"/>
        <p:cNvGrpSpPr/>
        <p:nvPr/>
      </p:nvGrpSpPr>
      <p:grpSpPr>
        <a:xfrm>
          <a:off x="0" y="0"/>
          <a:ext cx="0" cy="0"/>
          <a:chOff x="0" y="0"/>
          <a:chExt cx="0" cy="0"/>
        </a:xfrm>
      </p:grpSpPr>
      <p:sp>
        <p:nvSpPr>
          <p:cNvPr id="11342" name="Google Shape;11342;gaa063acb69_0_17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43" name="Google Shape;11343;gaa063acb69_0_17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3902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55"/>
        <p:cNvGrpSpPr/>
        <p:nvPr/>
      </p:nvGrpSpPr>
      <p:grpSpPr>
        <a:xfrm>
          <a:off x="0" y="0"/>
          <a:ext cx="0" cy="0"/>
          <a:chOff x="0" y="0"/>
          <a:chExt cx="0" cy="0"/>
        </a:xfrm>
      </p:grpSpPr>
      <p:sp>
        <p:nvSpPr>
          <p:cNvPr id="9956" name="Google Shape;9956;gac85b9cf0f_0_16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57" name="Google Shape;9957;gac85b9cf0f_0_16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3144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75"/>
        <p:cNvGrpSpPr/>
        <p:nvPr/>
      </p:nvGrpSpPr>
      <p:grpSpPr>
        <a:xfrm>
          <a:off x="0" y="0"/>
          <a:ext cx="0" cy="0"/>
          <a:chOff x="0" y="0"/>
          <a:chExt cx="0" cy="0"/>
        </a:xfrm>
      </p:grpSpPr>
      <p:sp>
        <p:nvSpPr>
          <p:cNvPr id="10076" name="Google Shape;10076;gabf9762155_0_4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77" name="Google Shape;10077;gabf9762155_0_4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8515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0"/>
        <p:cNvGrpSpPr/>
        <p:nvPr/>
      </p:nvGrpSpPr>
      <p:grpSpPr>
        <a:xfrm>
          <a:off x="0" y="0"/>
          <a:ext cx="0" cy="0"/>
          <a:chOff x="0" y="0"/>
          <a:chExt cx="0" cy="0"/>
        </a:xfrm>
      </p:grpSpPr>
      <p:sp>
        <p:nvSpPr>
          <p:cNvPr id="10011" name="Google Shape;10011;gac85b9cf0f_0_2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12" name="Google Shape;10012;gac85b9cf0f_0_2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49783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66"/>
        <p:cNvGrpSpPr/>
        <p:nvPr/>
      </p:nvGrpSpPr>
      <p:grpSpPr>
        <a:xfrm>
          <a:off x="0" y="0"/>
          <a:ext cx="0" cy="0"/>
          <a:chOff x="0" y="0"/>
          <a:chExt cx="0" cy="0"/>
        </a:xfrm>
      </p:grpSpPr>
      <p:sp>
        <p:nvSpPr>
          <p:cNvPr id="9967" name="Google Shape;9967;gabf9762155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68" name="Google Shape;9968;gabf9762155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6496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72"/>
        <p:cNvGrpSpPr/>
        <p:nvPr/>
      </p:nvGrpSpPr>
      <p:grpSpPr>
        <a:xfrm>
          <a:off x="0" y="0"/>
          <a:ext cx="0" cy="0"/>
          <a:chOff x="0" y="0"/>
          <a:chExt cx="0" cy="0"/>
        </a:xfrm>
      </p:grpSpPr>
      <p:sp>
        <p:nvSpPr>
          <p:cNvPr id="10273" name="Google Shape;10273;gaa063acb69_0_44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74" name="Google Shape;10274;gaa063acb69_0_44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9308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95"/>
        <p:cNvGrpSpPr/>
        <p:nvPr/>
      </p:nvGrpSpPr>
      <p:grpSpPr>
        <a:xfrm>
          <a:off x="0" y="0"/>
          <a:ext cx="0" cy="0"/>
          <a:chOff x="0" y="0"/>
          <a:chExt cx="0" cy="0"/>
        </a:xfrm>
      </p:grpSpPr>
      <p:sp>
        <p:nvSpPr>
          <p:cNvPr id="10496" name="Google Shape;10496;gaa063acb69_0_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97" name="Google Shape;10497;gaa063acb69_0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60405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73"/>
        <p:cNvGrpSpPr/>
        <p:nvPr/>
      </p:nvGrpSpPr>
      <p:grpSpPr>
        <a:xfrm>
          <a:off x="0" y="0"/>
          <a:ext cx="0" cy="0"/>
          <a:chOff x="0" y="0"/>
          <a:chExt cx="0" cy="0"/>
        </a:xfrm>
      </p:grpSpPr>
      <p:sp>
        <p:nvSpPr>
          <p:cNvPr id="10874" name="Google Shape;10874;gaa0a0db2fe_0_15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75" name="Google Shape;10875;gaa0a0db2fe_0_15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04774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8"/>
        <p:cNvGrpSpPr/>
        <p:nvPr/>
      </p:nvGrpSpPr>
      <p:grpSpPr>
        <a:xfrm>
          <a:off x="0" y="0"/>
          <a:ext cx="0" cy="0"/>
          <a:chOff x="0" y="0"/>
          <a:chExt cx="0" cy="0"/>
        </a:xfrm>
      </p:grpSpPr>
      <p:sp>
        <p:nvSpPr>
          <p:cNvPr id="11139" name="Google Shape;11139;gaa063acb69_0_16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40" name="Google Shape;11140;gaa063acb69_0_16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7436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55"/>
        <p:cNvGrpSpPr/>
        <p:nvPr/>
      </p:nvGrpSpPr>
      <p:grpSpPr>
        <a:xfrm>
          <a:off x="0" y="0"/>
          <a:ext cx="0" cy="0"/>
          <a:chOff x="0" y="0"/>
          <a:chExt cx="0" cy="0"/>
        </a:xfrm>
      </p:grpSpPr>
      <p:sp>
        <p:nvSpPr>
          <p:cNvPr id="9956" name="Google Shape;9956;gac85b9cf0f_0_16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57" name="Google Shape;9957;gac85b9cf0f_0_16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09544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55"/>
        <p:cNvGrpSpPr/>
        <p:nvPr/>
      </p:nvGrpSpPr>
      <p:grpSpPr>
        <a:xfrm>
          <a:off x="0" y="0"/>
          <a:ext cx="0" cy="0"/>
          <a:chOff x="0" y="0"/>
          <a:chExt cx="0" cy="0"/>
        </a:xfrm>
      </p:grpSpPr>
      <p:sp>
        <p:nvSpPr>
          <p:cNvPr id="9956" name="Google Shape;9956;gac85b9cf0f_0_16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57" name="Google Shape;9957;gac85b9cf0f_0_16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88602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97"/>
        <p:cNvGrpSpPr/>
        <p:nvPr/>
      </p:nvGrpSpPr>
      <p:grpSpPr>
        <a:xfrm>
          <a:off x="0" y="0"/>
          <a:ext cx="0" cy="0"/>
          <a:chOff x="0" y="0"/>
          <a:chExt cx="0" cy="0"/>
        </a:xfrm>
      </p:grpSpPr>
      <p:sp>
        <p:nvSpPr>
          <p:cNvPr id="11398" name="Google Shape;11398;gac85b9cf0f_0_73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99" name="Google Shape;11399;gac85b9cf0f_0_73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3564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72"/>
        <p:cNvGrpSpPr/>
        <p:nvPr/>
      </p:nvGrpSpPr>
      <p:grpSpPr>
        <a:xfrm>
          <a:off x="0" y="0"/>
          <a:ext cx="0" cy="0"/>
          <a:chOff x="0" y="0"/>
          <a:chExt cx="0" cy="0"/>
        </a:xfrm>
      </p:grpSpPr>
      <p:sp>
        <p:nvSpPr>
          <p:cNvPr id="10273" name="Google Shape;10273;gaa063acb69_0_44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74" name="Google Shape;10274;gaa063acb69_0_44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8511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82"/>
        <p:cNvGrpSpPr/>
        <p:nvPr/>
      </p:nvGrpSpPr>
      <p:grpSpPr>
        <a:xfrm>
          <a:off x="0" y="0"/>
          <a:ext cx="0" cy="0"/>
          <a:chOff x="0" y="0"/>
          <a:chExt cx="0" cy="0"/>
        </a:xfrm>
      </p:grpSpPr>
      <p:sp>
        <p:nvSpPr>
          <p:cNvPr id="10283" name="Google Shape;10283;gaa063acb69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84" name="Google Shape;10284;gaa063acb69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3702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73"/>
        <p:cNvGrpSpPr/>
        <p:nvPr/>
      </p:nvGrpSpPr>
      <p:grpSpPr>
        <a:xfrm>
          <a:off x="0" y="0"/>
          <a:ext cx="0" cy="0"/>
          <a:chOff x="0" y="0"/>
          <a:chExt cx="0" cy="0"/>
        </a:xfrm>
      </p:grpSpPr>
      <p:sp>
        <p:nvSpPr>
          <p:cNvPr id="10874" name="Google Shape;10874;gaa0a0db2fe_0_15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75" name="Google Shape;10875;gaa0a0db2fe_0_15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5657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43"/>
        <p:cNvGrpSpPr/>
        <p:nvPr/>
      </p:nvGrpSpPr>
      <p:grpSpPr>
        <a:xfrm>
          <a:off x="0" y="0"/>
          <a:ext cx="0" cy="0"/>
          <a:chOff x="0" y="0"/>
          <a:chExt cx="0" cy="0"/>
        </a:xfrm>
      </p:grpSpPr>
      <p:sp>
        <p:nvSpPr>
          <p:cNvPr id="11044" name="Google Shape;11044;gaa063acb69_0_1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45" name="Google Shape;11045;gaa063acb69_0_1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89382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55"/>
        <p:cNvGrpSpPr/>
        <p:nvPr/>
      </p:nvGrpSpPr>
      <p:grpSpPr>
        <a:xfrm>
          <a:off x="0" y="0"/>
          <a:ext cx="0" cy="0"/>
          <a:chOff x="0" y="0"/>
          <a:chExt cx="0" cy="0"/>
        </a:xfrm>
      </p:grpSpPr>
      <p:sp>
        <p:nvSpPr>
          <p:cNvPr id="9956" name="Google Shape;9956;gac85b9cf0f_0_16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57" name="Google Shape;9957;gac85b9cf0f_0_16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6909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7"/>
        <p:cNvGrpSpPr/>
        <p:nvPr/>
      </p:nvGrpSpPr>
      <p:grpSpPr>
        <a:xfrm>
          <a:off x="0" y="0"/>
          <a:ext cx="0" cy="0"/>
          <a:chOff x="0" y="0"/>
          <a:chExt cx="0" cy="0"/>
        </a:xfrm>
      </p:grpSpPr>
      <p:sp>
        <p:nvSpPr>
          <p:cNvPr id="10088" name="Google Shape;10088;gb03e91b5f1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89" name="Google Shape;10089;gb03e91b5f1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4188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72"/>
        <p:cNvGrpSpPr/>
        <p:nvPr/>
      </p:nvGrpSpPr>
      <p:grpSpPr>
        <a:xfrm>
          <a:off x="0" y="0"/>
          <a:ext cx="0" cy="0"/>
          <a:chOff x="0" y="0"/>
          <a:chExt cx="0" cy="0"/>
        </a:xfrm>
      </p:grpSpPr>
      <p:sp>
        <p:nvSpPr>
          <p:cNvPr id="10273" name="Google Shape;10273;gaa063acb69_0_44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74" name="Google Shape;10274;gaa063acb69_0_44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4967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1.xml"/><Relationship Id="rId4" Type="http://schemas.openxmlformats.org/officeDocument/2006/relationships/hyperlink" Target="https://www.freepik.com/" TargetMode="Externa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74625" y="-50562"/>
            <a:ext cx="9142425" cy="5233800"/>
            <a:chOff x="-119900" y="-50550"/>
            <a:chExt cx="9142425" cy="5233800"/>
          </a:xfrm>
        </p:grpSpPr>
        <p:sp>
          <p:nvSpPr>
            <p:cNvPr id="10" name="Google Shape;10;p2"/>
            <p:cNvSpPr/>
            <p:nvPr/>
          </p:nvSpPr>
          <p:spPr>
            <a:xfrm>
              <a:off x="-119900" y="-50550"/>
              <a:ext cx="8714100" cy="5233800"/>
            </a:xfrm>
            <a:prstGeom prst="rect">
              <a:avLst/>
            </a:prstGeom>
            <a:solidFill>
              <a:schemeClr val="accent3"/>
            </a:solidFill>
            <a:ln>
              <a:noFill/>
            </a:ln>
            <a:effectLst>
              <a:outerShdw blurRad="28575" dist="38100" dir="2400000"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5400000">
              <a:off x="8278075" y="3908300"/>
              <a:ext cx="1053300" cy="435600"/>
            </a:xfrm>
            <a:prstGeom prst="round2SameRect">
              <a:avLst>
                <a:gd name="adj1" fmla="val 16667"/>
                <a:gd name="adj2" fmla="val 0"/>
              </a:avLst>
            </a:prstGeom>
            <a:solidFill>
              <a:schemeClr val="accent3"/>
            </a:solidFill>
            <a:ln>
              <a:noFill/>
            </a:ln>
            <a:effectLst>
              <a:outerShdw blurRad="28575" dist="38100" dir="2400000"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2;p2"/>
          <p:cNvGrpSpPr/>
          <p:nvPr/>
        </p:nvGrpSpPr>
        <p:grpSpPr>
          <a:xfrm>
            <a:off x="-314850" y="-50562"/>
            <a:ext cx="9142400" cy="5233800"/>
            <a:chOff x="-119900" y="-50550"/>
            <a:chExt cx="9142400" cy="5233800"/>
          </a:xfrm>
        </p:grpSpPr>
        <p:sp>
          <p:nvSpPr>
            <p:cNvPr id="13" name="Google Shape;13;p2"/>
            <p:cNvSpPr/>
            <p:nvPr/>
          </p:nvSpPr>
          <p:spPr>
            <a:xfrm>
              <a:off x="-119900" y="-50550"/>
              <a:ext cx="8714100" cy="5233800"/>
            </a:xfrm>
            <a:prstGeom prst="rect">
              <a:avLst/>
            </a:prstGeom>
            <a:solidFill>
              <a:schemeClr val="lt2"/>
            </a:solidFill>
            <a:ln>
              <a:noFill/>
            </a:ln>
            <a:effectLst>
              <a:outerShdw blurRad="28575" dist="38100" dir="2400000"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8278050" y="2687875"/>
              <a:ext cx="1053300" cy="435600"/>
            </a:xfrm>
            <a:prstGeom prst="round2SameRect">
              <a:avLst>
                <a:gd name="adj1" fmla="val 16667"/>
                <a:gd name="adj2" fmla="val 0"/>
              </a:avLst>
            </a:prstGeom>
            <a:solidFill>
              <a:schemeClr val="lt2"/>
            </a:solidFill>
            <a:ln>
              <a:noFill/>
            </a:ln>
            <a:effectLst>
              <a:outerShdw blurRad="28575" dist="38100" dir="2400000"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5;p2"/>
          <p:cNvGrpSpPr/>
          <p:nvPr/>
        </p:nvGrpSpPr>
        <p:grpSpPr>
          <a:xfrm>
            <a:off x="-553125" y="-50562"/>
            <a:ext cx="9143625" cy="5233800"/>
            <a:chOff x="-119900" y="-50550"/>
            <a:chExt cx="9143625" cy="5233800"/>
          </a:xfrm>
        </p:grpSpPr>
        <p:sp>
          <p:nvSpPr>
            <p:cNvPr id="16" name="Google Shape;16;p2"/>
            <p:cNvSpPr/>
            <p:nvPr/>
          </p:nvSpPr>
          <p:spPr>
            <a:xfrm>
              <a:off x="-119900" y="-50550"/>
              <a:ext cx="8714100" cy="5233800"/>
            </a:xfrm>
            <a:prstGeom prst="rect">
              <a:avLst/>
            </a:prstGeom>
            <a:solidFill>
              <a:schemeClr val="accent1"/>
            </a:solidFill>
            <a:ln>
              <a:noFill/>
            </a:ln>
            <a:effectLst>
              <a:outerShdw blurRad="28575" dist="28575" dir="2400000"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5400000">
              <a:off x="8279275" y="1471125"/>
              <a:ext cx="1053300" cy="435600"/>
            </a:xfrm>
            <a:prstGeom prst="round2SameRect">
              <a:avLst>
                <a:gd name="adj1" fmla="val 16667"/>
                <a:gd name="adj2" fmla="val 0"/>
              </a:avLst>
            </a:prstGeom>
            <a:solidFill>
              <a:schemeClr val="accent1"/>
            </a:solidFill>
            <a:ln>
              <a:noFill/>
            </a:ln>
            <a:effectLst>
              <a:outerShdw blurRad="28575" dist="28575" dir="2400000"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784675" y="-54962"/>
            <a:ext cx="9141375" cy="5242625"/>
            <a:chOff x="-119900" y="-59375"/>
            <a:chExt cx="9141375" cy="5242625"/>
          </a:xfrm>
        </p:grpSpPr>
        <p:sp>
          <p:nvSpPr>
            <p:cNvPr id="19" name="Google Shape;19;p2"/>
            <p:cNvSpPr/>
            <p:nvPr/>
          </p:nvSpPr>
          <p:spPr>
            <a:xfrm>
              <a:off x="-119900" y="-50550"/>
              <a:ext cx="8714100" cy="5233800"/>
            </a:xfrm>
            <a:prstGeom prst="rect">
              <a:avLst/>
            </a:prstGeom>
            <a:solidFill>
              <a:schemeClr val="dk2"/>
            </a:solidFill>
            <a:ln>
              <a:noFill/>
            </a:ln>
            <a:effectLst>
              <a:outerShdw blurRad="28575" dist="38100" dir="2400000"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rot="5400000">
              <a:off x="8277025" y="249475"/>
              <a:ext cx="1053300" cy="435600"/>
            </a:xfrm>
            <a:prstGeom prst="round2SameRect">
              <a:avLst>
                <a:gd name="adj1" fmla="val 16667"/>
                <a:gd name="adj2" fmla="val 0"/>
              </a:avLst>
            </a:prstGeom>
            <a:solidFill>
              <a:schemeClr val="dk2"/>
            </a:solidFill>
            <a:ln>
              <a:noFill/>
            </a:ln>
            <a:effectLst>
              <a:outerShdw blurRad="28575" dist="38100" dir="2400000"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2"/>
          <p:cNvSpPr txBox="1">
            <a:spLocks noGrp="1"/>
          </p:cNvSpPr>
          <p:nvPr>
            <p:ph type="title"/>
          </p:nvPr>
        </p:nvSpPr>
        <p:spPr>
          <a:xfrm>
            <a:off x="1366400" y="1558900"/>
            <a:ext cx="5590800" cy="1707600"/>
          </a:xfrm>
          <a:prstGeom prst="rect">
            <a:avLst/>
          </a:prstGeom>
        </p:spPr>
        <p:txBody>
          <a:bodyPr spcFirstLastPara="1" wrap="square" lIns="91425" tIns="91425" rIns="91425" bIns="91425" anchor="t" anchorCtr="0">
            <a:noAutofit/>
          </a:bodyPr>
          <a:lstStyle>
            <a:lvl1pPr lvl="0" algn="l">
              <a:spcBef>
                <a:spcPts val="0"/>
              </a:spcBef>
              <a:spcAft>
                <a:spcPts val="0"/>
              </a:spcAft>
              <a:buClr>
                <a:schemeClr val="lt1"/>
              </a:buClr>
              <a:buSzPts val="2600"/>
              <a:buNone/>
              <a:defRPr sz="5400" b="0">
                <a:solidFill>
                  <a:schemeClr val="lt1"/>
                </a:solidFill>
                <a:latin typeface="Maven Pro SemiBold"/>
                <a:ea typeface="Maven Pro SemiBold"/>
                <a:cs typeface="Maven Pro SemiBold"/>
                <a:sym typeface="Maven Pro SemiBold"/>
              </a:defRPr>
            </a:lvl1pPr>
            <a:lvl2pPr lvl="1">
              <a:spcBef>
                <a:spcPts val="0"/>
              </a:spcBef>
              <a:spcAft>
                <a:spcPts val="0"/>
              </a:spcAft>
              <a:buClr>
                <a:schemeClr val="lt1"/>
              </a:buClr>
              <a:buSzPts val="2600"/>
              <a:buNone/>
              <a:defRPr>
                <a:solidFill>
                  <a:schemeClr val="lt1"/>
                </a:solidFill>
                <a:latin typeface="Roboto"/>
                <a:ea typeface="Roboto"/>
                <a:cs typeface="Roboto"/>
                <a:sym typeface="Roboto"/>
              </a:defRPr>
            </a:lvl2pPr>
            <a:lvl3pPr lvl="2">
              <a:spcBef>
                <a:spcPts val="0"/>
              </a:spcBef>
              <a:spcAft>
                <a:spcPts val="0"/>
              </a:spcAft>
              <a:buClr>
                <a:schemeClr val="lt1"/>
              </a:buClr>
              <a:buSzPts val="2600"/>
              <a:buNone/>
              <a:defRPr>
                <a:solidFill>
                  <a:schemeClr val="lt1"/>
                </a:solidFill>
                <a:latin typeface="Roboto"/>
                <a:ea typeface="Roboto"/>
                <a:cs typeface="Roboto"/>
                <a:sym typeface="Roboto"/>
              </a:defRPr>
            </a:lvl3pPr>
            <a:lvl4pPr lvl="3">
              <a:spcBef>
                <a:spcPts val="0"/>
              </a:spcBef>
              <a:spcAft>
                <a:spcPts val="0"/>
              </a:spcAft>
              <a:buClr>
                <a:schemeClr val="lt1"/>
              </a:buClr>
              <a:buSzPts val="2600"/>
              <a:buNone/>
              <a:defRPr>
                <a:solidFill>
                  <a:schemeClr val="lt1"/>
                </a:solidFill>
                <a:latin typeface="Roboto"/>
                <a:ea typeface="Roboto"/>
                <a:cs typeface="Roboto"/>
                <a:sym typeface="Roboto"/>
              </a:defRPr>
            </a:lvl4pPr>
            <a:lvl5pPr lvl="4">
              <a:spcBef>
                <a:spcPts val="0"/>
              </a:spcBef>
              <a:spcAft>
                <a:spcPts val="0"/>
              </a:spcAft>
              <a:buClr>
                <a:schemeClr val="lt1"/>
              </a:buClr>
              <a:buSzPts val="2600"/>
              <a:buNone/>
              <a:defRPr>
                <a:solidFill>
                  <a:schemeClr val="lt1"/>
                </a:solidFill>
                <a:latin typeface="Roboto"/>
                <a:ea typeface="Roboto"/>
                <a:cs typeface="Roboto"/>
                <a:sym typeface="Roboto"/>
              </a:defRPr>
            </a:lvl5pPr>
            <a:lvl6pPr lvl="5">
              <a:spcBef>
                <a:spcPts val="0"/>
              </a:spcBef>
              <a:spcAft>
                <a:spcPts val="0"/>
              </a:spcAft>
              <a:buClr>
                <a:schemeClr val="lt1"/>
              </a:buClr>
              <a:buSzPts val="2600"/>
              <a:buNone/>
              <a:defRPr>
                <a:solidFill>
                  <a:schemeClr val="lt1"/>
                </a:solidFill>
                <a:latin typeface="Roboto"/>
                <a:ea typeface="Roboto"/>
                <a:cs typeface="Roboto"/>
                <a:sym typeface="Roboto"/>
              </a:defRPr>
            </a:lvl6pPr>
            <a:lvl7pPr lvl="6">
              <a:spcBef>
                <a:spcPts val="0"/>
              </a:spcBef>
              <a:spcAft>
                <a:spcPts val="0"/>
              </a:spcAft>
              <a:buClr>
                <a:schemeClr val="lt1"/>
              </a:buClr>
              <a:buSzPts val="2600"/>
              <a:buNone/>
              <a:defRPr>
                <a:solidFill>
                  <a:schemeClr val="lt1"/>
                </a:solidFill>
                <a:latin typeface="Roboto"/>
                <a:ea typeface="Roboto"/>
                <a:cs typeface="Roboto"/>
                <a:sym typeface="Roboto"/>
              </a:defRPr>
            </a:lvl7pPr>
            <a:lvl8pPr lvl="7">
              <a:spcBef>
                <a:spcPts val="0"/>
              </a:spcBef>
              <a:spcAft>
                <a:spcPts val="0"/>
              </a:spcAft>
              <a:buClr>
                <a:schemeClr val="lt1"/>
              </a:buClr>
              <a:buSzPts val="2600"/>
              <a:buNone/>
              <a:defRPr>
                <a:solidFill>
                  <a:schemeClr val="lt1"/>
                </a:solidFill>
                <a:latin typeface="Roboto"/>
                <a:ea typeface="Roboto"/>
                <a:cs typeface="Roboto"/>
                <a:sym typeface="Roboto"/>
              </a:defRPr>
            </a:lvl8pPr>
            <a:lvl9pPr lvl="8">
              <a:spcBef>
                <a:spcPts val="0"/>
              </a:spcBef>
              <a:spcAft>
                <a:spcPts val="0"/>
              </a:spcAft>
              <a:buClr>
                <a:schemeClr val="lt1"/>
              </a:buClr>
              <a:buSzPts val="2600"/>
              <a:buNone/>
              <a:defRPr>
                <a:solidFill>
                  <a:schemeClr val="lt1"/>
                </a:solidFill>
                <a:latin typeface="Roboto"/>
                <a:ea typeface="Roboto"/>
                <a:cs typeface="Roboto"/>
                <a:sym typeface="Roboto"/>
              </a:defRPr>
            </a:lvl9pPr>
          </a:lstStyle>
          <a:p>
            <a:endParaRPr/>
          </a:p>
        </p:txBody>
      </p:sp>
      <p:sp>
        <p:nvSpPr>
          <p:cNvPr id="22" name="Google Shape;22;p2"/>
          <p:cNvSpPr txBox="1">
            <a:spLocks noGrp="1"/>
          </p:cNvSpPr>
          <p:nvPr>
            <p:ph type="subTitle" idx="1"/>
          </p:nvPr>
        </p:nvSpPr>
        <p:spPr>
          <a:xfrm>
            <a:off x="1485102" y="3254450"/>
            <a:ext cx="4576500" cy="435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200"/>
              <a:buNone/>
              <a:defRPr sz="1400">
                <a:solidFill>
                  <a:schemeClr val="lt1"/>
                </a:solidFill>
                <a:latin typeface="Maven Pro Medium"/>
                <a:ea typeface="Maven Pro Medium"/>
                <a:cs typeface="Maven Pro Medium"/>
                <a:sym typeface="Maven Pro Medium"/>
              </a:defRPr>
            </a:lvl1pPr>
            <a:lvl2pPr lvl="1">
              <a:spcBef>
                <a:spcPts val="0"/>
              </a:spcBef>
              <a:spcAft>
                <a:spcPts val="0"/>
              </a:spcAft>
              <a:buClr>
                <a:schemeClr val="lt1"/>
              </a:buClr>
              <a:buSzPts val="2200"/>
              <a:buNone/>
              <a:defRPr>
                <a:solidFill>
                  <a:schemeClr val="lt1"/>
                </a:solidFill>
                <a:latin typeface="Roboto"/>
                <a:ea typeface="Roboto"/>
                <a:cs typeface="Roboto"/>
                <a:sym typeface="Roboto"/>
              </a:defRPr>
            </a:lvl2pPr>
            <a:lvl3pPr lvl="2">
              <a:spcBef>
                <a:spcPts val="0"/>
              </a:spcBef>
              <a:spcAft>
                <a:spcPts val="0"/>
              </a:spcAft>
              <a:buClr>
                <a:schemeClr val="lt1"/>
              </a:buClr>
              <a:buSzPts val="2200"/>
              <a:buNone/>
              <a:defRPr>
                <a:solidFill>
                  <a:schemeClr val="lt1"/>
                </a:solidFill>
                <a:latin typeface="Roboto"/>
                <a:ea typeface="Roboto"/>
                <a:cs typeface="Roboto"/>
                <a:sym typeface="Roboto"/>
              </a:defRPr>
            </a:lvl3pPr>
            <a:lvl4pPr lvl="3">
              <a:spcBef>
                <a:spcPts val="0"/>
              </a:spcBef>
              <a:spcAft>
                <a:spcPts val="0"/>
              </a:spcAft>
              <a:buClr>
                <a:schemeClr val="lt1"/>
              </a:buClr>
              <a:buSzPts val="2200"/>
              <a:buNone/>
              <a:defRPr>
                <a:solidFill>
                  <a:schemeClr val="lt1"/>
                </a:solidFill>
                <a:latin typeface="Roboto"/>
                <a:ea typeface="Roboto"/>
                <a:cs typeface="Roboto"/>
                <a:sym typeface="Roboto"/>
              </a:defRPr>
            </a:lvl4pPr>
            <a:lvl5pPr lvl="4">
              <a:spcBef>
                <a:spcPts val="0"/>
              </a:spcBef>
              <a:spcAft>
                <a:spcPts val="0"/>
              </a:spcAft>
              <a:buClr>
                <a:schemeClr val="lt1"/>
              </a:buClr>
              <a:buSzPts val="2200"/>
              <a:buNone/>
              <a:defRPr>
                <a:solidFill>
                  <a:schemeClr val="lt1"/>
                </a:solidFill>
                <a:latin typeface="Roboto"/>
                <a:ea typeface="Roboto"/>
                <a:cs typeface="Roboto"/>
                <a:sym typeface="Roboto"/>
              </a:defRPr>
            </a:lvl5pPr>
            <a:lvl6pPr lvl="5">
              <a:spcBef>
                <a:spcPts val="0"/>
              </a:spcBef>
              <a:spcAft>
                <a:spcPts val="0"/>
              </a:spcAft>
              <a:buClr>
                <a:schemeClr val="lt1"/>
              </a:buClr>
              <a:buSzPts val="2200"/>
              <a:buNone/>
              <a:defRPr>
                <a:solidFill>
                  <a:schemeClr val="lt1"/>
                </a:solidFill>
                <a:latin typeface="Roboto"/>
                <a:ea typeface="Roboto"/>
                <a:cs typeface="Roboto"/>
                <a:sym typeface="Roboto"/>
              </a:defRPr>
            </a:lvl6pPr>
            <a:lvl7pPr lvl="6">
              <a:spcBef>
                <a:spcPts val="0"/>
              </a:spcBef>
              <a:spcAft>
                <a:spcPts val="0"/>
              </a:spcAft>
              <a:buClr>
                <a:schemeClr val="lt1"/>
              </a:buClr>
              <a:buSzPts val="2200"/>
              <a:buNone/>
              <a:defRPr>
                <a:solidFill>
                  <a:schemeClr val="lt1"/>
                </a:solidFill>
                <a:latin typeface="Roboto"/>
                <a:ea typeface="Roboto"/>
                <a:cs typeface="Roboto"/>
                <a:sym typeface="Roboto"/>
              </a:defRPr>
            </a:lvl7pPr>
            <a:lvl8pPr lvl="7">
              <a:spcBef>
                <a:spcPts val="0"/>
              </a:spcBef>
              <a:spcAft>
                <a:spcPts val="0"/>
              </a:spcAft>
              <a:buClr>
                <a:schemeClr val="lt1"/>
              </a:buClr>
              <a:buSzPts val="2200"/>
              <a:buNone/>
              <a:defRPr>
                <a:solidFill>
                  <a:schemeClr val="lt1"/>
                </a:solidFill>
                <a:latin typeface="Roboto"/>
                <a:ea typeface="Roboto"/>
                <a:cs typeface="Roboto"/>
                <a:sym typeface="Roboto"/>
              </a:defRPr>
            </a:lvl8pPr>
            <a:lvl9pPr lvl="8">
              <a:spcBef>
                <a:spcPts val="0"/>
              </a:spcBef>
              <a:spcAft>
                <a:spcPts val="0"/>
              </a:spcAft>
              <a:buClr>
                <a:schemeClr val="lt1"/>
              </a:buClr>
              <a:buSzPts val="2200"/>
              <a:buNone/>
              <a:defRPr>
                <a:solidFill>
                  <a:schemeClr val="lt1"/>
                </a:solidFill>
                <a:latin typeface="Roboto"/>
                <a:ea typeface="Roboto"/>
                <a:cs typeface="Roboto"/>
                <a:sym typeface="Roboto"/>
              </a:defRPr>
            </a:lvl9pPr>
          </a:lstStyle>
          <a:p>
            <a:endParaRPr/>
          </a:p>
        </p:txBody>
      </p:sp>
      <p:grpSp>
        <p:nvGrpSpPr>
          <p:cNvPr id="23" name="Google Shape;23;p2"/>
          <p:cNvGrpSpPr/>
          <p:nvPr/>
        </p:nvGrpSpPr>
        <p:grpSpPr>
          <a:xfrm rot="1379576">
            <a:off x="616815" y="4195160"/>
            <a:ext cx="643756" cy="672826"/>
            <a:chOff x="3586913" y="4050713"/>
            <a:chExt cx="498538" cy="521050"/>
          </a:xfrm>
        </p:grpSpPr>
        <p:sp>
          <p:nvSpPr>
            <p:cNvPr id="24" name="Google Shape;24;p2"/>
            <p:cNvSpPr/>
            <p:nvPr/>
          </p:nvSpPr>
          <p:spPr>
            <a:xfrm>
              <a:off x="3624050" y="4313338"/>
              <a:ext cx="424775" cy="120325"/>
            </a:xfrm>
            <a:custGeom>
              <a:avLst/>
              <a:gdLst/>
              <a:ahLst/>
              <a:cxnLst/>
              <a:rect l="l" t="t" r="r" b="b"/>
              <a:pathLst>
                <a:path w="16991" h="4813" extrusionOk="0">
                  <a:moveTo>
                    <a:pt x="1068" y="0"/>
                  </a:moveTo>
                  <a:cubicBezTo>
                    <a:pt x="482" y="0"/>
                    <a:pt x="1" y="482"/>
                    <a:pt x="1" y="1067"/>
                  </a:cubicBezTo>
                  <a:lnTo>
                    <a:pt x="1" y="3746"/>
                  </a:lnTo>
                  <a:cubicBezTo>
                    <a:pt x="1" y="4331"/>
                    <a:pt x="482" y="4813"/>
                    <a:pt x="1068" y="4813"/>
                  </a:cubicBezTo>
                  <a:lnTo>
                    <a:pt x="16216" y="4813"/>
                  </a:lnTo>
                  <a:cubicBezTo>
                    <a:pt x="16342" y="4813"/>
                    <a:pt x="16468" y="4792"/>
                    <a:pt x="16991" y="4750"/>
                  </a:cubicBezTo>
                  <a:lnTo>
                    <a:pt x="16991" y="63"/>
                  </a:lnTo>
                  <a:cubicBezTo>
                    <a:pt x="16468" y="21"/>
                    <a:pt x="16342" y="0"/>
                    <a:pt x="16196" y="0"/>
                  </a:cubicBezTo>
                  <a:close/>
                </a:path>
              </a:pathLst>
            </a:custGeom>
            <a:solidFill>
              <a:srgbClr val="F1F1F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616200" y="4304963"/>
              <a:ext cx="439425" cy="133925"/>
            </a:xfrm>
            <a:custGeom>
              <a:avLst/>
              <a:gdLst/>
              <a:ahLst/>
              <a:cxnLst/>
              <a:rect l="l" t="t" r="r" b="b"/>
              <a:pathLst>
                <a:path w="17577" h="5357" extrusionOk="0">
                  <a:moveTo>
                    <a:pt x="1068" y="1"/>
                  </a:moveTo>
                  <a:cubicBezTo>
                    <a:pt x="482" y="1"/>
                    <a:pt x="1" y="482"/>
                    <a:pt x="1" y="1068"/>
                  </a:cubicBezTo>
                  <a:lnTo>
                    <a:pt x="1" y="4290"/>
                  </a:lnTo>
                  <a:cubicBezTo>
                    <a:pt x="1" y="4876"/>
                    <a:pt x="482" y="5357"/>
                    <a:pt x="1068" y="5357"/>
                  </a:cubicBezTo>
                  <a:lnTo>
                    <a:pt x="17577" y="5357"/>
                  </a:lnTo>
                  <a:lnTo>
                    <a:pt x="17577" y="4876"/>
                  </a:lnTo>
                  <a:lnTo>
                    <a:pt x="1612" y="4876"/>
                  </a:lnTo>
                  <a:cubicBezTo>
                    <a:pt x="1005" y="4876"/>
                    <a:pt x="545" y="4394"/>
                    <a:pt x="545" y="3809"/>
                  </a:cubicBezTo>
                  <a:lnTo>
                    <a:pt x="545" y="1549"/>
                  </a:lnTo>
                  <a:cubicBezTo>
                    <a:pt x="545" y="963"/>
                    <a:pt x="1005" y="482"/>
                    <a:pt x="1612" y="482"/>
                  </a:cubicBezTo>
                  <a:lnTo>
                    <a:pt x="17577" y="482"/>
                  </a:lnTo>
                  <a:lnTo>
                    <a:pt x="17577" y="1"/>
                  </a:lnTo>
                  <a:close/>
                </a:path>
              </a:pathLst>
            </a:custGeom>
            <a:solidFill>
              <a:srgbClr val="F05A24"/>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593725" y="4446713"/>
              <a:ext cx="483875" cy="120350"/>
            </a:xfrm>
            <a:custGeom>
              <a:avLst/>
              <a:gdLst/>
              <a:ahLst/>
              <a:cxnLst/>
              <a:rect l="l" t="t" r="r" b="b"/>
              <a:pathLst>
                <a:path w="19355" h="4814" extrusionOk="0">
                  <a:moveTo>
                    <a:pt x="795" y="1"/>
                  </a:moveTo>
                  <a:cubicBezTo>
                    <a:pt x="649" y="1"/>
                    <a:pt x="523" y="43"/>
                    <a:pt x="0" y="84"/>
                  </a:cubicBezTo>
                  <a:lnTo>
                    <a:pt x="0" y="4750"/>
                  </a:lnTo>
                  <a:cubicBezTo>
                    <a:pt x="523" y="4792"/>
                    <a:pt x="649" y="4813"/>
                    <a:pt x="774" y="4813"/>
                  </a:cubicBezTo>
                  <a:lnTo>
                    <a:pt x="18287" y="4813"/>
                  </a:lnTo>
                  <a:cubicBezTo>
                    <a:pt x="18873" y="4813"/>
                    <a:pt x="19354" y="4332"/>
                    <a:pt x="19354" y="3746"/>
                  </a:cubicBezTo>
                  <a:lnTo>
                    <a:pt x="19354" y="1068"/>
                  </a:lnTo>
                  <a:cubicBezTo>
                    <a:pt x="19354" y="482"/>
                    <a:pt x="18873" y="1"/>
                    <a:pt x="18287" y="1"/>
                  </a:cubicBezTo>
                  <a:close/>
                </a:path>
              </a:pathLst>
            </a:custGeom>
            <a:solidFill>
              <a:srgbClr val="F1F1F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586925" y="4438863"/>
              <a:ext cx="498525" cy="132900"/>
            </a:xfrm>
            <a:custGeom>
              <a:avLst/>
              <a:gdLst/>
              <a:ahLst/>
              <a:cxnLst/>
              <a:rect l="l" t="t" r="r" b="b"/>
              <a:pathLst>
                <a:path w="19941" h="5316" extrusionOk="0">
                  <a:moveTo>
                    <a:pt x="0" y="1"/>
                  </a:moveTo>
                  <a:lnTo>
                    <a:pt x="0" y="461"/>
                  </a:lnTo>
                  <a:lnTo>
                    <a:pt x="18329" y="461"/>
                  </a:lnTo>
                  <a:cubicBezTo>
                    <a:pt x="18915" y="461"/>
                    <a:pt x="19396" y="943"/>
                    <a:pt x="19396" y="1528"/>
                  </a:cubicBezTo>
                  <a:lnTo>
                    <a:pt x="19396" y="3809"/>
                  </a:lnTo>
                  <a:cubicBezTo>
                    <a:pt x="19396" y="4395"/>
                    <a:pt x="18915" y="4855"/>
                    <a:pt x="18329" y="4855"/>
                  </a:cubicBezTo>
                  <a:lnTo>
                    <a:pt x="0" y="4855"/>
                  </a:lnTo>
                  <a:lnTo>
                    <a:pt x="0" y="5316"/>
                  </a:lnTo>
                  <a:lnTo>
                    <a:pt x="18873" y="5316"/>
                  </a:lnTo>
                  <a:cubicBezTo>
                    <a:pt x="19459" y="5316"/>
                    <a:pt x="19940" y="4855"/>
                    <a:pt x="19940" y="4269"/>
                  </a:cubicBezTo>
                  <a:lnTo>
                    <a:pt x="19940" y="1047"/>
                  </a:lnTo>
                  <a:cubicBezTo>
                    <a:pt x="19940" y="461"/>
                    <a:pt x="19459" y="1"/>
                    <a:pt x="18873" y="1"/>
                  </a:cubicBezTo>
                  <a:close/>
                </a:path>
              </a:pathLst>
            </a:custGeom>
            <a:solidFill>
              <a:srgbClr val="39B44A"/>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762150" y="4050713"/>
              <a:ext cx="73775" cy="51325"/>
            </a:xfrm>
            <a:custGeom>
              <a:avLst/>
              <a:gdLst/>
              <a:ahLst/>
              <a:cxnLst/>
              <a:rect l="l" t="t" r="r" b="b"/>
              <a:pathLst>
                <a:path w="2951" h="2053" extrusionOk="0">
                  <a:moveTo>
                    <a:pt x="128" y="0"/>
                  </a:moveTo>
                  <a:cubicBezTo>
                    <a:pt x="86" y="0"/>
                    <a:pt x="44" y="1"/>
                    <a:pt x="1" y="2"/>
                  </a:cubicBezTo>
                  <a:cubicBezTo>
                    <a:pt x="1" y="2"/>
                    <a:pt x="879" y="1968"/>
                    <a:pt x="2951" y="2052"/>
                  </a:cubicBezTo>
                  <a:cubicBezTo>
                    <a:pt x="2951" y="2052"/>
                    <a:pt x="2951" y="0"/>
                    <a:pt x="128" y="0"/>
                  </a:cubicBezTo>
                  <a:close/>
                </a:path>
              </a:pathLst>
            </a:custGeom>
            <a:solidFill>
              <a:srgbClr val="8BC53F"/>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831725" y="4053363"/>
              <a:ext cx="28275" cy="81100"/>
            </a:xfrm>
            <a:custGeom>
              <a:avLst/>
              <a:gdLst/>
              <a:ahLst/>
              <a:cxnLst/>
              <a:rect l="l" t="t" r="r" b="b"/>
              <a:pathLst>
                <a:path w="1131" h="3244" extrusionOk="0">
                  <a:moveTo>
                    <a:pt x="1109" y="0"/>
                  </a:moveTo>
                  <a:cubicBezTo>
                    <a:pt x="1067" y="21"/>
                    <a:pt x="1005" y="42"/>
                    <a:pt x="963" y="63"/>
                  </a:cubicBezTo>
                  <a:cubicBezTo>
                    <a:pt x="900" y="84"/>
                    <a:pt x="837" y="105"/>
                    <a:pt x="795" y="147"/>
                  </a:cubicBezTo>
                  <a:cubicBezTo>
                    <a:pt x="733" y="189"/>
                    <a:pt x="670" y="230"/>
                    <a:pt x="586" y="293"/>
                  </a:cubicBezTo>
                  <a:cubicBezTo>
                    <a:pt x="544" y="356"/>
                    <a:pt x="482" y="440"/>
                    <a:pt x="398" y="523"/>
                  </a:cubicBezTo>
                  <a:cubicBezTo>
                    <a:pt x="356" y="607"/>
                    <a:pt x="293" y="712"/>
                    <a:pt x="251" y="795"/>
                  </a:cubicBezTo>
                  <a:cubicBezTo>
                    <a:pt x="210" y="900"/>
                    <a:pt x="189" y="1005"/>
                    <a:pt x="147" y="1130"/>
                  </a:cubicBezTo>
                  <a:cubicBezTo>
                    <a:pt x="126" y="1235"/>
                    <a:pt x="84" y="1339"/>
                    <a:pt x="84" y="1465"/>
                  </a:cubicBezTo>
                  <a:cubicBezTo>
                    <a:pt x="0" y="2051"/>
                    <a:pt x="21" y="2658"/>
                    <a:pt x="126" y="3243"/>
                  </a:cubicBezTo>
                  <a:lnTo>
                    <a:pt x="147" y="3243"/>
                  </a:lnTo>
                  <a:cubicBezTo>
                    <a:pt x="147" y="3243"/>
                    <a:pt x="147" y="3013"/>
                    <a:pt x="168" y="2678"/>
                  </a:cubicBezTo>
                  <a:cubicBezTo>
                    <a:pt x="189" y="2532"/>
                    <a:pt x="210" y="2344"/>
                    <a:pt x="231" y="2134"/>
                  </a:cubicBezTo>
                  <a:cubicBezTo>
                    <a:pt x="272" y="1925"/>
                    <a:pt x="314" y="1716"/>
                    <a:pt x="377" y="1507"/>
                  </a:cubicBezTo>
                  <a:cubicBezTo>
                    <a:pt x="398" y="1402"/>
                    <a:pt x="440" y="1298"/>
                    <a:pt x="461" y="1214"/>
                  </a:cubicBezTo>
                  <a:cubicBezTo>
                    <a:pt x="503" y="1130"/>
                    <a:pt x="544" y="1046"/>
                    <a:pt x="586" y="963"/>
                  </a:cubicBezTo>
                  <a:cubicBezTo>
                    <a:pt x="628" y="858"/>
                    <a:pt x="670" y="774"/>
                    <a:pt x="712" y="691"/>
                  </a:cubicBezTo>
                  <a:cubicBezTo>
                    <a:pt x="754" y="628"/>
                    <a:pt x="775" y="544"/>
                    <a:pt x="816" y="481"/>
                  </a:cubicBezTo>
                  <a:lnTo>
                    <a:pt x="942" y="293"/>
                  </a:lnTo>
                  <a:cubicBezTo>
                    <a:pt x="963" y="251"/>
                    <a:pt x="1005" y="209"/>
                    <a:pt x="1026" y="168"/>
                  </a:cubicBezTo>
                  <a:cubicBezTo>
                    <a:pt x="1088" y="84"/>
                    <a:pt x="1130" y="42"/>
                    <a:pt x="1130" y="42"/>
                  </a:cubicBezTo>
                  <a:lnTo>
                    <a:pt x="1109" y="0"/>
                  </a:lnTo>
                  <a:close/>
                </a:path>
              </a:pathLst>
            </a:custGeom>
            <a:solidFill>
              <a:srgbClr val="A57C52"/>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706700" y="4094763"/>
              <a:ext cx="258950" cy="210475"/>
            </a:xfrm>
            <a:custGeom>
              <a:avLst/>
              <a:gdLst/>
              <a:ahLst/>
              <a:cxnLst/>
              <a:rect l="l" t="t" r="r" b="b"/>
              <a:pathLst>
                <a:path w="10358" h="8419" extrusionOk="0">
                  <a:moveTo>
                    <a:pt x="3320" y="1"/>
                  </a:moveTo>
                  <a:cubicBezTo>
                    <a:pt x="2754" y="1"/>
                    <a:pt x="2145" y="134"/>
                    <a:pt x="1612" y="583"/>
                  </a:cubicBezTo>
                  <a:cubicBezTo>
                    <a:pt x="314" y="1671"/>
                    <a:pt x="1" y="4224"/>
                    <a:pt x="775" y="5647"/>
                  </a:cubicBezTo>
                  <a:cubicBezTo>
                    <a:pt x="1393" y="6736"/>
                    <a:pt x="2225" y="8418"/>
                    <a:pt x="3714" y="8418"/>
                  </a:cubicBezTo>
                  <a:cubicBezTo>
                    <a:pt x="4141" y="8418"/>
                    <a:pt x="4623" y="8280"/>
                    <a:pt x="5169" y="7948"/>
                  </a:cubicBezTo>
                  <a:cubicBezTo>
                    <a:pt x="5717" y="8278"/>
                    <a:pt x="6199" y="8416"/>
                    <a:pt x="6626" y="8416"/>
                  </a:cubicBezTo>
                  <a:cubicBezTo>
                    <a:pt x="8123" y="8416"/>
                    <a:pt x="8944" y="6721"/>
                    <a:pt x="9563" y="5647"/>
                  </a:cubicBezTo>
                  <a:cubicBezTo>
                    <a:pt x="10358" y="4245"/>
                    <a:pt x="10044" y="1671"/>
                    <a:pt x="8726" y="583"/>
                  </a:cubicBezTo>
                  <a:cubicBezTo>
                    <a:pt x="8201" y="134"/>
                    <a:pt x="7597" y="1"/>
                    <a:pt x="7033" y="1"/>
                  </a:cubicBezTo>
                  <a:cubicBezTo>
                    <a:pt x="6202" y="1"/>
                    <a:pt x="5455" y="290"/>
                    <a:pt x="5169" y="290"/>
                  </a:cubicBezTo>
                  <a:cubicBezTo>
                    <a:pt x="4895" y="290"/>
                    <a:pt x="4153" y="1"/>
                    <a:pt x="3320" y="1"/>
                  </a:cubicBezTo>
                  <a:close/>
                </a:path>
              </a:pathLst>
            </a:custGeom>
            <a:solidFill>
              <a:srgbClr val="C0272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624038" y="4313338"/>
              <a:ext cx="424775" cy="120325"/>
            </a:xfrm>
            <a:custGeom>
              <a:avLst/>
              <a:gdLst/>
              <a:ahLst/>
              <a:cxnLst/>
              <a:rect l="l" t="t" r="r" b="b"/>
              <a:pathLst>
                <a:path w="16991" h="4813" extrusionOk="0">
                  <a:moveTo>
                    <a:pt x="1068" y="0"/>
                  </a:moveTo>
                  <a:cubicBezTo>
                    <a:pt x="482" y="0"/>
                    <a:pt x="1" y="482"/>
                    <a:pt x="1" y="1067"/>
                  </a:cubicBezTo>
                  <a:lnTo>
                    <a:pt x="1" y="3746"/>
                  </a:lnTo>
                  <a:cubicBezTo>
                    <a:pt x="1" y="4331"/>
                    <a:pt x="482" y="4813"/>
                    <a:pt x="1068" y="4813"/>
                  </a:cubicBezTo>
                  <a:lnTo>
                    <a:pt x="16216" y="4813"/>
                  </a:lnTo>
                  <a:cubicBezTo>
                    <a:pt x="16342" y="4813"/>
                    <a:pt x="16468" y="4792"/>
                    <a:pt x="16991" y="4750"/>
                  </a:cubicBezTo>
                  <a:lnTo>
                    <a:pt x="16991" y="63"/>
                  </a:lnTo>
                  <a:cubicBezTo>
                    <a:pt x="16468" y="21"/>
                    <a:pt x="16342" y="0"/>
                    <a:pt x="161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616188" y="4304963"/>
              <a:ext cx="439425" cy="133925"/>
            </a:xfrm>
            <a:custGeom>
              <a:avLst/>
              <a:gdLst/>
              <a:ahLst/>
              <a:cxnLst/>
              <a:rect l="l" t="t" r="r" b="b"/>
              <a:pathLst>
                <a:path w="17577" h="5357" extrusionOk="0">
                  <a:moveTo>
                    <a:pt x="1068" y="1"/>
                  </a:moveTo>
                  <a:cubicBezTo>
                    <a:pt x="482" y="1"/>
                    <a:pt x="1" y="482"/>
                    <a:pt x="1" y="1068"/>
                  </a:cubicBezTo>
                  <a:lnTo>
                    <a:pt x="1" y="4290"/>
                  </a:lnTo>
                  <a:cubicBezTo>
                    <a:pt x="1" y="4876"/>
                    <a:pt x="482" y="5357"/>
                    <a:pt x="1068" y="5357"/>
                  </a:cubicBezTo>
                  <a:lnTo>
                    <a:pt x="17577" y="5357"/>
                  </a:lnTo>
                  <a:lnTo>
                    <a:pt x="17577" y="4876"/>
                  </a:lnTo>
                  <a:lnTo>
                    <a:pt x="1612" y="4876"/>
                  </a:lnTo>
                  <a:cubicBezTo>
                    <a:pt x="1005" y="4876"/>
                    <a:pt x="545" y="4394"/>
                    <a:pt x="545" y="3809"/>
                  </a:cubicBezTo>
                  <a:lnTo>
                    <a:pt x="545" y="1549"/>
                  </a:lnTo>
                  <a:cubicBezTo>
                    <a:pt x="545" y="963"/>
                    <a:pt x="1005" y="482"/>
                    <a:pt x="1612" y="482"/>
                  </a:cubicBezTo>
                  <a:lnTo>
                    <a:pt x="17577" y="482"/>
                  </a:lnTo>
                  <a:lnTo>
                    <a:pt x="175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593713" y="4446713"/>
              <a:ext cx="483875" cy="120350"/>
            </a:xfrm>
            <a:custGeom>
              <a:avLst/>
              <a:gdLst/>
              <a:ahLst/>
              <a:cxnLst/>
              <a:rect l="l" t="t" r="r" b="b"/>
              <a:pathLst>
                <a:path w="19355" h="4814" extrusionOk="0">
                  <a:moveTo>
                    <a:pt x="795" y="1"/>
                  </a:moveTo>
                  <a:cubicBezTo>
                    <a:pt x="649" y="1"/>
                    <a:pt x="523" y="43"/>
                    <a:pt x="0" y="84"/>
                  </a:cubicBezTo>
                  <a:lnTo>
                    <a:pt x="0" y="4750"/>
                  </a:lnTo>
                  <a:cubicBezTo>
                    <a:pt x="523" y="4792"/>
                    <a:pt x="649" y="4813"/>
                    <a:pt x="774" y="4813"/>
                  </a:cubicBezTo>
                  <a:lnTo>
                    <a:pt x="18287" y="4813"/>
                  </a:lnTo>
                  <a:cubicBezTo>
                    <a:pt x="18873" y="4813"/>
                    <a:pt x="19354" y="4332"/>
                    <a:pt x="19354" y="3746"/>
                  </a:cubicBezTo>
                  <a:lnTo>
                    <a:pt x="19354" y="1068"/>
                  </a:lnTo>
                  <a:cubicBezTo>
                    <a:pt x="19354" y="482"/>
                    <a:pt x="18873" y="1"/>
                    <a:pt x="182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586913" y="4438863"/>
              <a:ext cx="498525" cy="132900"/>
            </a:xfrm>
            <a:custGeom>
              <a:avLst/>
              <a:gdLst/>
              <a:ahLst/>
              <a:cxnLst/>
              <a:rect l="l" t="t" r="r" b="b"/>
              <a:pathLst>
                <a:path w="19941" h="5316" extrusionOk="0">
                  <a:moveTo>
                    <a:pt x="0" y="1"/>
                  </a:moveTo>
                  <a:lnTo>
                    <a:pt x="0" y="461"/>
                  </a:lnTo>
                  <a:lnTo>
                    <a:pt x="18329" y="461"/>
                  </a:lnTo>
                  <a:cubicBezTo>
                    <a:pt x="18915" y="461"/>
                    <a:pt x="19396" y="943"/>
                    <a:pt x="19396" y="1528"/>
                  </a:cubicBezTo>
                  <a:lnTo>
                    <a:pt x="19396" y="3809"/>
                  </a:lnTo>
                  <a:cubicBezTo>
                    <a:pt x="19396" y="4395"/>
                    <a:pt x="18915" y="4855"/>
                    <a:pt x="18329" y="4855"/>
                  </a:cubicBezTo>
                  <a:lnTo>
                    <a:pt x="0" y="4855"/>
                  </a:lnTo>
                  <a:lnTo>
                    <a:pt x="0" y="5316"/>
                  </a:lnTo>
                  <a:lnTo>
                    <a:pt x="18873" y="5316"/>
                  </a:lnTo>
                  <a:cubicBezTo>
                    <a:pt x="19459" y="5316"/>
                    <a:pt x="19940" y="4855"/>
                    <a:pt x="19940" y="4269"/>
                  </a:cubicBezTo>
                  <a:lnTo>
                    <a:pt x="19940" y="1047"/>
                  </a:lnTo>
                  <a:cubicBezTo>
                    <a:pt x="19940" y="461"/>
                    <a:pt x="19459" y="1"/>
                    <a:pt x="188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762138" y="4050713"/>
              <a:ext cx="73775" cy="51325"/>
            </a:xfrm>
            <a:custGeom>
              <a:avLst/>
              <a:gdLst/>
              <a:ahLst/>
              <a:cxnLst/>
              <a:rect l="l" t="t" r="r" b="b"/>
              <a:pathLst>
                <a:path w="2951" h="2053" extrusionOk="0">
                  <a:moveTo>
                    <a:pt x="128" y="0"/>
                  </a:moveTo>
                  <a:cubicBezTo>
                    <a:pt x="86" y="0"/>
                    <a:pt x="44" y="1"/>
                    <a:pt x="1" y="2"/>
                  </a:cubicBezTo>
                  <a:cubicBezTo>
                    <a:pt x="1" y="2"/>
                    <a:pt x="879" y="1968"/>
                    <a:pt x="2951" y="2052"/>
                  </a:cubicBezTo>
                  <a:cubicBezTo>
                    <a:pt x="2951" y="2052"/>
                    <a:pt x="2951"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831713" y="4053363"/>
              <a:ext cx="28275" cy="81100"/>
            </a:xfrm>
            <a:custGeom>
              <a:avLst/>
              <a:gdLst/>
              <a:ahLst/>
              <a:cxnLst/>
              <a:rect l="l" t="t" r="r" b="b"/>
              <a:pathLst>
                <a:path w="1131" h="3244" extrusionOk="0">
                  <a:moveTo>
                    <a:pt x="1109" y="0"/>
                  </a:moveTo>
                  <a:cubicBezTo>
                    <a:pt x="1067" y="21"/>
                    <a:pt x="1005" y="42"/>
                    <a:pt x="963" y="63"/>
                  </a:cubicBezTo>
                  <a:cubicBezTo>
                    <a:pt x="900" y="84"/>
                    <a:pt x="837" y="105"/>
                    <a:pt x="795" y="147"/>
                  </a:cubicBezTo>
                  <a:cubicBezTo>
                    <a:pt x="733" y="189"/>
                    <a:pt x="670" y="230"/>
                    <a:pt x="586" y="293"/>
                  </a:cubicBezTo>
                  <a:cubicBezTo>
                    <a:pt x="544" y="356"/>
                    <a:pt x="482" y="440"/>
                    <a:pt x="398" y="523"/>
                  </a:cubicBezTo>
                  <a:cubicBezTo>
                    <a:pt x="356" y="607"/>
                    <a:pt x="293" y="712"/>
                    <a:pt x="251" y="795"/>
                  </a:cubicBezTo>
                  <a:cubicBezTo>
                    <a:pt x="210" y="900"/>
                    <a:pt x="189" y="1005"/>
                    <a:pt x="147" y="1130"/>
                  </a:cubicBezTo>
                  <a:cubicBezTo>
                    <a:pt x="126" y="1235"/>
                    <a:pt x="84" y="1339"/>
                    <a:pt x="84" y="1465"/>
                  </a:cubicBezTo>
                  <a:cubicBezTo>
                    <a:pt x="0" y="2051"/>
                    <a:pt x="21" y="2658"/>
                    <a:pt x="126" y="3243"/>
                  </a:cubicBezTo>
                  <a:lnTo>
                    <a:pt x="147" y="3243"/>
                  </a:lnTo>
                  <a:cubicBezTo>
                    <a:pt x="147" y="3243"/>
                    <a:pt x="147" y="3013"/>
                    <a:pt x="168" y="2678"/>
                  </a:cubicBezTo>
                  <a:cubicBezTo>
                    <a:pt x="189" y="2532"/>
                    <a:pt x="210" y="2344"/>
                    <a:pt x="231" y="2134"/>
                  </a:cubicBezTo>
                  <a:cubicBezTo>
                    <a:pt x="272" y="1925"/>
                    <a:pt x="314" y="1716"/>
                    <a:pt x="377" y="1507"/>
                  </a:cubicBezTo>
                  <a:cubicBezTo>
                    <a:pt x="398" y="1402"/>
                    <a:pt x="440" y="1298"/>
                    <a:pt x="461" y="1214"/>
                  </a:cubicBezTo>
                  <a:cubicBezTo>
                    <a:pt x="503" y="1130"/>
                    <a:pt x="544" y="1046"/>
                    <a:pt x="586" y="963"/>
                  </a:cubicBezTo>
                  <a:cubicBezTo>
                    <a:pt x="628" y="858"/>
                    <a:pt x="670" y="774"/>
                    <a:pt x="712" y="691"/>
                  </a:cubicBezTo>
                  <a:cubicBezTo>
                    <a:pt x="754" y="628"/>
                    <a:pt x="775" y="544"/>
                    <a:pt x="816" y="481"/>
                  </a:cubicBezTo>
                  <a:lnTo>
                    <a:pt x="942" y="293"/>
                  </a:lnTo>
                  <a:cubicBezTo>
                    <a:pt x="963" y="251"/>
                    <a:pt x="1005" y="209"/>
                    <a:pt x="1026" y="168"/>
                  </a:cubicBezTo>
                  <a:cubicBezTo>
                    <a:pt x="1088" y="84"/>
                    <a:pt x="1130" y="42"/>
                    <a:pt x="1130" y="42"/>
                  </a:cubicBezTo>
                  <a:lnTo>
                    <a:pt x="1109" y="0"/>
                  </a:lnTo>
                  <a:close/>
                </a:path>
              </a:pathLst>
            </a:custGeom>
            <a:solidFill>
              <a:srgbClr val="A5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706688" y="4094763"/>
              <a:ext cx="258950" cy="210475"/>
            </a:xfrm>
            <a:custGeom>
              <a:avLst/>
              <a:gdLst/>
              <a:ahLst/>
              <a:cxnLst/>
              <a:rect l="l" t="t" r="r" b="b"/>
              <a:pathLst>
                <a:path w="10358" h="8419" extrusionOk="0">
                  <a:moveTo>
                    <a:pt x="3320" y="1"/>
                  </a:moveTo>
                  <a:cubicBezTo>
                    <a:pt x="2754" y="1"/>
                    <a:pt x="2145" y="134"/>
                    <a:pt x="1612" y="583"/>
                  </a:cubicBezTo>
                  <a:cubicBezTo>
                    <a:pt x="314" y="1671"/>
                    <a:pt x="1" y="4224"/>
                    <a:pt x="775" y="5647"/>
                  </a:cubicBezTo>
                  <a:cubicBezTo>
                    <a:pt x="1393" y="6736"/>
                    <a:pt x="2225" y="8418"/>
                    <a:pt x="3714" y="8418"/>
                  </a:cubicBezTo>
                  <a:cubicBezTo>
                    <a:pt x="4141" y="8418"/>
                    <a:pt x="4623" y="8280"/>
                    <a:pt x="5169" y="7948"/>
                  </a:cubicBezTo>
                  <a:cubicBezTo>
                    <a:pt x="5717" y="8278"/>
                    <a:pt x="6199" y="8416"/>
                    <a:pt x="6626" y="8416"/>
                  </a:cubicBezTo>
                  <a:cubicBezTo>
                    <a:pt x="8123" y="8416"/>
                    <a:pt x="8944" y="6721"/>
                    <a:pt x="9563" y="5647"/>
                  </a:cubicBezTo>
                  <a:cubicBezTo>
                    <a:pt x="10358" y="4245"/>
                    <a:pt x="10044" y="1671"/>
                    <a:pt x="8726" y="583"/>
                  </a:cubicBezTo>
                  <a:cubicBezTo>
                    <a:pt x="8201" y="134"/>
                    <a:pt x="7597" y="1"/>
                    <a:pt x="7033" y="1"/>
                  </a:cubicBezTo>
                  <a:cubicBezTo>
                    <a:pt x="6202" y="1"/>
                    <a:pt x="5455" y="290"/>
                    <a:pt x="5169" y="290"/>
                  </a:cubicBezTo>
                  <a:cubicBezTo>
                    <a:pt x="4895" y="290"/>
                    <a:pt x="4153" y="1"/>
                    <a:pt x="33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38;p2"/>
          <p:cNvGrpSpPr/>
          <p:nvPr/>
        </p:nvGrpSpPr>
        <p:grpSpPr>
          <a:xfrm rot="-1356434">
            <a:off x="436686" y="327228"/>
            <a:ext cx="775520" cy="829546"/>
            <a:chOff x="1992513" y="1111488"/>
            <a:chExt cx="600563" cy="642400"/>
          </a:xfrm>
        </p:grpSpPr>
        <p:grpSp>
          <p:nvGrpSpPr>
            <p:cNvPr id="39" name="Google Shape;39;p2"/>
            <p:cNvGrpSpPr/>
            <p:nvPr/>
          </p:nvGrpSpPr>
          <p:grpSpPr>
            <a:xfrm>
              <a:off x="1992525" y="1111488"/>
              <a:ext cx="600550" cy="642400"/>
              <a:chOff x="1992525" y="1111488"/>
              <a:chExt cx="600550" cy="642400"/>
            </a:xfrm>
          </p:grpSpPr>
          <p:sp>
            <p:nvSpPr>
              <p:cNvPr id="40" name="Google Shape;40;p2"/>
              <p:cNvSpPr/>
              <p:nvPr/>
            </p:nvSpPr>
            <p:spPr>
              <a:xfrm>
                <a:off x="2142150" y="1503813"/>
                <a:ext cx="300800" cy="215025"/>
              </a:xfrm>
              <a:custGeom>
                <a:avLst/>
                <a:gdLst/>
                <a:ahLst/>
                <a:cxnLst/>
                <a:rect l="l" t="t" r="r" b="b"/>
                <a:pathLst>
                  <a:path w="12032" h="8601" extrusionOk="0">
                    <a:moveTo>
                      <a:pt x="4059" y="1"/>
                    </a:moveTo>
                    <a:lnTo>
                      <a:pt x="4059" y="3265"/>
                    </a:lnTo>
                    <a:cubicBezTo>
                      <a:pt x="4059" y="7198"/>
                      <a:pt x="0" y="7240"/>
                      <a:pt x="0" y="7240"/>
                    </a:cubicBezTo>
                    <a:lnTo>
                      <a:pt x="6026" y="8600"/>
                    </a:lnTo>
                    <a:lnTo>
                      <a:pt x="12031" y="7240"/>
                    </a:lnTo>
                    <a:lnTo>
                      <a:pt x="12031" y="7240"/>
                    </a:lnTo>
                    <a:cubicBezTo>
                      <a:pt x="12031" y="7240"/>
                      <a:pt x="12024" y="7240"/>
                      <a:pt x="12011" y="7240"/>
                    </a:cubicBezTo>
                    <a:cubicBezTo>
                      <a:pt x="11703" y="7240"/>
                      <a:pt x="7993" y="7163"/>
                      <a:pt x="7993" y="3453"/>
                    </a:cubicBezTo>
                    <a:lnTo>
                      <a:pt x="7993" y="1"/>
                    </a:lnTo>
                    <a:close/>
                  </a:path>
                </a:pathLst>
              </a:custGeom>
              <a:solidFill>
                <a:srgbClr val="FAAF3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2121225" y="1684813"/>
                <a:ext cx="343175" cy="68550"/>
              </a:xfrm>
              <a:custGeom>
                <a:avLst/>
                <a:gdLst/>
                <a:ahLst/>
                <a:cxnLst/>
                <a:rect l="l" t="t" r="r" b="b"/>
                <a:pathLst>
                  <a:path w="13727" h="2742" extrusionOk="0">
                    <a:moveTo>
                      <a:pt x="0" y="0"/>
                    </a:moveTo>
                    <a:lnTo>
                      <a:pt x="0" y="2741"/>
                    </a:lnTo>
                    <a:lnTo>
                      <a:pt x="13726" y="2741"/>
                    </a:lnTo>
                    <a:lnTo>
                      <a:pt x="13726" y="0"/>
                    </a:lnTo>
                    <a:close/>
                  </a:path>
                </a:pathLst>
              </a:custGeom>
              <a:solidFill>
                <a:srgbClr val="F6921E"/>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992525" y="1171788"/>
                <a:ext cx="151200" cy="306950"/>
              </a:xfrm>
              <a:custGeom>
                <a:avLst/>
                <a:gdLst/>
                <a:ahLst/>
                <a:cxnLst/>
                <a:rect l="l" t="t" r="r" b="b"/>
                <a:pathLst>
                  <a:path w="6048" h="12278" extrusionOk="0">
                    <a:moveTo>
                      <a:pt x="2897" y="1"/>
                    </a:moveTo>
                    <a:cubicBezTo>
                      <a:pt x="2719" y="1"/>
                      <a:pt x="2541" y="19"/>
                      <a:pt x="2365" y="58"/>
                    </a:cubicBezTo>
                    <a:cubicBezTo>
                      <a:pt x="1654" y="225"/>
                      <a:pt x="1089" y="706"/>
                      <a:pt x="817" y="1376"/>
                    </a:cubicBezTo>
                    <a:cubicBezTo>
                      <a:pt x="1" y="3071"/>
                      <a:pt x="189" y="6795"/>
                      <a:pt x="1717" y="9411"/>
                    </a:cubicBezTo>
                    <a:cubicBezTo>
                      <a:pt x="2721" y="11147"/>
                      <a:pt x="4186" y="12152"/>
                      <a:pt x="5943" y="12277"/>
                    </a:cubicBezTo>
                    <a:lnTo>
                      <a:pt x="6048" y="11022"/>
                    </a:lnTo>
                    <a:cubicBezTo>
                      <a:pt x="4709" y="10917"/>
                      <a:pt x="3621" y="10164"/>
                      <a:pt x="2805" y="8762"/>
                    </a:cubicBezTo>
                    <a:cubicBezTo>
                      <a:pt x="1445" y="6419"/>
                      <a:pt x="1382" y="3134"/>
                      <a:pt x="1968" y="1920"/>
                    </a:cubicBezTo>
                    <a:cubicBezTo>
                      <a:pt x="2072" y="1606"/>
                      <a:pt x="2323" y="1355"/>
                      <a:pt x="2658" y="1271"/>
                    </a:cubicBezTo>
                    <a:cubicBezTo>
                      <a:pt x="2738" y="1253"/>
                      <a:pt x="2822" y="1245"/>
                      <a:pt x="2908" y="1245"/>
                    </a:cubicBezTo>
                    <a:cubicBezTo>
                      <a:pt x="3734" y="1245"/>
                      <a:pt x="4830" y="1992"/>
                      <a:pt x="5190" y="2276"/>
                    </a:cubicBezTo>
                    <a:lnTo>
                      <a:pt x="5985" y="1292"/>
                    </a:lnTo>
                    <a:cubicBezTo>
                      <a:pt x="5780" y="1143"/>
                      <a:pt x="4334" y="1"/>
                      <a:pt x="2897" y="1"/>
                    </a:cubicBezTo>
                    <a:close/>
                  </a:path>
                </a:pathLst>
              </a:custGeom>
              <a:solidFill>
                <a:srgbClr val="FBED2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441875" y="1171663"/>
                <a:ext cx="150675" cy="307075"/>
              </a:xfrm>
              <a:custGeom>
                <a:avLst/>
                <a:gdLst/>
                <a:ahLst/>
                <a:cxnLst/>
                <a:rect l="l" t="t" r="r" b="b"/>
                <a:pathLst>
                  <a:path w="6027" h="12283" extrusionOk="0">
                    <a:moveTo>
                      <a:pt x="3130" y="0"/>
                    </a:moveTo>
                    <a:cubicBezTo>
                      <a:pt x="1697" y="0"/>
                      <a:pt x="248" y="1149"/>
                      <a:pt x="63" y="1297"/>
                    </a:cubicBezTo>
                    <a:lnTo>
                      <a:pt x="858" y="2281"/>
                    </a:lnTo>
                    <a:cubicBezTo>
                      <a:pt x="1217" y="1978"/>
                      <a:pt x="2310" y="1250"/>
                      <a:pt x="3150" y="1250"/>
                    </a:cubicBezTo>
                    <a:cubicBezTo>
                      <a:pt x="3240" y="1250"/>
                      <a:pt x="3328" y="1258"/>
                      <a:pt x="3411" y="1276"/>
                    </a:cubicBezTo>
                    <a:cubicBezTo>
                      <a:pt x="3725" y="1360"/>
                      <a:pt x="3997" y="1611"/>
                      <a:pt x="4101" y="1904"/>
                    </a:cubicBezTo>
                    <a:cubicBezTo>
                      <a:pt x="4666" y="3139"/>
                      <a:pt x="4624" y="6424"/>
                      <a:pt x="3243" y="8767"/>
                    </a:cubicBezTo>
                    <a:cubicBezTo>
                      <a:pt x="2427" y="10169"/>
                      <a:pt x="1339" y="10922"/>
                      <a:pt x="0" y="11027"/>
                    </a:cubicBezTo>
                    <a:lnTo>
                      <a:pt x="105" y="12282"/>
                    </a:lnTo>
                    <a:cubicBezTo>
                      <a:pt x="1863" y="12157"/>
                      <a:pt x="3327" y="11173"/>
                      <a:pt x="4332" y="9395"/>
                    </a:cubicBezTo>
                    <a:cubicBezTo>
                      <a:pt x="5859" y="6800"/>
                      <a:pt x="6026" y="3076"/>
                      <a:pt x="5231" y="1381"/>
                    </a:cubicBezTo>
                    <a:cubicBezTo>
                      <a:pt x="4959" y="711"/>
                      <a:pt x="4394" y="230"/>
                      <a:pt x="3683" y="63"/>
                    </a:cubicBezTo>
                    <a:cubicBezTo>
                      <a:pt x="3501" y="20"/>
                      <a:pt x="3315" y="0"/>
                      <a:pt x="3130" y="0"/>
                    </a:cubicBezTo>
                    <a:close/>
                  </a:path>
                </a:pathLst>
              </a:custGeom>
              <a:solidFill>
                <a:srgbClr val="FBED2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2086175" y="1128763"/>
                <a:ext cx="413250" cy="466625"/>
              </a:xfrm>
              <a:custGeom>
                <a:avLst/>
                <a:gdLst/>
                <a:ahLst/>
                <a:cxnLst/>
                <a:rect l="l" t="t" r="r" b="b"/>
                <a:pathLst>
                  <a:path w="16530" h="18665" extrusionOk="0">
                    <a:moveTo>
                      <a:pt x="0" y="0"/>
                    </a:moveTo>
                    <a:cubicBezTo>
                      <a:pt x="0" y="0"/>
                      <a:pt x="2260" y="4122"/>
                      <a:pt x="1486" y="8642"/>
                    </a:cubicBezTo>
                    <a:cubicBezTo>
                      <a:pt x="712" y="13140"/>
                      <a:pt x="2114" y="18664"/>
                      <a:pt x="8286" y="18664"/>
                    </a:cubicBezTo>
                    <a:cubicBezTo>
                      <a:pt x="14438" y="18664"/>
                      <a:pt x="15839" y="13161"/>
                      <a:pt x="15065" y="8642"/>
                    </a:cubicBezTo>
                    <a:cubicBezTo>
                      <a:pt x="14291" y="4101"/>
                      <a:pt x="16530" y="0"/>
                      <a:pt x="16530" y="0"/>
                    </a:cubicBezTo>
                    <a:close/>
                  </a:path>
                </a:pathLst>
              </a:custGeom>
              <a:solidFill>
                <a:srgbClr val="FBED2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2074150" y="1111488"/>
                <a:ext cx="437325" cy="35075"/>
              </a:xfrm>
              <a:custGeom>
                <a:avLst/>
                <a:gdLst/>
                <a:ahLst/>
                <a:cxnLst/>
                <a:rect l="l" t="t" r="r" b="b"/>
                <a:pathLst>
                  <a:path w="17493" h="1403" extrusionOk="0">
                    <a:moveTo>
                      <a:pt x="0" y="1"/>
                    </a:moveTo>
                    <a:lnTo>
                      <a:pt x="0" y="1403"/>
                    </a:lnTo>
                    <a:lnTo>
                      <a:pt x="17492" y="1403"/>
                    </a:lnTo>
                    <a:lnTo>
                      <a:pt x="17492" y="1"/>
                    </a:lnTo>
                    <a:close/>
                  </a:path>
                </a:pathLst>
              </a:custGeom>
              <a:solidFill>
                <a:srgbClr val="F6921E"/>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2291225" y="1589613"/>
                <a:ext cx="151200" cy="95225"/>
              </a:xfrm>
              <a:custGeom>
                <a:avLst/>
                <a:gdLst/>
                <a:ahLst/>
                <a:cxnLst/>
                <a:rect l="l" t="t" r="r" b="b"/>
                <a:pathLst>
                  <a:path w="6048" h="3809" extrusionOk="0">
                    <a:moveTo>
                      <a:pt x="2030" y="0"/>
                    </a:moveTo>
                    <a:cubicBezTo>
                      <a:pt x="1381" y="167"/>
                      <a:pt x="733" y="230"/>
                      <a:pt x="63" y="230"/>
                    </a:cubicBezTo>
                    <a:lnTo>
                      <a:pt x="0" y="230"/>
                    </a:lnTo>
                    <a:lnTo>
                      <a:pt x="0" y="3808"/>
                    </a:lnTo>
                    <a:lnTo>
                      <a:pt x="6047" y="3808"/>
                    </a:lnTo>
                    <a:cubicBezTo>
                      <a:pt x="5587" y="3808"/>
                      <a:pt x="2030" y="3641"/>
                      <a:pt x="2030" y="0"/>
                    </a:cubicBezTo>
                    <a:close/>
                  </a:path>
                </a:pathLst>
              </a:custGeom>
              <a:solidFill>
                <a:srgbClr val="FAAF3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2291225" y="1684813"/>
                <a:ext cx="173175" cy="69075"/>
              </a:xfrm>
              <a:custGeom>
                <a:avLst/>
                <a:gdLst/>
                <a:ahLst/>
                <a:cxnLst/>
                <a:rect l="l" t="t" r="r" b="b"/>
                <a:pathLst>
                  <a:path w="6927" h="2763" extrusionOk="0">
                    <a:moveTo>
                      <a:pt x="0" y="0"/>
                    </a:moveTo>
                    <a:lnTo>
                      <a:pt x="0" y="1360"/>
                    </a:lnTo>
                    <a:lnTo>
                      <a:pt x="0" y="2762"/>
                    </a:lnTo>
                    <a:lnTo>
                      <a:pt x="6926" y="2762"/>
                    </a:lnTo>
                    <a:lnTo>
                      <a:pt x="6926" y="0"/>
                    </a:lnTo>
                    <a:close/>
                  </a:path>
                </a:pathLst>
              </a:custGeom>
              <a:solidFill>
                <a:srgbClr val="F6921E"/>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291225" y="1146538"/>
                <a:ext cx="301850" cy="448850"/>
              </a:xfrm>
              <a:custGeom>
                <a:avLst/>
                <a:gdLst/>
                <a:ahLst/>
                <a:cxnLst/>
                <a:rect l="l" t="t" r="r" b="b"/>
                <a:pathLst>
                  <a:path w="12074" h="17954" extrusionOk="0">
                    <a:moveTo>
                      <a:pt x="9209" y="2257"/>
                    </a:moveTo>
                    <a:cubicBezTo>
                      <a:pt x="9295" y="2257"/>
                      <a:pt x="9378" y="2265"/>
                      <a:pt x="9458" y="2281"/>
                    </a:cubicBezTo>
                    <a:cubicBezTo>
                      <a:pt x="9772" y="2365"/>
                      <a:pt x="10023" y="2616"/>
                      <a:pt x="10148" y="2930"/>
                    </a:cubicBezTo>
                    <a:cubicBezTo>
                      <a:pt x="10713" y="4144"/>
                      <a:pt x="10671" y="7408"/>
                      <a:pt x="9290" y="9772"/>
                    </a:cubicBezTo>
                    <a:cubicBezTo>
                      <a:pt x="8663" y="10839"/>
                      <a:pt x="7868" y="11551"/>
                      <a:pt x="6926" y="11843"/>
                    </a:cubicBezTo>
                    <a:cubicBezTo>
                      <a:pt x="7114" y="10546"/>
                      <a:pt x="7093" y="9228"/>
                      <a:pt x="6863" y="7931"/>
                    </a:cubicBezTo>
                    <a:cubicBezTo>
                      <a:pt x="6612" y="6361"/>
                      <a:pt x="6654" y="4771"/>
                      <a:pt x="6989" y="3223"/>
                    </a:cubicBezTo>
                    <a:cubicBezTo>
                      <a:pt x="7404" y="2902"/>
                      <a:pt x="8416" y="2257"/>
                      <a:pt x="9209" y="2257"/>
                    </a:cubicBezTo>
                    <a:close/>
                    <a:moveTo>
                      <a:pt x="0" y="1"/>
                    </a:moveTo>
                    <a:lnTo>
                      <a:pt x="0" y="17953"/>
                    </a:lnTo>
                    <a:lnTo>
                      <a:pt x="63" y="17953"/>
                    </a:lnTo>
                    <a:cubicBezTo>
                      <a:pt x="733" y="17953"/>
                      <a:pt x="1381" y="17890"/>
                      <a:pt x="2030" y="17744"/>
                    </a:cubicBezTo>
                    <a:cubicBezTo>
                      <a:pt x="4562" y="17137"/>
                      <a:pt x="5984" y="15380"/>
                      <a:pt x="6633" y="13224"/>
                    </a:cubicBezTo>
                    <a:cubicBezTo>
                      <a:pt x="8161" y="12952"/>
                      <a:pt x="9437" y="11990"/>
                      <a:pt x="10378" y="10400"/>
                    </a:cubicBezTo>
                    <a:cubicBezTo>
                      <a:pt x="11906" y="7805"/>
                      <a:pt x="12073" y="4081"/>
                      <a:pt x="11278" y="2386"/>
                    </a:cubicBezTo>
                    <a:cubicBezTo>
                      <a:pt x="11006" y="1716"/>
                      <a:pt x="10420" y="1235"/>
                      <a:pt x="9730" y="1068"/>
                    </a:cubicBezTo>
                    <a:cubicBezTo>
                      <a:pt x="9541" y="1023"/>
                      <a:pt x="9352" y="1003"/>
                      <a:pt x="9163" y="1003"/>
                    </a:cubicBezTo>
                    <a:cubicBezTo>
                      <a:pt x="8555" y="1003"/>
                      <a:pt x="7955" y="1210"/>
                      <a:pt x="7428" y="1465"/>
                    </a:cubicBezTo>
                    <a:cubicBezTo>
                      <a:pt x="7637" y="859"/>
                      <a:pt x="7826" y="356"/>
                      <a:pt x="7993" y="1"/>
                    </a:cubicBezTo>
                    <a:close/>
                  </a:path>
                </a:pathLst>
              </a:custGeom>
              <a:solidFill>
                <a:srgbClr val="FBED2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291225" y="1111488"/>
                <a:ext cx="220250" cy="35075"/>
              </a:xfrm>
              <a:custGeom>
                <a:avLst/>
                <a:gdLst/>
                <a:ahLst/>
                <a:cxnLst/>
                <a:rect l="l" t="t" r="r" b="b"/>
                <a:pathLst>
                  <a:path w="8810" h="1403" extrusionOk="0">
                    <a:moveTo>
                      <a:pt x="0" y="1"/>
                    </a:moveTo>
                    <a:lnTo>
                      <a:pt x="0" y="691"/>
                    </a:lnTo>
                    <a:lnTo>
                      <a:pt x="0" y="1403"/>
                    </a:lnTo>
                    <a:lnTo>
                      <a:pt x="8809" y="1403"/>
                    </a:lnTo>
                    <a:lnTo>
                      <a:pt x="8809" y="1"/>
                    </a:lnTo>
                    <a:close/>
                  </a:path>
                </a:pathLst>
              </a:custGeom>
              <a:solidFill>
                <a:srgbClr val="F6921E"/>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Google Shape;50;p2"/>
            <p:cNvSpPr/>
            <p:nvPr/>
          </p:nvSpPr>
          <p:spPr>
            <a:xfrm>
              <a:off x="2142138" y="1503813"/>
              <a:ext cx="300800" cy="215025"/>
            </a:xfrm>
            <a:custGeom>
              <a:avLst/>
              <a:gdLst/>
              <a:ahLst/>
              <a:cxnLst/>
              <a:rect l="l" t="t" r="r" b="b"/>
              <a:pathLst>
                <a:path w="12032" h="8601" extrusionOk="0">
                  <a:moveTo>
                    <a:pt x="4059" y="1"/>
                  </a:moveTo>
                  <a:lnTo>
                    <a:pt x="4059" y="3265"/>
                  </a:lnTo>
                  <a:cubicBezTo>
                    <a:pt x="4059" y="7198"/>
                    <a:pt x="0" y="7240"/>
                    <a:pt x="0" y="7240"/>
                  </a:cubicBezTo>
                  <a:lnTo>
                    <a:pt x="6026" y="8600"/>
                  </a:lnTo>
                  <a:lnTo>
                    <a:pt x="12031" y="7240"/>
                  </a:lnTo>
                  <a:lnTo>
                    <a:pt x="12031" y="7240"/>
                  </a:lnTo>
                  <a:cubicBezTo>
                    <a:pt x="12031" y="7240"/>
                    <a:pt x="12024" y="7240"/>
                    <a:pt x="12011" y="7240"/>
                  </a:cubicBezTo>
                  <a:cubicBezTo>
                    <a:pt x="11703" y="7240"/>
                    <a:pt x="7993" y="7163"/>
                    <a:pt x="7993" y="3453"/>
                  </a:cubicBezTo>
                  <a:lnTo>
                    <a:pt x="79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2121213" y="1684813"/>
              <a:ext cx="343175" cy="68550"/>
            </a:xfrm>
            <a:custGeom>
              <a:avLst/>
              <a:gdLst/>
              <a:ahLst/>
              <a:cxnLst/>
              <a:rect l="l" t="t" r="r" b="b"/>
              <a:pathLst>
                <a:path w="13727" h="2742" extrusionOk="0">
                  <a:moveTo>
                    <a:pt x="0" y="0"/>
                  </a:moveTo>
                  <a:lnTo>
                    <a:pt x="0" y="2741"/>
                  </a:lnTo>
                  <a:lnTo>
                    <a:pt x="13726" y="2741"/>
                  </a:lnTo>
                  <a:lnTo>
                    <a:pt x="137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1992513" y="1171788"/>
              <a:ext cx="151200" cy="306950"/>
            </a:xfrm>
            <a:custGeom>
              <a:avLst/>
              <a:gdLst/>
              <a:ahLst/>
              <a:cxnLst/>
              <a:rect l="l" t="t" r="r" b="b"/>
              <a:pathLst>
                <a:path w="6048" h="12278" extrusionOk="0">
                  <a:moveTo>
                    <a:pt x="2897" y="1"/>
                  </a:moveTo>
                  <a:cubicBezTo>
                    <a:pt x="2719" y="1"/>
                    <a:pt x="2541" y="19"/>
                    <a:pt x="2365" y="58"/>
                  </a:cubicBezTo>
                  <a:cubicBezTo>
                    <a:pt x="1654" y="225"/>
                    <a:pt x="1089" y="706"/>
                    <a:pt x="817" y="1376"/>
                  </a:cubicBezTo>
                  <a:cubicBezTo>
                    <a:pt x="1" y="3071"/>
                    <a:pt x="189" y="6795"/>
                    <a:pt x="1717" y="9411"/>
                  </a:cubicBezTo>
                  <a:cubicBezTo>
                    <a:pt x="2721" y="11147"/>
                    <a:pt x="4186" y="12152"/>
                    <a:pt x="5943" y="12277"/>
                  </a:cubicBezTo>
                  <a:lnTo>
                    <a:pt x="6048" y="11022"/>
                  </a:lnTo>
                  <a:cubicBezTo>
                    <a:pt x="4709" y="10917"/>
                    <a:pt x="3621" y="10164"/>
                    <a:pt x="2805" y="8762"/>
                  </a:cubicBezTo>
                  <a:cubicBezTo>
                    <a:pt x="1445" y="6419"/>
                    <a:pt x="1382" y="3134"/>
                    <a:pt x="1968" y="1920"/>
                  </a:cubicBezTo>
                  <a:cubicBezTo>
                    <a:pt x="2072" y="1606"/>
                    <a:pt x="2323" y="1355"/>
                    <a:pt x="2658" y="1271"/>
                  </a:cubicBezTo>
                  <a:cubicBezTo>
                    <a:pt x="2738" y="1253"/>
                    <a:pt x="2822" y="1245"/>
                    <a:pt x="2908" y="1245"/>
                  </a:cubicBezTo>
                  <a:cubicBezTo>
                    <a:pt x="3734" y="1245"/>
                    <a:pt x="4830" y="1992"/>
                    <a:pt x="5190" y="2276"/>
                  </a:cubicBezTo>
                  <a:lnTo>
                    <a:pt x="5985" y="1292"/>
                  </a:lnTo>
                  <a:cubicBezTo>
                    <a:pt x="5780" y="1143"/>
                    <a:pt x="4334" y="1"/>
                    <a:pt x="28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2441863" y="1171663"/>
              <a:ext cx="150675" cy="307075"/>
            </a:xfrm>
            <a:custGeom>
              <a:avLst/>
              <a:gdLst/>
              <a:ahLst/>
              <a:cxnLst/>
              <a:rect l="l" t="t" r="r" b="b"/>
              <a:pathLst>
                <a:path w="6027" h="12283" extrusionOk="0">
                  <a:moveTo>
                    <a:pt x="3130" y="0"/>
                  </a:moveTo>
                  <a:cubicBezTo>
                    <a:pt x="1697" y="0"/>
                    <a:pt x="248" y="1149"/>
                    <a:pt x="63" y="1297"/>
                  </a:cubicBezTo>
                  <a:lnTo>
                    <a:pt x="858" y="2281"/>
                  </a:lnTo>
                  <a:cubicBezTo>
                    <a:pt x="1217" y="1978"/>
                    <a:pt x="2310" y="1250"/>
                    <a:pt x="3150" y="1250"/>
                  </a:cubicBezTo>
                  <a:cubicBezTo>
                    <a:pt x="3240" y="1250"/>
                    <a:pt x="3328" y="1258"/>
                    <a:pt x="3411" y="1276"/>
                  </a:cubicBezTo>
                  <a:cubicBezTo>
                    <a:pt x="3725" y="1360"/>
                    <a:pt x="3997" y="1611"/>
                    <a:pt x="4101" y="1904"/>
                  </a:cubicBezTo>
                  <a:cubicBezTo>
                    <a:pt x="4666" y="3139"/>
                    <a:pt x="4624" y="6424"/>
                    <a:pt x="3243" y="8767"/>
                  </a:cubicBezTo>
                  <a:cubicBezTo>
                    <a:pt x="2427" y="10169"/>
                    <a:pt x="1339" y="10922"/>
                    <a:pt x="0" y="11027"/>
                  </a:cubicBezTo>
                  <a:lnTo>
                    <a:pt x="105" y="12282"/>
                  </a:lnTo>
                  <a:cubicBezTo>
                    <a:pt x="1863" y="12157"/>
                    <a:pt x="3327" y="11173"/>
                    <a:pt x="4332" y="9395"/>
                  </a:cubicBezTo>
                  <a:cubicBezTo>
                    <a:pt x="5859" y="6800"/>
                    <a:pt x="6026" y="3076"/>
                    <a:pt x="5231" y="1381"/>
                  </a:cubicBezTo>
                  <a:cubicBezTo>
                    <a:pt x="4959" y="711"/>
                    <a:pt x="4394" y="230"/>
                    <a:pt x="3683" y="63"/>
                  </a:cubicBezTo>
                  <a:cubicBezTo>
                    <a:pt x="3501" y="20"/>
                    <a:pt x="3315" y="0"/>
                    <a:pt x="3130" y="0"/>
                  </a:cubicBezTo>
                  <a:close/>
                </a:path>
              </a:pathLst>
            </a:custGeom>
            <a:solidFill>
              <a:srgbClr val="FBED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2086163" y="1128763"/>
              <a:ext cx="413250" cy="466625"/>
            </a:xfrm>
            <a:custGeom>
              <a:avLst/>
              <a:gdLst/>
              <a:ahLst/>
              <a:cxnLst/>
              <a:rect l="l" t="t" r="r" b="b"/>
              <a:pathLst>
                <a:path w="16530" h="18665" extrusionOk="0">
                  <a:moveTo>
                    <a:pt x="0" y="0"/>
                  </a:moveTo>
                  <a:cubicBezTo>
                    <a:pt x="0" y="0"/>
                    <a:pt x="2260" y="4122"/>
                    <a:pt x="1486" y="8642"/>
                  </a:cubicBezTo>
                  <a:cubicBezTo>
                    <a:pt x="712" y="13140"/>
                    <a:pt x="2114" y="18664"/>
                    <a:pt x="8286" y="18664"/>
                  </a:cubicBezTo>
                  <a:cubicBezTo>
                    <a:pt x="14438" y="18664"/>
                    <a:pt x="15839" y="13161"/>
                    <a:pt x="15065" y="8642"/>
                  </a:cubicBezTo>
                  <a:cubicBezTo>
                    <a:pt x="14291" y="4101"/>
                    <a:pt x="16530" y="0"/>
                    <a:pt x="165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2074138" y="1111488"/>
              <a:ext cx="437325" cy="35075"/>
            </a:xfrm>
            <a:custGeom>
              <a:avLst/>
              <a:gdLst/>
              <a:ahLst/>
              <a:cxnLst/>
              <a:rect l="l" t="t" r="r" b="b"/>
              <a:pathLst>
                <a:path w="17493" h="1403" extrusionOk="0">
                  <a:moveTo>
                    <a:pt x="0" y="1"/>
                  </a:moveTo>
                  <a:lnTo>
                    <a:pt x="0" y="1403"/>
                  </a:lnTo>
                  <a:lnTo>
                    <a:pt x="17492" y="1403"/>
                  </a:lnTo>
                  <a:lnTo>
                    <a:pt x="174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2291213" y="1589613"/>
              <a:ext cx="151200" cy="95225"/>
            </a:xfrm>
            <a:custGeom>
              <a:avLst/>
              <a:gdLst/>
              <a:ahLst/>
              <a:cxnLst/>
              <a:rect l="l" t="t" r="r" b="b"/>
              <a:pathLst>
                <a:path w="6048" h="3809" extrusionOk="0">
                  <a:moveTo>
                    <a:pt x="2030" y="0"/>
                  </a:moveTo>
                  <a:cubicBezTo>
                    <a:pt x="1381" y="167"/>
                    <a:pt x="733" y="230"/>
                    <a:pt x="63" y="230"/>
                  </a:cubicBezTo>
                  <a:lnTo>
                    <a:pt x="0" y="230"/>
                  </a:lnTo>
                  <a:lnTo>
                    <a:pt x="0" y="3808"/>
                  </a:lnTo>
                  <a:lnTo>
                    <a:pt x="6047" y="3808"/>
                  </a:lnTo>
                  <a:cubicBezTo>
                    <a:pt x="5587" y="3808"/>
                    <a:pt x="2030" y="3641"/>
                    <a:pt x="20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2291213" y="1684813"/>
              <a:ext cx="173175" cy="69075"/>
            </a:xfrm>
            <a:custGeom>
              <a:avLst/>
              <a:gdLst/>
              <a:ahLst/>
              <a:cxnLst/>
              <a:rect l="l" t="t" r="r" b="b"/>
              <a:pathLst>
                <a:path w="6927" h="2763" extrusionOk="0">
                  <a:moveTo>
                    <a:pt x="0" y="0"/>
                  </a:moveTo>
                  <a:lnTo>
                    <a:pt x="0" y="1360"/>
                  </a:lnTo>
                  <a:lnTo>
                    <a:pt x="0" y="2762"/>
                  </a:lnTo>
                  <a:lnTo>
                    <a:pt x="6926" y="2762"/>
                  </a:lnTo>
                  <a:lnTo>
                    <a:pt x="69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2291213" y="1146538"/>
              <a:ext cx="301850" cy="448850"/>
            </a:xfrm>
            <a:custGeom>
              <a:avLst/>
              <a:gdLst/>
              <a:ahLst/>
              <a:cxnLst/>
              <a:rect l="l" t="t" r="r" b="b"/>
              <a:pathLst>
                <a:path w="12074" h="17954" extrusionOk="0">
                  <a:moveTo>
                    <a:pt x="9209" y="2257"/>
                  </a:moveTo>
                  <a:cubicBezTo>
                    <a:pt x="9295" y="2257"/>
                    <a:pt x="9378" y="2265"/>
                    <a:pt x="9458" y="2281"/>
                  </a:cubicBezTo>
                  <a:cubicBezTo>
                    <a:pt x="9772" y="2365"/>
                    <a:pt x="10023" y="2616"/>
                    <a:pt x="10148" y="2930"/>
                  </a:cubicBezTo>
                  <a:cubicBezTo>
                    <a:pt x="10713" y="4144"/>
                    <a:pt x="10671" y="7408"/>
                    <a:pt x="9290" y="9772"/>
                  </a:cubicBezTo>
                  <a:cubicBezTo>
                    <a:pt x="8663" y="10839"/>
                    <a:pt x="7868" y="11551"/>
                    <a:pt x="6926" y="11843"/>
                  </a:cubicBezTo>
                  <a:cubicBezTo>
                    <a:pt x="7114" y="10546"/>
                    <a:pt x="7093" y="9228"/>
                    <a:pt x="6863" y="7931"/>
                  </a:cubicBezTo>
                  <a:cubicBezTo>
                    <a:pt x="6612" y="6361"/>
                    <a:pt x="6654" y="4771"/>
                    <a:pt x="6989" y="3223"/>
                  </a:cubicBezTo>
                  <a:cubicBezTo>
                    <a:pt x="7404" y="2902"/>
                    <a:pt x="8416" y="2257"/>
                    <a:pt x="9209" y="2257"/>
                  </a:cubicBezTo>
                  <a:close/>
                  <a:moveTo>
                    <a:pt x="0" y="1"/>
                  </a:moveTo>
                  <a:lnTo>
                    <a:pt x="0" y="17953"/>
                  </a:lnTo>
                  <a:lnTo>
                    <a:pt x="63" y="17953"/>
                  </a:lnTo>
                  <a:cubicBezTo>
                    <a:pt x="733" y="17953"/>
                    <a:pt x="1381" y="17890"/>
                    <a:pt x="2030" y="17744"/>
                  </a:cubicBezTo>
                  <a:cubicBezTo>
                    <a:pt x="4562" y="17137"/>
                    <a:pt x="5984" y="15380"/>
                    <a:pt x="6633" y="13224"/>
                  </a:cubicBezTo>
                  <a:cubicBezTo>
                    <a:pt x="8161" y="12952"/>
                    <a:pt x="9437" y="11990"/>
                    <a:pt x="10378" y="10400"/>
                  </a:cubicBezTo>
                  <a:cubicBezTo>
                    <a:pt x="11906" y="7805"/>
                    <a:pt x="12073" y="4081"/>
                    <a:pt x="11278" y="2386"/>
                  </a:cubicBezTo>
                  <a:cubicBezTo>
                    <a:pt x="11006" y="1716"/>
                    <a:pt x="10420" y="1235"/>
                    <a:pt x="9730" y="1068"/>
                  </a:cubicBezTo>
                  <a:cubicBezTo>
                    <a:pt x="9541" y="1023"/>
                    <a:pt x="9352" y="1003"/>
                    <a:pt x="9163" y="1003"/>
                  </a:cubicBezTo>
                  <a:cubicBezTo>
                    <a:pt x="8555" y="1003"/>
                    <a:pt x="7955" y="1210"/>
                    <a:pt x="7428" y="1465"/>
                  </a:cubicBezTo>
                  <a:cubicBezTo>
                    <a:pt x="7637" y="859"/>
                    <a:pt x="7826" y="356"/>
                    <a:pt x="79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2291213" y="1111488"/>
              <a:ext cx="220250" cy="35075"/>
            </a:xfrm>
            <a:custGeom>
              <a:avLst/>
              <a:gdLst/>
              <a:ahLst/>
              <a:cxnLst/>
              <a:rect l="l" t="t" r="r" b="b"/>
              <a:pathLst>
                <a:path w="8810" h="1403" extrusionOk="0">
                  <a:moveTo>
                    <a:pt x="0" y="1"/>
                  </a:moveTo>
                  <a:lnTo>
                    <a:pt x="0" y="691"/>
                  </a:lnTo>
                  <a:lnTo>
                    <a:pt x="0" y="1403"/>
                  </a:lnTo>
                  <a:lnTo>
                    <a:pt x="8809" y="1403"/>
                  </a:lnTo>
                  <a:lnTo>
                    <a:pt x="88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 name="Google Shape;60;p2"/>
          <p:cNvGrpSpPr/>
          <p:nvPr/>
        </p:nvGrpSpPr>
        <p:grpSpPr>
          <a:xfrm rot="-928896">
            <a:off x="-25480" y="2584636"/>
            <a:ext cx="779543" cy="474218"/>
            <a:chOff x="1737788" y="3102388"/>
            <a:chExt cx="603663" cy="367225"/>
          </a:xfrm>
        </p:grpSpPr>
        <p:grpSp>
          <p:nvGrpSpPr>
            <p:cNvPr id="61" name="Google Shape;61;p2"/>
            <p:cNvGrpSpPr/>
            <p:nvPr/>
          </p:nvGrpSpPr>
          <p:grpSpPr>
            <a:xfrm>
              <a:off x="1737800" y="3102388"/>
              <a:ext cx="603650" cy="367225"/>
              <a:chOff x="1737800" y="3102388"/>
              <a:chExt cx="603650" cy="367225"/>
            </a:xfrm>
          </p:grpSpPr>
          <p:sp>
            <p:nvSpPr>
              <p:cNvPr id="62" name="Google Shape;62;p2"/>
              <p:cNvSpPr/>
              <p:nvPr/>
            </p:nvSpPr>
            <p:spPr>
              <a:xfrm>
                <a:off x="1825150" y="3208038"/>
                <a:ext cx="434700" cy="261575"/>
              </a:xfrm>
              <a:custGeom>
                <a:avLst/>
                <a:gdLst/>
                <a:ahLst/>
                <a:cxnLst/>
                <a:rect l="l" t="t" r="r" b="b"/>
                <a:pathLst>
                  <a:path w="17388" h="10463" extrusionOk="0">
                    <a:moveTo>
                      <a:pt x="0" y="1"/>
                    </a:moveTo>
                    <a:lnTo>
                      <a:pt x="0" y="6822"/>
                    </a:lnTo>
                    <a:cubicBezTo>
                      <a:pt x="0" y="6822"/>
                      <a:pt x="5441" y="7198"/>
                      <a:pt x="8705" y="10462"/>
                    </a:cubicBezTo>
                    <a:cubicBezTo>
                      <a:pt x="12157" y="6989"/>
                      <a:pt x="17388" y="6822"/>
                      <a:pt x="17388" y="6822"/>
                    </a:cubicBezTo>
                    <a:lnTo>
                      <a:pt x="17388" y="1"/>
                    </a:lnTo>
                    <a:close/>
                  </a:path>
                </a:pathLst>
              </a:custGeom>
              <a:solidFill>
                <a:srgbClr val="2A4F6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1835075" y="3248313"/>
                <a:ext cx="26200" cy="220775"/>
              </a:xfrm>
              <a:custGeom>
                <a:avLst/>
                <a:gdLst/>
                <a:ahLst/>
                <a:cxnLst/>
                <a:rect l="l" t="t" r="r" b="b"/>
                <a:pathLst>
                  <a:path w="1048" h="8831" extrusionOk="0">
                    <a:moveTo>
                      <a:pt x="357" y="1"/>
                    </a:moveTo>
                    <a:lnTo>
                      <a:pt x="357" y="6675"/>
                    </a:lnTo>
                    <a:cubicBezTo>
                      <a:pt x="43" y="6822"/>
                      <a:pt x="1" y="7240"/>
                      <a:pt x="273" y="7450"/>
                    </a:cubicBezTo>
                    <a:cubicBezTo>
                      <a:pt x="126" y="7910"/>
                      <a:pt x="106" y="8370"/>
                      <a:pt x="210" y="8831"/>
                    </a:cubicBezTo>
                    <a:lnTo>
                      <a:pt x="942" y="8831"/>
                    </a:lnTo>
                    <a:cubicBezTo>
                      <a:pt x="1047" y="8370"/>
                      <a:pt x="1026" y="7910"/>
                      <a:pt x="859" y="7450"/>
                    </a:cubicBezTo>
                    <a:cubicBezTo>
                      <a:pt x="984" y="7366"/>
                      <a:pt x="1047" y="7219"/>
                      <a:pt x="1047" y="7094"/>
                    </a:cubicBezTo>
                    <a:cubicBezTo>
                      <a:pt x="1047" y="6906"/>
                      <a:pt x="942" y="6738"/>
                      <a:pt x="796" y="6675"/>
                    </a:cubicBezTo>
                    <a:lnTo>
                      <a:pt x="796" y="1"/>
                    </a:lnTo>
                    <a:close/>
                  </a:path>
                </a:pathLst>
              </a:custGeom>
              <a:solidFill>
                <a:srgbClr val="C0272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1737800" y="3102388"/>
                <a:ext cx="603650" cy="234350"/>
              </a:xfrm>
              <a:custGeom>
                <a:avLst/>
                <a:gdLst/>
                <a:ahLst/>
                <a:cxnLst/>
                <a:rect l="l" t="t" r="r" b="b"/>
                <a:pathLst>
                  <a:path w="24146" h="9374" extrusionOk="0">
                    <a:moveTo>
                      <a:pt x="12073" y="0"/>
                    </a:moveTo>
                    <a:lnTo>
                      <a:pt x="0" y="4017"/>
                    </a:lnTo>
                    <a:lnTo>
                      <a:pt x="12073" y="9374"/>
                    </a:lnTo>
                    <a:lnTo>
                      <a:pt x="24146" y="4017"/>
                    </a:lnTo>
                    <a:lnTo>
                      <a:pt x="12073" y="0"/>
                    </a:lnTo>
                    <a:close/>
                  </a:path>
                </a:pathLst>
              </a:custGeom>
              <a:solidFill>
                <a:srgbClr val="709DB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 name="Google Shape;65;p2"/>
            <p:cNvSpPr/>
            <p:nvPr/>
          </p:nvSpPr>
          <p:spPr>
            <a:xfrm>
              <a:off x="1825138" y="3208038"/>
              <a:ext cx="434700" cy="261575"/>
            </a:xfrm>
            <a:custGeom>
              <a:avLst/>
              <a:gdLst/>
              <a:ahLst/>
              <a:cxnLst/>
              <a:rect l="l" t="t" r="r" b="b"/>
              <a:pathLst>
                <a:path w="17388" h="10463" extrusionOk="0">
                  <a:moveTo>
                    <a:pt x="0" y="1"/>
                  </a:moveTo>
                  <a:lnTo>
                    <a:pt x="0" y="6822"/>
                  </a:lnTo>
                  <a:cubicBezTo>
                    <a:pt x="0" y="6822"/>
                    <a:pt x="5441" y="7198"/>
                    <a:pt x="8705" y="10462"/>
                  </a:cubicBezTo>
                  <a:cubicBezTo>
                    <a:pt x="12157" y="6989"/>
                    <a:pt x="17388" y="6822"/>
                    <a:pt x="17388" y="6822"/>
                  </a:cubicBezTo>
                  <a:lnTo>
                    <a:pt x="1738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1835063" y="3248313"/>
              <a:ext cx="26200" cy="220775"/>
            </a:xfrm>
            <a:custGeom>
              <a:avLst/>
              <a:gdLst/>
              <a:ahLst/>
              <a:cxnLst/>
              <a:rect l="l" t="t" r="r" b="b"/>
              <a:pathLst>
                <a:path w="1048" h="8831" extrusionOk="0">
                  <a:moveTo>
                    <a:pt x="357" y="1"/>
                  </a:moveTo>
                  <a:lnTo>
                    <a:pt x="357" y="6675"/>
                  </a:lnTo>
                  <a:cubicBezTo>
                    <a:pt x="43" y="6822"/>
                    <a:pt x="1" y="7240"/>
                    <a:pt x="273" y="7450"/>
                  </a:cubicBezTo>
                  <a:cubicBezTo>
                    <a:pt x="126" y="7910"/>
                    <a:pt x="106" y="8370"/>
                    <a:pt x="210" y="8831"/>
                  </a:cubicBezTo>
                  <a:lnTo>
                    <a:pt x="942" y="8831"/>
                  </a:lnTo>
                  <a:cubicBezTo>
                    <a:pt x="1047" y="8370"/>
                    <a:pt x="1026" y="7910"/>
                    <a:pt x="859" y="7450"/>
                  </a:cubicBezTo>
                  <a:cubicBezTo>
                    <a:pt x="984" y="7366"/>
                    <a:pt x="1047" y="7219"/>
                    <a:pt x="1047" y="7094"/>
                  </a:cubicBezTo>
                  <a:cubicBezTo>
                    <a:pt x="1047" y="6906"/>
                    <a:pt x="942" y="6738"/>
                    <a:pt x="796" y="6675"/>
                  </a:cubicBezTo>
                  <a:lnTo>
                    <a:pt x="79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1737788" y="3102388"/>
              <a:ext cx="603650" cy="234350"/>
            </a:xfrm>
            <a:custGeom>
              <a:avLst/>
              <a:gdLst/>
              <a:ahLst/>
              <a:cxnLst/>
              <a:rect l="l" t="t" r="r" b="b"/>
              <a:pathLst>
                <a:path w="24146" h="9374" extrusionOk="0">
                  <a:moveTo>
                    <a:pt x="12073" y="0"/>
                  </a:moveTo>
                  <a:lnTo>
                    <a:pt x="0" y="4017"/>
                  </a:lnTo>
                  <a:lnTo>
                    <a:pt x="12073" y="9374"/>
                  </a:lnTo>
                  <a:lnTo>
                    <a:pt x="24146" y="4017"/>
                  </a:lnTo>
                  <a:lnTo>
                    <a:pt x="120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oogle Shape;68;p2"/>
          <p:cNvGrpSpPr/>
          <p:nvPr/>
        </p:nvGrpSpPr>
        <p:grpSpPr>
          <a:xfrm rot="1279855">
            <a:off x="6373438" y="369431"/>
            <a:ext cx="874779" cy="745152"/>
            <a:chOff x="4626188" y="1862663"/>
            <a:chExt cx="677463" cy="577075"/>
          </a:xfrm>
        </p:grpSpPr>
        <p:sp>
          <p:nvSpPr>
            <p:cNvPr id="69" name="Google Shape;69;p2"/>
            <p:cNvSpPr/>
            <p:nvPr/>
          </p:nvSpPr>
          <p:spPr>
            <a:xfrm>
              <a:off x="4857575" y="1903988"/>
              <a:ext cx="446075" cy="467200"/>
            </a:xfrm>
            <a:custGeom>
              <a:avLst/>
              <a:gdLst/>
              <a:ahLst/>
              <a:cxnLst/>
              <a:rect l="l" t="t" r="r" b="b"/>
              <a:pathLst>
                <a:path w="17843" h="18688" extrusionOk="0">
                  <a:moveTo>
                    <a:pt x="6777" y="0"/>
                  </a:moveTo>
                  <a:lnTo>
                    <a:pt x="6777" y="6340"/>
                  </a:lnTo>
                  <a:cubicBezTo>
                    <a:pt x="6777" y="8662"/>
                    <a:pt x="2508" y="12994"/>
                    <a:pt x="1169" y="15923"/>
                  </a:cubicBezTo>
                  <a:cubicBezTo>
                    <a:pt x="0" y="18539"/>
                    <a:pt x="2024" y="18687"/>
                    <a:pt x="2497" y="18687"/>
                  </a:cubicBezTo>
                  <a:cubicBezTo>
                    <a:pt x="2557" y="18687"/>
                    <a:pt x="2592" y="18685"/>
                    <a:pt x="2592" y="18685"/>
                  </a:cubicBezTo>
                  <a:lnTo>
                    <a:pt x="15251" y="18685"/>
                  </a:lnTo>
                  <a:cubicBezTo>
                    <a:pt x="15251" y="18685"/>
                    <a:pt x="15286" y="18687"/>
                    <a:pt x="15346" y="18687"/>
                  </a:cubicBezTo>
                  <a:cubicBezTo>
                    <a:pt x="15819" y="18687"/>
                    <a:pt x="17843" y="18539"/>
                    <a:pt x="16674" y="15923"/>
                  </a:cubicBezTo>
                  <a:cubicBezTo>
                    <a:pt x="15335" y="12994"/>
                    <a:pt x="11066" y="8662"/>
                    <a:pt x="11066" y="6340"/>
                  </a:cubicBezTo>
                  <a:lnTo>
                    <a:pt x="11066" y="0"/>
                  </a:lnTo>
                  <a:close/>
                </a:path>
              </a:pathLst>
            </a:custGeom>
            <a:solidFill>
              <a:srgbClr val="00E1D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4876575" y="2228813"/>
              <a:ext cx="408075" cy="132950"/>
            </a:xfrm>
            <a:custGeom>
              <a:avLst/>
              <a:gdLst/>
              <a:ahLst/>
              <a:cxnLst/>
              <a:rect l="l" t="t" r="r" b="b"/>
              <a:pathLst>
                <a:path w="16323" h="5318" extrusionOk="0">
                  <a:moveTo>
                    <a:pt x="2795" y="1"/>
                  </a:moveTo>
                  <a:cubicBezTo>
                    <a:pt x="2146" y="879"/>
                    <a:pt x="1560" y="1821"/>
                    <a:pt x="1079" y="2804"/>
                  </a:cubicBezTo>
                  <a:cubicBezTo>
                    <a:pt x="0" y="5185"/>
                    <a:pt x="1864" y="5317"/>
                    <a:pt x="2292" y="5317"/>
                  </a:cubicBezTo>
                  <a:cubicBezTo>
                    <a:pt x="2345" y="5317"/>
                    <a:pt x="2376" y="5315"/>
                    <a:pt x="2376" y="5315"/>
                  </a:cubicBezTo>
                  <a:lnTo>
                    <a:pt x="13947" y="5315"/>
                  </a:lnTo>
                  <a:cubicBezTo>
                    <a:pt x="13947" y="5315"/>
                    <a:pt x="13978" y="5317"/>
                    <a:pt x="14031" y="5317"/>
                  </a:cubicBezTo>
                  <a:cubicBezTo>
                    <a:pt x="14459" y="5317"/>
                    <a:pt x="16323" y="5185"/>
                    <a:pt x="15244" y="2804"/>
                  </a:cubicBezTo>
                  <a:cubicBezTo>
                    <a:pt x="14763" y="1821"/>
                    <a:pt x="14177" y="879"/>
                    <a:pt x="13507" y="1"/>
                  </a:cubicBezTo>
                  <a:close/>
                </a:path>
              </a:pathLst>
            </a:custGeom>
            <a:solidFill>
              <a:srgbClr val="68AAE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5010250" y="1862663"/>
              <a:ext cx="140725" cy="41350"/>
            </a:xfrm>
            <a:custGeom>
              <a:avLst/>
              <a:gdLst/>
              <a:ahLst/>
              <a:cxnLst/>
              <a:rect l="l" t="t" r="r" b="b"/>
              <a:pathLst>
                <a:path w="5629" h="1654" extrusionOk="0">
                  <a:moveTo>
                    <a:pt x="356" y="0"/>
                  </a:moveTo>
                  <a:cubicBezTo>
                    <a:pt x="168" y="0"/>
                    <a:pt x="0" y="168"/>
                    <a:pt x="0" y="377"/>
                  </a:cubicBezTo>
                  <a:lnTo>
                    <a:pt x="0" y="1276"/>
                  </a:lnTo>
                  <a:cubicBezTo>
                    <a:pt x="0" y="1486"/>
                    <a:pt x="168" y="1653"/>
                    <a:pt x="356" y="1653"/>
                  </a:cubicBezTo>
                  <a:lnTo>
                    <a:pt x="5252" y="1653"/>
                  </a:lnTo>
                  <a:cubicBezTo>
                    <a:pt x="5461" y="1653"/>
                    <a:pt x="5629" y="1486"/>
                    <a:pt x="5629" y="1276"/>
                  </a:cubicBezTo>
                  <a:lnTo>
                    <a:pt x="5629" y="377"/>
                  </a:lnTo>
                  <a:cubicBezTo>
                    <a:pt x="5629" y="168"/>
                    <a:pt x="5461" y="0"/>
                    <a:pt x="5252" y="0"/>
                  </a:cubicBezTo>
                  <a:close/>
                </a:path>
              </a:pathLst>
            </a:custGeom>
            <a:solidFill>
              <a:srgbClr val="00E1D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5010250" y="1888288"/>
              <a:ext cx="140725" cy="15725"/>
            </a:xfrm>
            <a:custGeom>
              <a:avLst/>
              <a:gdLst/>
              <a:ahLst/>
              <a:cxnLst/>
              <a:rect l="l" t="t" r="r" b="b"/>
              <a:pathLst>
                <a:path w="5629" h="629" extrusionOk="0">
                  <a:moveTo>
                    <a:pt x="0" y="0"/>
                  </a:moveTo>
                  <a:lnTo>
                    <a:pt x="0" y="251"/>
                  </a:lnTo>
                  <a:cubicBezTo>
                    <a:pt x="0" y="461"/>
                    <a:pt x="168" y="628"/>
                    <a:pt x="356" y="628"/>
                  </a:cubicBezTo>
                  <a:lnTo>
                    <a:pt x="5252" y="628"/>
                  </a:lnTo>
                  <a:cubicBezTo>
                    <a:pt x="5461" y="628"/>
                    <a:pt x="5629" y="461"/>
                    <a:pt x="5629" y="251"/>
                  </a:cubicBezTo>
                  <a:lnTo>
                    <a:pt x="5629" y="0"/>
                  </a:lnTo>
                  <a:close/>
                </a:path>
              </a:pathLst>
            </a:custGeom>
            <a:solidFill>
              <a:srgbClr val="00E1D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4946425" y="2212613"/>
              <a:ext cx="267850" cy="32450"/>
            </a:xfrm>
            <a:custGeom>
              <a:avLst/>
              <a:gdLst/>
              <a:ahLst/>
              <a:cxnLst/>
              <a:rect l="l" t="t" r="r" b="b"/>
              <a:pathLst>
                <a:path w="10714" h="1298" extrusionOk="0">
                  <a:moveTo>
                    <a:pt x="5357" y="0"/>
                  </a:moveTo>
                  <a:cubicBezTo>
                    <a:pt x="2407" y="0"/>
                    <a:pt x="1" y="293"/>
                    <a:pt x="1" y="649"/>
                  </a:cubicBezTo>
                  <a:cubicBezTo>
                    <a:pt x="1" y="1004"/>
                    <a:pt x="2407" y="1297"/>
                    <a:pt x="5357" y="1297"/>
                  </a:cubicBezTo>
                  <a:cubicBezTo>
                    <a:pt x="8307" y="1297"/>
                    <a:pt x="10713" y="1004"/>
                    <a:pt x="10713" y="649"/>
                  </a:cubicBezTo>
                  <a:cubicBezTo>
                    <a:pt x="10713" y="293"/>
                    <a:pt x="8307" y="0"/>
                    <a:pt x="5357" y="0"/>
                  </a:cubicBezTo>
                  <a:close/>
                </a:path>
              </a:pathLst>
            </a:custGeom>
            <a:solidFill>
              <a:srgbClr val="218EF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5039525" y="1956813"/>
              <a:ext cx="14675" cy="109350"/>
            </a:xfrm>
            <a:custGeom>
              <a:avLst/>
              <a:gdLst/>
              <a:ahLst/>
              <a:cxnLst/>
              <a:rect l="l" t="t" r="r" b="b"/>
              <a:pathLst>
                <a:path w="587" h="4374" extrusionOk="0">
                  <a:moveTo>
                    <a:pt x="294" y="0"/>
                  </a:moveTo>
                  <a:cubicBezTo>
                    <a:pt x="127" y="0"/>
                    <a:pt x="1" y="147"/>
                    <a:pt x="1" y="293"/>
                  </a:cubicBezTo>
                  <a:lnTo>
                    <a:pt x="1" y="4080"/>
                  </a:lnTo>
                  <a:cubicBezTo>
                    <a:pt x="1" y="4248"/>
                    <a:pt x="127" y="4373"/>
                    <a:pt x="294" y="4373"/>
                  </a:cubicBezTo>
                  <a:cubicBezTo>
                    <a:pt x="440" y="4373"/>
                    <a:pt x="587" y="4248"/>
                    <a:pt x="587" y="4080"/>
                  </a:cubicBezTo>
                  <a:lnTo>
                    <a:pt x="587" y="293"/>
                  </a:lnTo>
                  <a:cubicBezTo>
                    <a:pt x="587" y="147"/>
                    <a:pt x="440" y="0"/>
                    <a:pt x="294" y="0"/>
                  </a:cubicBezTo>
                  <a:close/>
                </a:path>
              </a:pathLst>
            </a:custGeom>
            <a:solidFill>
              <a:srgbClr val="F1F1F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5039525" y="1913388"/>
              <a:ext cx="14675" cy="20425"/>
            </a:xfrm>
            <a:custGeom>
              <a:avLst/>
              <a:gdLst/>
              <a:ahLst/>
              <a:cxnLst/>
              <a:rect l="l" t="t" r="r" b="b"/>
              <a:pathLst>
                <a:path w="587" h="817" extrusionOk="0">
                  <a:moveTo>
                    <a:pt x="294" y="1"/>
                  </a:moveTo>
                  <a:cubicBezTo>
                    <a:pt x="127" y="1"/>
                    <a:pt x="1" y="147"/>
                    <a:pt x="1" y="294"/>
                  </a:cubicBezTo>
                  <a:lnTo>
                    <a:pt x="1" y="524"/>
                  </a:lnTo>
                  <a:cubicBezTo>
                    <a:pt x="1" y="691"/>
                    <a:pt x="127" y="817"/>
                    <a:pt x="294" y="817"/>
                  </a:cubicBezTo>
                  <a:cubicBezTo>
                    <a:pt x="440" y="817"/>
                    <a:pt x="587" y="691"/>
                    <a:pt x="587" y="524"/>
                  </a:cubicBezTo>
                  <a:lnTo>
                    <a:pt x="587" y="294"/>
                  </a:lnTo>
                  <a:cubicBezTo>
                    <a:pt x="566" y="147"/>
                    <a:pt x="440" y="1"/>
                    <a:pt x="294" y="1"/>
                  </a:cubicBezTo>
                  <a:close/>
                </a:path>
              </a:pathLst>
            </a:custGeom>
            <a:solidFill>
              <a:srgbClr val="F1F1F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4626200" y="1972513"/>
              <a:ext cx="445825" cy="467225"/>
            </a:xfrm>
            <a:custGeom>
              <a:avLst/>
              <a:gdLst/>
              <a:ahLst/>
              <a:cxnLst/>
              <a:rect l="l" t="t" r="r" b="b"/>
              <a:pathLst>
                <a:path w="17833" h="18689" extrusionOk="0">
                  <a:moveTo>
                    <a:pt x="6763" y="0"/>
                  </a:moveTo>
                  <a:lnTo>
                    <a:pt x="6763" y="6361"/>
                  </a:lnTo>
                  <a:cubicBezTo>
                    <a:pt x="6763" y="8662"/>
                    <a:pt x="2494" y="12994"/>
                    <a:pt x="1155" y="15944"/>
                  </a:cubicBezTo>
                  <a:cubicBezTo>
                    <a:pt x="1" y="18528"/>
                    <a:pt x="1960" y="18688"/>
                    <a:pt x="2464" y="18688"/>
                  </a:cubicBezTo>
                  <a:cubicBezTo>
                    <a:pt x="2536" y="18688"/>
                    <a:pt x="2578" y="18685"/>
                    <a:pt x="2578" y="18685"/>
                  </a:cubicBezTo>
                  <a:lnTo>
                    <a:pt x="15258" y="18685"/>
                  </a:lnTo>
                  <a:cubicBezTo>
                    <a:pt x="15258" y="18685"/>
                    <a:pt x="15300" y="18688"/>
                    <a:pt x="15371" y="18688"/>
                  </a:cubicBezTo>
                  <a:cubicBezTo>
                    <a:pt x="15876" y="18688"/>
                    <a:pt x="17832" y="18528"/>
                    <a:pt x="16660" y="15944"/>
                  </a:cubicBezTo>
                  <a:cubicBezTo>
                    <a:pt x="15341" y="12994"/>
                    <a:pt x="11073" y="8662"/>
                    <a:pt x="11073" y="6361"/>
                  </a:cubicBezTo>
                  <a:lnTo>
                    <a:pt x="11073" y="0"/>
                  </a:lnTo>
                  <a:close/>
                </a:path>
              </a:pathLst>
            </a:custGeom>
            <a:solidFill>
              <a:srgbClr val="00E1D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4644825" y="2297863"/>
              <a:ext cx="408650" cy="132950"/>
            </a:xfrm>
            <a:custGeom>
              <a:avLst/>
              <a:gdLst/>
              <a:ahLst/>
              <a:cxnLst/>
              <a:rect l="l" t="t" r="r" b="b"/>
              <a:pathLst>
                <a:path w="16346" h="5318" extrusionOk="0">
                  <a:moveTo>
                    <a:pt x="2816" y="1"/>
                  </a:moveTo>
                  <a:cubicBezTo>
                    <a:pt x="2147" y="879"/>
                    <a:pt x="1582" y="1800"/>
                    <a:pt x="1080" y="2783"/>
                  </a:cubicBezTo>
                  <a:cubicBezTo>
                    <a:pt x="0" y="5185"/>
                    <a:pt x="1885" y="5317"/>
                    <a:pt x="2314" y="5317"/>
                  </a:cubicBezTo>
                  <a:cubicBezTo>
                    <a:pt x="2367" y="5317"/>
                    <a:pt x="2398" y="5315"/>
                    <a:pt x="2398" y="5315"/>
                  </a:cubicBezTo>
                  <a:lnTo>
                    <a:pt x="13948" y="5315"/>
                  </a:lnTo>
                  <a:cubicBezTo>
                    <a:pt x="13948" y="5315"/>
                    <a:pt x="13979" y="5317"/>
                    <a:pt x="14032" y="5317"/>
                  </a:cubicBezTo>
                  <a:cubicBezTo>
                    <a:pt x="14461" y="5317"/>
                    <a:pt x="16346" y="5185"/>
                    <a:pt x="15266" y="2783"/>
                  </a:cubicBezTo>
                  <a:cubicBezTo>
                    <a:pt x="14764" y="1800"/>
                    <a:pt x="14178" y="858"/>
                    <a:pt x="13529" y="1"/>
                  </a:cubicBezTo>
                  <a:close/>
                </a:path>
              </a:pathLst>
            </a:custGeom>
            <a:solidFill>
              <a:srgbClr val="ED686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4778525" y="1931188"/>
              <a:ext cx="140725" cy="41350"/>
            </a:xfrm>
            <a:custGeom>
              <a:avLst/>
              <a:gdLst/>
              <a:ahLst/>
              <a:cxnLst/>
              <a:rect l="l" t="t" r="r" b="b"/>
              <a:pathLst>
                <a:path w="5629" h="1654" extrusionOk="0">
                  <a:moveTo>
                    <a:pt x="377" y="0"/>
                  </a:moveTo>
                  <a:cubicBezTo>
                    <a:pt x="167" y="0"/>
                    <a:pt x="0" y="168"/>
                    <a:pt x="0" y="377"/>
                  </a:cubicBezTo>
                  <a:lnTo>
                    <a:pt x="0" y="1276"/>
                  </a:lnTo>
                  <a:cubicBezTo>
                    <a:pt x="0" y="1486"/>
                    <a:pt x="167" y="1653"/>
                    <a:pt x="377" y="1653"/>
                  </a:cubicBezTo>
                  <a:lnTo>
                    <a:pt x="5252" y="1653"/>
                  </a:lnTo>
                  <a:cubicBezTo>
                    <a:pt x="5461" y="1653"/>
                    <a:pt x="5629" y="1486"/>
                    <a:pt x="5629" y="1276"/>
                  </a:cubicBezTo>
                  <a:lnTo>
                    <a:pt x="5629" y="377"/>
                  </a:lnTo>
                  <a:cubicBezTo>
                    <a:pt x="5629" y="168"/>
                    <a:pt x="5461" y="0"/>
                    <a:pt x="5252" y="0"/>
                  </a:cubicBezTo>
                  <a:close/>
                </a:path>
              </a:pathLst>
            </a:custGeom>
            <a:solidFill>
              <a:srgbClr val="00E1D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4778525" y="1956813"/>
              <a:ext cx="140725" cy="15725"/>
            </a:xfrm>
            <a:custGeom>
              <a:avLst/>
              <a:gdLst/>
              <a:ahLst/>
              <a:cxnLst/>
              <a:rect l="l" t="t" r="r" b="b"/>
              <a:pathLst>
                <a:path w="5629" h="629" extrusionOk="0">
                  <a:moveTo>
                    <a:pt x="0" y="0"/>
                  </a:moveTo>
                  <a:lnTo>
                    <a:pt x="0" y="251"/>
                  </a:lnTo>
                  <a:cubicBezTo>
                    <a:pt x="0" y="461"/>
                    <a:pt x="167" y="628"/>
                    <a:pt x="377" y="628"/>
                  </a:cubicBezTo>
                  <a:lnTo>
                    <a:pt x="5252" y="628"/>
                  </a:lnTo>
                  <a:cubicBezTo>
                    <a:pt x="5461" y="628"/>
                    <a:pt x="5629" y="461"/>
                    <a:pt x="5629" y="251"/>
                  </a:cubicBezTo>
                  <a:lnTo>
                    <a:pt x="5629" y="0"/>
                  </a:lnTo>
                  <a:close/>
                </a:path>
              </a:pathLst>
            </a:custGeom>
            <a:solidFill>
              <a:srgbClr val="00E1D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4715225" y="2281638"/>
              <a:ext cx="267325" cy="31950"/>
            </a:xfrm>
            <a:custGeom>
              <a:avLst/>
              <a:gdLst/>
              <a:ahLst/>
              <a:cxnLst/>
              <a:rect l="l" t="t" r="r" b="b"/>
              <a:pathLst>
                <a:path w="10693" h="1278" extrusionOk="0">
                  <a:moveTo>
                    <a:pt x="5357" y="1"/>
                  </a:moveTo>
                  <a:cubicBezTo>
                    <a:pt x="2386" y="1"/>
                    <a:pt x="0" y="273"/>
                    <a:pt x="0" y="650"/>
                  </a:cubicBezTo>
                  <a:cubicBezTo>
                    <a:pt x="0" y="1005"/>
                    <a:pt x="2386" y="1277"/>
                    <a:pt x="5357" y="1277"/>
                  </a:cubicBezTo>
                  <a:cubicBezTo>
                    <a:pt x="8307" y="1277"/>
                    <a:pt x="10692" y="1005"/>
                    <a:pt x="10692" y="650"/>
                  </a:cubicBezTo>
                  <a:cubicBezTo>
                    <a:pt x="10692" y="273"/>
                    <a:pt x="8307" y="1"/>
                    <a:pt x="5357" y="1"/>
                  </a:cubicBezTo>
                  <a:close/>
                </a:path>
              </a:pathLst>
            </a:custGeom>
            <a:solidFill>
              <a:srgbClr val="FB212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4807800" y="2025863"/>
              <a:ext cx="14675" cy="108825"/>
            </a:xfrm>
            <a:custGeom>
              <a:avLst/>
              <a:gdLst/>
              <a:ahLst/>
              <a:cxnLst/>
              <a:rect l="l" t="t" r="r" b="b"/>
              <a:pathLst>
                <a:path w="587" h="4353" extrusionOk="0">
                  <a:moveTo>
                    <a:pt x="294" y="0"/>
                  </a:moveTo>
                  <a:cubicBezTo>
                    <a:pt x="147" y="0"/>
                    <a:pt x="1" y="126"/>
                    <a:pt x="1" y="293"/>
                  </a:cubicBezTo>
                  <a:lnTo>
                    <a:pt x="1" y="4059"/>
                  </a:lnTo>
                  <a:cubicBezTo>
                    <a:pt x="1" y="4227"/>
                    <a:pt x="147" y="4352"/>
                    <a:pt x="294" y="4352"/>
                  </a:cubicBezTo>
                  <a:cubicBezTo>
                    <a:pt x="461" y="4352"/>
                    <a:pt x="587" y="4227"/>
                    <a:pt x="587" y="4059"/>
                  </a:cubicBezTo>
                  <a:lnTo>
                    <a:pt x="587" y="293"/>
                  </a:lnTo>
                  <a:cubicBezTo>
                    <a:pt x="587" y="126"/>
                    <a:pt x="461" y="0"/>
                    <a:pt x="294" y="0"/>
                  </a:cubicBezTo>
                  <a:close/>
                </a:path>
              </a:pathLst>
            </a:custGeom>
            <a:solidFill>
              <a:srgbClr val="F1F1F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4807800" y="1982438"/>
              <a:ext cx="14675" cy="20425"/>
            </a:xfrm>
            <a:custGeom>
              <a:avLst/>
              <a:gdLst/>
              <a:ahLst/>
              <a:cxnLst/>
              <a:rect l="l" t="t" r="r" b="b"/>
              <a:pathLst>
                <a:path w="587" h="817" extrusionOk="0">
                  <a:moveTo>
                    <a:pt x="294" y="1"/>
                  </a:moveTo>
                  <a:cubicBezTo>
                    <a:pt x="147" y="1"/>
                    <a:pt x="1" y="126"/>
                    <a:pt x="1" y="294"/>
                  </a:cubicBezTo>
                  <a:lnTo>
                    <a:pt x="1" y="524"/>
                  </a:lnTo>
                  <a:cubicBezTo>
                    <a:pt x="1" y="670"/>
                    <a:pt x="147" y="817"/>
                    <a:pt x="294" y="817"/>
                  </a:cubicBezTo>
                  <a:cubicBezTo>
                    <a:pt x="461" y="817"/>
                    <a:pt x="587" y="670"/>
                    <a:pt x="587" y="524"/>
                  </a:cubicBezTo>
                  <a:lnTo>
                    <a:pt x="587" y="294"/>
                  </a:lnTo>
                  <a:cubicBezTo>
                    <a:pt x="587" y="126"/>
                    <a:pt x="461" y="1"/>
                    <a:pt x="294" y="1"/>
                  </a:cubicBezTo>
                  <a:close/>
                </a:path>
              </a:pathLst>
            </a:custGeom>
            <a:solidFill>
              <a:srgbClr val="F1F1F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4857563" y="1903988"/>
              <a:ext cx="446075" cy="467200"/>
            </a:xfrm>
            <a:custGeom>
              <a:avLst/>
              <a:gdLst/>
              <a:ahLst/>
              <a:cxnLst/>
              <a:rect l="l" t="t" r="r" b="b"/>
              <a:pathLst>
                <a:path w="17843" h="18688" extrusionOk="0">
                  <a:moveTo>
                    <a:pt x="6777" y="0"/>
                  </a:moveTo>
                  <a:lnTo>
                    <a:pt x="6777" y="6340"/>
                  </a:lnTo>
                  <a:cubicBezTo>
                    <a:pt x="6777" y="8662"/>
                    <a:pt x="2508" y="12994"/>
                    <a:pt x="1169" y="15923"/>
                  </a:cubicBezTo>
                  <a:cubicBezTo>
                    <a:pt x="0" y="18539"/>
                    <a:pt x="2024" y="18687"/>
                    <a:pt x="2497" y="18687"/>
                  </a:cubicBezTo>
                  <a:cubicBezTo>
                    <a:pt x="2557" y="18687"/>
                    <a:pt x="2592" y="18685"/>
                    <a:pt x="2592" y="18685"/>
                  </a:cubicBezTo>
                  <a:lnTo>
                    <a:pt x="15251" y="18685"/>
                  </a:lnTo>
                  <a:cubicBezTo>
                    <a:pt x="15251" y="18685"/>
                    <a:pt x="15286" y="18687"/>
                    <a:pt x="15346" y="18687"/>
                  </a:cubicBezTo>
                  <a:cubicBezTo>
                    <a:pt x="15819" y="18687"/>
                    <a:pt x="17843" y="18539"/>
                    <a:pt x="16674" y="15923"/>
                  </a:cubicBezTo>
                  <a:cubicBezTo>
                    <a:pt x="15335" y="12994"/>
                    <a:pt x="11066" y="8662"/>
                    <a:pt x="11066" y="6340"/>
                  </a:cubicBezTo>
                  <a:lnTo>
                    <a:pt x="110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4876563" y="2228813"/>
              <a:ext cx="408075" cy="132950"/>
            </a:xfrm>
            <a:custGeom>
              <a:avLst/>
              <a:gdLst/>
              <a:ahLst/>
              <a:cxnLst/>
              <a:rect l="l" t="t" r="r" b="b"/>
              <a:pathLst>
                <a:path w="16323" h="5318" extrusionOk="0">
                  <a:moveTo>
                    <a:pt x="2795" y="1"/>
                  </a:moveTo>
                  <a:cubicBezTo>
                    <a:pt x="2146" y="879"/>
                    <a:pt x="1560" y="1821"/>
                    <a:pt x="1079" y="2804"/>
                  </a:cubicBezTo>
                  <a:cubicBezTo>
                    <a:pt x="0" y="5185"/>
                    <a:pt x="1864" y="5317"/>
                    <a:pt x="2292" y="5317"/>
                  </a:cubicBezTo>
                  <a:cubicBezTo>
                    <a:pt x="2345" y="5317"/>
                    <a:pt x="2376" y="5315"/>
                    <a:pt x="2376" y="5315"/>
                  </a:cubicBezTo>
                  <a:lnTo>
                    <a:pt x="13947" y="5315"/>
                  </a:lnTo>
                  <a:cubicBezTo>
                    <a:pt x="13947" y="5315"/>
                    <a:pt x="13978" y="5317"/>
                    <a:pt x="14031" y="5317"/>
                  </a:cubicBezTo>
                  <a:cubicBezTo>
                    <a:pt x="14459" y="5317"/>
                    <a:pt x="16323" y="5185"/>
                    <a:pt x="15244" y="2804"/>
                  </a:cubicBezTo>
                  <a:cubicBezTo>
                    <a:pt x="14763" y="1821"/>
                    <a:pt x="14177" y="879"/>
                    <a:pt x="135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5010238" y="1862663"/>
              <a:ext cx="140725" cy="41350"/>
            </a:xfrm>
            <a:custGeom>
              <a:avLst/>
              <a:gdLst/>
              <a:ahLst/>
              <a:cxnLst/>
              <a:rect l="l" t="t" r="r" b="b"/>
              <a:pathLst>
                <a:path w="5629" h="1654" extrusionOk="0">
                  <a:moveTo>
                    <a:pt x="356" y="0"/>
                  </a:moveTo>
                  <a:cubicBezTo>
                    <a:pt x="168" y="0"/>
                    <a:pt x="0" y="168"/>
                    <a:pt x="0" y="377"/>
                  </a:cubicBezTo>
                  <a:lnTo>
                    <a:pt x="0" y="1276"/>
                  </a:lnTo>
                  <a:cubicBezTo>
                    <a:pt x="0" y="1486"/>
                    <a:pt x="168" y="1653"/>
                    <a:pt x="356" y="1653"/>
                  </a:cubicBezTo>
                  <a:lnTo>
                    <a:pt x="5252" y="1653"/>
                  </a:lnTo>
                  <a:cubicBezTo>
                    <a:pt x="5461" y="1653"/>
                    <a:pt x="5629" y="1486"/>
                    <a:pt x="5629" y="1276"/>
                  </a:cubicBezTo>
                  <a:lnTo>
                    <a:pt x="5629" y="377"/>
                  </a:lnTo>
                  <a:cubicBezTo>
                    <a:pt x="5629" y="168"/>
                    <a:pt x="5461" y="0"/>
                    <a:pt x="52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5010238" y="1888288"/>
              <a:ext cx="140725" cy="15725"/>
            </a:xfrm>
            <a:custGeom>
              <a:avLst/>
              <a:gdLst/>
              <a:ahLst/>
              <a:cxnLst/>
              <a:rect l="l" t="t" r="r" b="b"/>
              <a:pathLst>
                <a:path w="5629" h="629" extrusionOk="0">
                  <a:moveTo>
                    <a:pt x="0" y="0"/>
                  </a:moveTo>
                  <a:lnTo>
                    <a:pt x="0" y="251"/>
                  </a:lnTo>
                  <a:cubicBezTo>
                    <a:pt x="0" y="461"/>
                    <a:pt x="168" y="628"/>
                    <a:pt x="356" y="628"/>
                  </a:cubicBezTo>
                  <a:lnTo>
                    <a:pt x="5252" y="628"/>
                  </a:lnTo>
                  <a:cubicBezTo>
                    <a:pt x="5461" y="628"/>
                    <a:pt x="5629" y="461"/>
                    <a:pt x="5629" y="251"/>
                  </a:cubicBezTo>
                  <a:lnTo>
                    <a:pt x="562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4946413" y="2212613"/>
              <a:ext cx="267850" cy="32450"/>
            </a:xfrm>
            <a:custGeom>
              <a:avLst/>
              <a:gdLst/>
              <a:ahLst/>
              <a:cxnLst/>
              <a:rect l="l" t="t" r="r" b="b"/>
              <a:pathLst>
                <a:path w="10714" h="1298" extrusionOk="0">
                  <a:moveTo>
                    <a:pt x="5357" y="0"/>
                  </a:moveTo>
                  <a:cubicBezTo>
                    <a:pt x="2407" y="0"/>
                    <a:pt x="1" y="293"/>
                    <a:pt x="1" y="649"/>
                  </a:cubicBezTo>
                  <a:cubicBezTo>
                    <a:pt x="1" y="1004"/>
                    <a:pt x="2407" y="1297"/>
                    <a:pt x="5357" y="1297"/>
                  </a:cubicBezTo>
                  <a:cubicBezTo>
                    <a:pt x="8307" y="1297"/>
                    <a:pt x="10713" y="1004"/>
                    <a:pt x="10713" y="649"/>
                  </a:cubicBezTo>
                  <a:cubicBezTo>
                    <a:pt x="10713" y="293"/>
                    <a:pt x="8307" y="0"/>
                    <a:pt x="53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5039513" y="1956813"/>
              <a:ext cx="14675" cy="109350"/>
            </a:xfrm>
            <a:custGeom>
              <a:avLst/>
              <a:gdLst/>
              <a:ahLst/>
              <a:cxnLst/>
              <a:rect l="l" t="t" r="r" b="b"/>
              <a:pathLst>
                <a:path w="587" h="4374" extrusionOk="0">
                  <a:moveTo>
                    <a:pt x="294" y="0"/>
                  </a:moveTo>
                  <a:cubicBezTo>
                    <a:pt x="127" y="0"/>
                    <a:pt x="1" y="147"/>
                    <a:pt x="1" y="293"/>
                  </a:cubicBezTo>
                  <a:lnTo>
                    <a:pt x="1" y="4080"/>
                  </a:lnTo>
                  <a:cubicBezTo>
                    <a:pt x="1" y="4248"/>
                    <a:pt x="127" y="4373"/>
                    <a:pt x="294" y="4373"/>
                  </a:cubicBezTo>
                  <a:cubicBezTo>
                    <a:pt x="440" y="4373"/>
                    <a:pt x="587" y="4248"/>
                    <a:pt x="587" y="4080"/>
                  </a:cubicBezTo>
                  <a:lnTo>
                    <a:pt x="587" y="293"/>
                  </a:lnTo>
                  <a:cubicBezTo>
                    <a:pt x="587" y="147"/>
                    <a:pt x="440" y="0"/>
                    <a:pt x="294"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5039513" y="1913388"/>
              <a:ext cx="14675" cy="20425"/>
            </a:xfrm>
            <a:custGeom>
              <a:avLst/>
              <a:gdLst/>
              <a:ahLst/>
              <a:cxnLst/>
              <a:rect l="l" t="t" r="r" b="b"/>
              <a:pathLst>
                <a:path w="587" h="817" extrusionOk="0">
                  <a:moveTo>
                    <a:pt x="294" y="1"/>
                  </a:moveTo>
                  <a:cubicBezTo>
                    <a:pt x="127" y="1"/>
                    <a:pt x="1" y="147"/>
                    <a:pt x="1" y="294"/>
                  </a:cubicBezTo>
                  <a:lnTo>
                    <a:pt x="1" y="524"/>
                  </a:lnTo>
                  <a:cubicBezTo>
                    <a:pt x="1" y="691"/>
                    <a:pt x="127" y="817"/>
                    <a:pt x="294" y="817"/>
                  </a:cubicBezTo>
                  <a:cubicBezTo>
                    <a:pt x="440" y="817"/>
                    <a:pt x="587" y="691"/>
                    <a:pt x="587" y="524"/>
                  </a:cubicBezTo>
                  <a:lnTo>
                    <a:pt x="587" y="294"/>
                  </a:lnTo>
                  <a:cubicBezTo>
                    <a:pt x="566" y="147"/>
                    <a:pt x="440" y="1"/>
                    <a:pt x="294"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4626188" y="1972513"/>
              <a:ext cx="445825" cy="467225"/>
            </a:xfrm>
            <a:custGeom>
              <a:avLst/>
              <a:gdLst/>
              <a:ahLst/>
              <a:cxnLst/>
              <a:rect l="l" t="t" r="r" b="b"/>
              <a:pathLst>
                <a:path w="17833" h="18689" extrusionOk="0">
                  <a:moveTo>
                    <a:pt x="6763" y="0"/>
                  </a:moveTo>
                  <a:lnTo>
                    <a:pt x="6763" y="6361"/>
                  </a:lnTo>
                  <a:cubicBezTo>
                    <a:pt x="6763" y="8662"/>
                    <a:pt x="2494" y="12994"/>
                    <a:pt x="1155" y="15944"/>
                  </a:cubicBezTo>
                  <a:cubicBezTo>
                    <a:pt x="1" y="18528"/>
                    <a:pt x="1960" y="18688"/>
                    <a:pt x="2464" y="18688"/>
                  </a:cubicBezTo>
                  <a:cubicBezTo>
                    <a:pt x="2536" y="18688"/>
                    <a:pt x="2578" y="18685"/>
                    <a:pt x="2578" y="18685"/>
                  </a:cubicBezTo>
                  <a:lnTo>
                    <a:pt x="15258" y="18685"/>
                  </a:lnTo>
                  <a:cubicBezTo>
                    <a:pt x="15258" y="18685"/>
                    <a:pt x="15300" y="18688"/>
                    <a:pt x="15371" y="18688"/>
                  </a:cubicBezTo>
                  <a:cubicBezTo>
                    <a:pt x="15876" y="18688"/>
                    <a:pt x="17832" y="18528"/>
                    <a:pt x="16660" y="15944"/>
                  </a:cubicBezTo>
                  <a:cubicBezTo>
                    <a:pt x="15341" y="12994"/>
                    <a:pt x="11073" y="8662"/>
                    <a:pt x="11073" y="6361"/>
                  </a:cubicBezTo>
                  <a:lnTo>
                    <a:pt x="1107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4644813" y="2297863"/>
              <a:ext cx="408650" cy="132950"/>
            </a:xfrm>
            <a:custGeom>
              <a:avLst/>
              <a:gdLst/>
              <a:ahLst/>
              <a:cxnLst/>
              <a:rect l="l" t="t" r="r" b="b"/>
              <a:pathLst>
                <a:path w="16346" h="5318" extrusionOk="0">
                  <a:moveTo>
                    <a:pt x="2816" y="1"/>
                  </a:moveTo>
                  <a:cubicBezTo>
                    <a:pt x="2147" y="879"/>
                    <a:pt x="1582" y="1800"/>
                    <a:pt x="1080" y="2783"/>
                  </a:cubicBezTo>
                  <a:cubicBezTo>
                    <a:pt x="0" y="5185"/>
                    <a:pt x="1885" y="5317"/>
                    <a:pt x="2314" y="5317"/>
                  </a:cubicBezTo>
                  <a:cubicBezTo>
                    <a:pt x="2367" y="5317"/>
                    <a:pt x="2398" y="5315"/>
                    <a:pt x="2398" y="5315"/>
                  </a:cubicBezTo>
                  <a:lnTo>
                    <a:pt x="13948" y="5315"/>
                  </a:lnTo>
                  <a:cubicBezTo>
                    <a:pt x="13948" y="5315"/>
                    <a:pt x="13979" y="5317"/>
                    <a:pt x="14032" y="5317"/>
                  </a:cubicBezTo>
                  <a:cubicBezTo>
                    <a:pt x="14461" y="5317"/>
                    <a:pt x="16346" y="5185"/>
                    <a:pt x="15266" y="2783"/>
                  </a:cubicBezTo>
                  <a:cubicBezTo>
                    <a:pt x="14764" y="1800"/>
                    <a:pt x="14178" y="858"/>
                    <a:pt x="135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4778513" y="1931188"/>
              <a:ext cx="140725" cy="41350"/>
            </a:xfrm>
            <a:custGeom>
              <a:avLst/>
              <a:gdLst/>
              <a:ahLst/>
              <a:cxnLst/>
              <a:rect l="l" t="t" r="r" b="b"/>
              <a:pathLst>
                <a:path w="5629" h="1654" extrusionOk="0">
                  <a:moveTo>
                    <a:pt x="377" y="0"/>
                  </a:moveTo>
                  <a:cubicBezTo>
                    <a:pt x="167" y="0"/>
                    <a:pt x="0" y="168"/>
                    <a:pt x="0" y="377"/>
                  </a:cubicBezTo>
                  <a:lnTo>
                    <a:pt x="0" y="1276"/>
                  </a:lnTo>
                  <a:cubicBezTo>
                    <a:pt x="0" y="1486"/>
                    <a:pt x="167" y="1653"/>
                    <a:pt x="377" y="1653"/>
                  </a:cubicBezTo>
                  <a:lnTo>
                    <a:pt x="5252" y="1653"/>
                  </a:lnTo>
                  <a:cubicBezTo>
                    <a:pt x="5461" y="1653"/>
                    <a:pt x="5629" y="1486"/>
                    <a:pt x="5629" y="1276"/>
                  </a:cubicBezTo>
                  <a:lnTo>
                    <a:pt x="5629" y="377"/>
                  </a:lnTo>
                  <a:cubicBezTo>
                    <a:pt x="5629" y="168"/>
                    <a:pt x="5461" y="0"/>
                    <a:pt x="52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4778513" y="1956813"/>
              <a:ext cx="140725" cy="15725"/>
            </a:xfrm>
            <a:custGeom>
              <a:avLst/>
              <a:gdLst/>
              <a:ahLst/>
              <a:cxnLst/>
              <a:rect l="l" t="t" r="r" b="b"/>
              <a:pathLst>
                <a:path w="5629" h="629" extrusionOk="0">
                  <a:moveTo>
                    <a:pt x="0" y="0"/>
                  </a:moveTo>
                  <a:lnTo>
                    <a:pt x="0" y="251"/>
                  </a:lnTo>
                  <a:cubicBezTo>
                    <a:pt x="0" y="461"/>
                    <a:pt x="167" y="628"/>
                    <a:pt x="377" y="628"/>
                  </a:cubicBezTo>
                  <a:lnTo>
                    <a:pt x="5252" y="628"/>
                  </a:lnTo>
                  <a:cubicBezTo>
                    <a:pt x="5461" y="628"/>
                    <a:pt x="5629" y="461"/>
                    <a:pt x="5629" y="251"/>
                  </a:cubicBezTo>
                  <a:lnTo>
                    <a:pt x="562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4715213" y="2281638"/>
              <a:ext cx="267325" cy="31950"/>
            </a:xfrm>
            <a:custGeom>
              <a:avLst/>
              <a:gdLst/>
              <a:ahLst/>
              <a:cxnLst/>
              <a:rect l="l" t="t" r="r" b="b"/>
              <a:pathLst>
                <a:path w="10693" h="1278" extrusionOk="0">
                  <a:moveTo>
                    <a:pt x="5357" y="1"/>
                  </a:moveTo>
                  <a:cubicBezTo>
                    <a:pt x="2386" y="1"/>
                    <a:pt x="0" y="273"/>
                    <a:pt x="0" y="650"/>
                  </a:cubicBezTo>
                  <a:cubicBezTo>
                    <a:pt x="0" y="1005"/>
                    <a:pt x="2386" y="1277"/>
                    <a:pt x="5357" y="1277"/>
                  </a:cubicBezTo>
                  <a:cubicBezTo>
                    <a:pt x="8307" y="1277"/>
                    <a:pt x="10692" y="1005"/>
                    <a:pt x="10692" y="650"/>
                  </a:cubicBezTo>
                  <a:cubicBezTo>
                    <a:pt x="10692" y="273"/>
                    <a:pt x="8307" y="1"/>
                    <a:pt x="53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4807788" y="2025863"/>
              <a:ext cx="14675" cy="108825"/>
            </a:xfrm>
            <a:custGeom>
              <a:avLst/>
              <a:gdLst/>
              <a:ahLst/>
              <a:cxnLst/>
              <a:rect l="l" t="t" r="r" b="b"/>
              <a:pathLst>
                <a:path w="587" h="4353" extrusionOk="0">
                  <a:moveTo>
                    <a:pt x="294" y="0"/>
                  </a:moveTo>
                  <a:cubicBezTo>
                    <a:pt x="147" y="0"/>
                    <a:pt x="1" y="126"/>
                    <a:pt x="1" y="293"/>
                  </a:cubicBezTo>
                  <a:lnTo>
                    <a:pt x="1" y="4059"/>
                  </a:lnTo>
                  <a:cubicBezTo>
                    <a:pt x="1" y="4227"/>
                    <a:pt x="147" y="4352"/>
                    <a:pt x="294" y="4352"/>
                  </a:cubicBezTo>
                  <a:cubicBezTo>
                    <a:pt x="461" y="4352"/>
                    <a:pt x="587" y="4227"/>
                    <a:pt x="587" y="4059"/>
                  </a:cubicBezTo>
                  <a:lnTo>
                    <a:pt x="587" y="293"/>
                  </a:lnTo>
                  <a:cubicBezTo>
                    <a:pt x="587" y="126"/>
                    <a:pt x="461" y="0"/>
                    <a:pt x="294"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4807788" y="1982438"/>
              <a:ext cx="14675" cy="20425"/>
            </a:xfrm>
            <a:custGeom>
              <a:avLst/>
              <a:gdLst/>
              <a:ahLst/>
              <a:cxnLst/>
              <a:rect l="l" t="t" r="r" b="b"/>
              <a:pathLst>
                <a:path w="587" h="817" extrusionOk="0">
                  <a:moveTo>
                    <a:pt x="294" y="1"/>
                  </a:moveTo>
                  <a:cubicBezTo>
                    <a:pt x="147" y="1"/>
                    <a:pt x="1" y="126"/>
                    <a:pt x="1" y="294"/>
                  </a:cubicBezTo>
                  <a:lnTo>
                    <a:pt x="1" y="524"/>
                  </a:lnTo>
                  <a:cubicBezTo>
                    <a:pt x="1" y="670"/>
                    <a:pt x="147" y="817"/>
                    <a:pt x="294" y="817"/>
                  </a:cubicBezTo>
                  <a:cubicBezTo>
                    <a:pt x="461" y="817"/>
                    <a:pt x="587" y="670"/>
                    <a:pt x="587" y="524"/>
                  </a:cubicBezTo>
                  <a:lnTo>
                    <a:pt x="587" y="294"/>
                  </a:lnTo>
                  <a:cubicBezTo>
                    <a:pt x="587" y="126"/>
                    <a:pt x="461" y="1"/>
                    <a:pt x="294"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 name="Google Shape;97;p2"/>
          <p:cNvGrpSpPr/>
          <p:nvPr/>
        </p:nvGrpSpPr>
        <p:grpSpPr>
          <a:xfrm rot="-4924618">
            <a:off x="6890703" y="2401604"/>
            <a:ext cx="572849" cy="840299"/>
            <a:chOff x="1713713" y="4972438"/>
            <a:chExt cx="443613" cy="650725"/>
          </a:xfrm>
        </p:grpSpPr>
        <p:sp>
          <p:nvSpPr>
            <p:cNvPr id="98" name="Google Shape;98;p2"/>
            <p:cNvSpPr/>
            <p:nvPr/>
          </p:nvSpPr>
          <p:spPr>
            <a:xfrm>
              <a:off x="1922975" y="5313488"/>
              <a:ext cx="127125" cy="99925"/>
            </a:xfrm>
            <a:custGeom>
              <a:avLst/>
              <a:gdLst/>
              <a:ahLst/>
              <a:cxnLst/>
              <a:rect l="l" t="t" r="r" b="b"/>
              <a:pathLst>
                <a:path w="5085" h="3997" extrusionOk="0">
                  <a:moveTo>
                    <a:pt x="942" y="0"/>
                  </a:moveTo>
                  <a:lnTo>
                    <a:pt x="0" y="1674"/>
                  </a:lnTo>
                  <a:lnTo>
                    <a:pt x="4164" y="3997"/>
                  </a:lnTo>
                  <a:lnTo>
                    <a:pt x="4101" y="2867"/>
                  </a:lnTo>
                  <a:lnTo>
                    <a:pt x="5085" y="2323"/>
                  </a:lnTo>
                  <a:lnTo>
                    <a:pt x="942" y="0"/>
                  </a:lnTo>
                  <a:close/>
                </a:path>
              </a:pathLst>
            </a:custGeom>
            <a:solidFill>
              <a:srgbClr val="C0272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1924000" y="5319238"/>
              <a:ext cx="65425" cy="125050"/>
            </a:xfrm>
            <a:custGeom>
              <a:avLst/>
              <a:gdLst/>
              <a:ahLst/>
              <a:cxnLst/>
              <a:rect l="l" t="t" r="r" b="b"/>
              <a:pathLst>
                <a:path w="2617" h="5002" extrusionOk="0">
                  <a:moveTo>
                    <a:pt x="1905" y="0"/>
                  </a:moveTo>
                  <a:lnTo>
                    <a:pt x="1" y="293"/>
                  </a:lnTo>
                  <a:lnTo>
                    <a:pt x="712" y="5001"/>
                  </a:lnTo>
                  <a:lnTo>
                    <a:pt x="1570" y="4269"/>
                  </a:lnTo>
                  <a:lnTo>
                    <a:pt x="2616" y="4708"/>
                  </a:lnTo>
                  <a:lnTo>
                    <a:pt x="2616" y="4708"/>
                  </a:lnTo>
                  <a:lnTo>
                    <a:pt x="1905" y="0"/>
                  </a:lnTo>
                  <a:close/>
                </a:path>
              </a:pathLst>
            </a:custGeom>
            <a:solidFill>
              <a:srgbClr val="C0272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1713725" y="4972438"/>
              <a:ext cx="443600" cy="650725"/>
            </a:xfrm>
            <a:custGeom>
              <a:avLst/>
              <a:gdLst/>
              <a:ahLst/>
              <a:cxnLst/>
              <a:rect l="l" t="t" r="r" b="b"/>
              <a:pathLst>
                <a:path w="17744" h="26029" extrusionOk="0">
                  <a:moveTo>
                    <a:pt x="13015" y="0"/>
                  </a:moveTo>
                  <a:lnTo>
                    <a:pt x="1" y="23393"/>
                  </a:lnTo>
                  <a:cubicBezTo>
                    <a:pt x="670" y="25757"/>
                    <a:pt x="4750" y="26029"/>
                    <a:pt x="4750" y="26029"/>
                  </a:cubicBezTo>
                  <a:lnTo>
                    <a:pt x="17744" y="2636"/>
                  </a:lnTo>
                  <a:cubicBezTo>
                    <a:pt x="17200" y="837"/>
                    <a:pt x="13015" y="0"/>
                    <a:pt x="13015" y="0"/>
                  </a:cubicBezTo>
                  <a:close/>
                </a:path>
              </a:pathLst>
            </a:custGeom>
            <a:solidFill>
              <a:srgbClr val="FFF0A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1772850" y="4997538"/>
              <a:ext cx="384475" cy="625625"/>
            </a:xfrm>
            <a:custGeom>
              <a:avLst/>
              <a:gdLst/>
              <a:ahLst/>
              <a:cxnLst/>
              <a:rect l="l" t="t" r="r" b="b"/>
              <a:pathLst>
                <a:path w="15379" h="25025" extrusionOk="0">
                  <a:moveTo>
                    <a:pt x="13621" y="0"/>
                  </a:moveTo>
                  <a:lnTo>
                    <a:pt x="0" y="24502"/>
                  </a:lnTo>
                  <a:cubicBezTo>
                    <a:pt x="774" y="24774"/>
                    <a:pt x="1569" y="24941"/>
                    <a:pt x="2385" y="25025"/>
                  </a:cubicBezTo>
                  <a:lnTo>
                    <a:pt x="15379" y="1632"/>
                  </a:lnTo>
                  <a:cubicBezTo>
                    <a:pt x="15170" y="963"/>
                    <a:pt x="14458" y="419"/>
                    <a:pt x="13621" y="0"/>
                  </a:cubicBezTo>
                  <a:close/>
                </a:path>
              </a:pathLst>
            </a:custGeom>
            <a:solidFill>
              <a:srgbClr val="FFF0A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1813650" y="5021588"/>
              <a:ext cx="343675" cy="601575"/>
            </a:xfrm>
            <a:custGeom>
              <a:avLst/>
              <a:gdLst/>
              <a:ahLst/>
              <a:cxnLst/>
              <a:rect l="l" t="t" r="r" b="b"/>
              <a:pathLst>
                <a:path w="13747" h="24063" extrusionOk="0">
                  <a:moveTo>
                    <a:pt x="13349" y="1"/>
                  </a:moveTo>
                  <a:lnTo>
                    <a:pt x="0" y="23958"/>
                  </a:lnTo>
                  <a:cubicBezTo>
                    <a:pt x="439" y="24042"/>
                    <a:pt x="732" y="24063"/>
                    <a:pt x="732" y="24063"/>
                  </a:cubicBezTo>
                  <a:lnTo>
                    <a:pt x="13747" y="670"/>
                  </a:lnTo>
                  <a:cubicBezTo>
                    <a:pt x="13663" y="419"/>
                    <a:pt x="13517" y="189"/>
                    <a:pt x="13349" y="1"/>
                  </a:cubicBezTo>
                  <a:close/>
                </a:path>
              </a:pathLst>
            </a:custGeom>
            <a:solidFill>
              <a:srgbClr val="FFF0A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1857050" y="5254513"/>
              <a:ext cx="148600" cy="111300"/>
            </a:xfrm>
            <a:custGeom>
              <a:avLst/>
              <a:gdLst/>
              <a:ahLst/>
              <a:cxnLst/>
              <a:rect l="l" t="t" r="r" b="b"/>
              <a:pathLst>
                <a:path w="5944" h="4452" extrusionOk="0">
                  <a:moveTo>
                    <a:pt x="1" y="1814"/>
                  </a:moveTo>
                  <a:cubicBezTo>
                    <a:pt x="1" y="1815"/>
                    <a:pt x="1" y="1815"/>
                    <a:pt x="1" y="1815"/>
                  </a:cubicBezTo>
                  <a:lnTo>
                    <a:pt x="1" y="1814"/>
                  </a:lnTo>
                  <a:close/>
                  <a:moveTo>
                    <a:pt x="1220" y="1"/>
                  </a:moveTo>
                  <a:cubicBezTo>
                    <a:pt x="1006" y="1"/>
                    <a:pt x="963" y="79"/>
                    <a:pt x="963" y="79"/>
                  </a:cubicBezTo>
                  <a:lnTo>
                    <a:pt x="1" y="1814"/>
                  </a:lnTo>
                  <a:lnTo>
                    <a:pt x="1" y="1814"/>
                  </a:lnTo>
                  <a:cubicBezTo>
                    <a:pt x="6" y="1807"/>
                    <a:pt x="52" y="1737"/>
                    <a:pt x="251" y="1737"/>
                  </a:cubicBezTo>
                  <a:cubicBezTo>
                    <a:pt x="554" y="1737"/>
                    <a:pt x="1212" y="1897"/>
                    <a:pt x="2616" y="2673"/>
                  </a:cubicBezTo>
                  <a:cubicBezTo>
                    <a:pt x="4981" y="3991"/>
                    <a:pt x="4729" y="4452"/>
                    <a:pt x="4729" y="4452"/>
                  </a:cubicBezTo>
                  <a:lnTo>
                    <a:pt x="5692" y="2715"/>
                  </a:lnTo>
                  <a:cubicBezTo>
                    <a:pt x="5692" y="2715"/>
                    <a:pt x="5943" y="2255"/>
                    <a:pt x="3579" y="936"/>
                  </a:cubicBezTo>
                  <a:cubicBezTo>
                    <a:pt x="2187" y="160"/>
                    <a:pt x="1527" y="1"/>
                    <a:pt x="1220" y="1"/>
                  </a:cubicBezTo>
                  <a:close/>
                </a:path>
              </a:pathLst>
            </a:custGeom>
            <a:solidFill>
              <a:srgbClr val="C0272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922963" y="5313488"/>
              <a:ext cx="127125" cy="99925"/>
            </a:xfrm>
            <a:custGeom>
              <a:avLst/>
              <a:gdLst/>
              <a:ahLst/>
              <a:cxnLst/>
              <a:rect l="l" t="t" r="r" b="b"/>
              <a:pathLst>
                <a:path w="5085" h="3997" extrusionOk="0">
                  <a:moveTo>
                    <a:pt x="942" y="0"/>
                  </a:moveTo>
                  <a:lnTo>
                    <a:pt x="0" y="1674"/>
                  </a:lnTo>
                  <a:lnTo>
                    <a:pt x="4164" y="3997"/>
                  </a:lnTo>
                  <a:lnTo>
                    <a:pt x="4101" y="2867"/>
                  </a:lnTo>
                  <a:lnTo>
                    <a:pt x="5085" y="2323"/>
                  </a:lnTo>
                  <a:lnTo>
                    <a:pt x="9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1923988" y="5319238"/>
              <a:ext cx="65425" cy="125050"/>
            </a:xfrm>
            <a:custGeom>
              <a:avLst/>
              <a:gdLst/>
              <a:ahLst/>
              <a:cxnLst/>
              <a:rect l="l" t="t" r="r" b="b"/>
              <a:pathLst>
                <a:path w="2617" h="5002" extrusionOk="0">
                  <a:moveTo>
                    <a:pt x="1905" y="0"/>
                  </a:moveTo>
                  <a:lnTo>
                    <a:pt x="1" y="293"/>
                  </a:lnTo>
                  <a:lnTo>
                    <a:pt x="712" y="5001"/>
                  </a:lnTo>
                  <a:lnTo>
                    <a:pt x="1570" y="4269"/>
                  </a:lnTo>
                  <a:lnTo>
                    <a:pt x="2616" y="4708"/>
                  </a:lnTo>
                  <a:lnTo>
                    <a:pt x="2616" y="4708"/>
                  </a:lnTo>
                  <a:lnTo>
                    <a:pt x="190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1713713" y="4972438"/>
              <a:ext cx="443600" cy="650725"/>
            </a:xfrm>
            <a:custGeom>
              <a:avLst/>
              <a:gdLst/>
              <a:ahLst/>
              <a:cxnLst/>
              <a:rect l="l" t="t" r="r" b="b"/>
              <a:pathLst>
                <a:path w="17744" h="26029" extrusionOk="0">
                  <a:moveTo>
                    <a:pt x="13015" y="0"/>
                  </a:moveTo>
                  <a:lnTo>
                    <a:pt x="1" y="23393"/>
                  </a:lnTo>
                  <a:cubicBezTo>
                    <a:pt x="670" y="25757"/>
                    <a:pt x="4750" y="26029"/>
                    <a:pt x="4750" y="26029"/>
                  </a:cubicBezTo>
                  <a:lnTo>
                    <a:pt x="17744" y="2636"/>
                  </a:lnTo>
                  <a:cubicBezTo>
                    <a:pt x="17200" y="837"/>
                    <a:pt x="13015" y="0"/>
                    <a:pt x="130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1772838" y="4997538"/>
              <a:ext cx="384475" cy="625625"/>
            </a:xfrm>
            <a:custGeom>
              <a:avLst/>
              <a:gdLst/>
              <a:ahLst/>
              <a:cxnLst/>
              <a:rect l="l" t="t" r="r" b="b"/>
              <a:pathLst>
                <a:path w="15379" h="25025" extrusionOk="0">
                  <a:moveTo>
                    <a:pt x="13621" y="0"/>
                  </a:moveTo>
                  <a:lnTo>
                    <a:pt x="0" y="24502"/>
                  </a:lnTo>
                  <a:cubicBezTo>
                    <a:pt x="774" y="24774"/>
                    <a:pt x="1569" y="24941"/>
                    <a:pt x="2385" y="25025"/>
                  </a:cubicBezTo>
                  <a:lnTo>
                    <a:pt x="15379" y="1632"/>
                  </a:lnTo>
                  <a:cubicBezTo>
                    <a:pt x="15170" y="963"/>
                    <a:pt x="14458" y="419"/>
                    <a:pt x="136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1813638" y="5021588"/>
              <a:ext cx="343675" cy="601575"/>
            </a:xfrm>
            <a:custGeom>
              <a:avLst/>
              <a:gdLst/>
              <a:ahLst/>
              <a:cxnLst/>
              <a:rect l="l" t="t" r="r" b="b"/>
              <a:pathLst>
                <a:path w="13747" h="24063" extrusionOk="0">
                  <a:moveTo>
                    <a:pt x="13349" y="1"/>
                  </a:moveTo>
                  <a:lnTo>
                    <a:pt x="0" y="23958"/>
                  </a:lnTo>
                  <a:cubicBezTo>
                    <a:pt x="439" y="24042"/>
                    <a:pt x="732" y="24063"/>
                    <a:pt x="732" y="24063"/>
                  </a:cubicBezTo>
                  <a:lnTo>
                    <a:pt x="13747" y="670"/>
                  </a:lnTo>
                  <a:cubicBezTo>
                    <a:pt x="13663" y="419"/>
                    <a:pt x="13517" y="189"/>
                    <a:pt x="133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1857038" y="5254513"/>
              <a:ext cx="148600" cy="111300"/>
            </a:xfrm>
            <a:custGeom>
              <a:avLst/>
              <a:gdLst/>
              <a:ahLst/>
              <a:cxnLst/>
              <a:rect l="l" t="t" r="r" b="b"/>
              <a:pathLst>
                <a:path w="5944" h="4452" extrusionOk="0">
                  <a:moveTo>
                    <a:pt x="1" y="1814"/>
                  </a:moveTo>
                  <a:cubicBezTo>
                    <a:pt x="1" y="1815"/>
                    <a:pt x="1" y="1815"/>
                    <a:pt x="1" y="1815"/>
                  </a:cubicBezTo>
                  <a:lnTo>
                    <a:pt x="1" y="1814"/>
                  </a:lnTo>
                  <a:close/>
                  <a:moveTo>
                    <a:pt x="1220" y="1"/>
                  </a:moveTo>
                  <a:cubicBezTo>
                    <a:pt x="1006" y="1"/>
                    <a:pt x="963" y="79"/>
                    <a:pt x="963" y="79"/>
                  </a:cubicBezTo>
                  <a:lnTo>
                    <a:pt x="1" y="1814"/>
                  </a:lnTo>
                  <a:lnTo>
                    <a:pt x="1" y="1814"/>
                  </a:lnTo>
                  <a:cubicBezTo>
                    <a:pt x="6" y="1807"/>
                    <a:pt x="52" y="1737"/>
                    <a:pt x="251" y="1737"/>
                  </a:cubicBezTo>
                  <a:cubicBezTo>
                    <a:pt x="554" y="1737"/>
                    <a:pt x="1212" y="1897"/>
                    <a:pt x="2616" y="2673"/>
                  </a:cubicBezTo>
                  <a:cubicBezTo>
                    <a:pt x="4981" y="3991"/>
                    <a:pt x="4729" y="4452"/>
                    <a:pt x="4729" y="4452"/>
                  </a:cubicBezTo>
                  <a:lnTo>
                    <a:pt x="5692" y="2715"/>
                  </a:lnTo>
                  <a:cubicBezTo>
                    <a:pt x="5692" y="2715"/>
                    <a:pt x="5943" y="2255"/>
                    <a:pt x="3579" y="936"/>
                  </a:cubicBezTo>
                  <a:cubicBezTo>
                    <a:pt x="2187" y="160"/>
                    <a:pt x="1527" y="1"/>
                    <a:pt x="12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 name="Google Shape;110;p2"/>
          <p:cNvGrpSpPr/>
          <p:nvPr/>
        </p:nvGrpSpPr>
        <p:grpSpPr>
          <a:xfrm rot="-1266112">
            <a:off x="5830855" y="4117145"/>
            <a:ext cx="980817" cy="828848"/>
            <a:chOff x="4750788" y="4200338"/>
            <a:chExt cx="759563" cy="641875"/>
          </a:xfrm>
        </p:grpSpPr>
        <p:sp>
          <p:nvSpPr>
            <p:cNvPr id="111" name="Google Shape;111;p2"/>
            <p:cNvSpPr/>
            <p:nvPr/>
          </p:nvSpPr>
          <p:spPr>
            <a:xfrm>
              <a:off x="4750800" y="4200338"/>
              <a:ext cx="759550" cy="641875"/>
            </a:xfrm>
            <a:custGeom>
              <a:avLst/>
              <a:gdLst/>
              <a:ahLst/>
              <a:cxnLst/>
              <a:rect l="l" t="t" r="r" b="b"/>
              <a:pathLst>
                <a:path w="30382" h="25675" extrusionOk="0">
                  <a:moveTo>
                    <a:pt x="377" y="1"/>
                  </a:moveTo>
                  <a:cubicBezTo>
                    <a:pt x="168" y="1"/>
                    <a:pt x="0" y="189"/>
                    <a:pt x="0" y="398"/>
                  </a:cubicBezTo>
                  <a:lnTo>
                    <a:pt x="0" y="19941"/>
                  </a:lnTo>
                  <a:cubicBezTo>
                    <a:pt x="0" y="20150"/>
                    <a:pt x="168" y="20318"/>
                    <a:pt x="377" y="20318"/>
                  </a:cubicBezTo>
                  <a:lnTo>
                    <a:pt x="12031" y="20318"/>
                  </a:lnTo>
                  <a:lnTo>
                    <a:pt x="8642" y="25674"/>
                  </a:lnTo>
                  <a:lnTo>
                    <a:pt x="22263" y="25674"/>
                  </a:lnTo>
                  <a:lnTo>
                    <a:pt x="18873" y="20318"/>
                  </a:lnTo>
                  <a:lnTo>
                    <a:pt x="30005" y="20318"/>
                  </a:lnTo>
                  <a:cubicBezTo>
                    <a:pt x="30214" y="20318"/>
                    <a:pt x="30381" y="20150"/>
                    <a:pt x="30381" y="19941"/>
                  </a:cubicBezTo>
                  <a:lnTo>
                    <a:pt x="30381" y="398"/>
                  </a:lnTo>
                  <a:cubicBezTo>
                    <a:pt x="30381" y="189"/>
                    <a:pt x="30214" y="22"/>
                    <a:pt x="30026" y="1"/>
                  </a:cubicBezTo>
                  <a:close/>
                </a:path>
              </a:pathLst>
            </a:custGeom>
            <a:solidFill>
              <a:srgbClr val="7C4C2E"/>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4787925" y="4234863"/>
              <a:ext cx="685800" cy="438900"/>
            </a:xfrm>
            <a:custGeom>
              <a:avLst/>
              <a:gdLst/>
              <a:ahLst/>
              <a:cxnLst/>
              <a:rect l="l" t="t" r="r" b="b"/>
              <a:pathLst>
                <a:path w="27432" h="17556" extrusionOk="0">
                  <a:moveTo>
                    <a:pt x="1" y="1"/>
                  </a:moveTo>
                  <a:lnTo>
                    <a:pt x="1" y="17556"/>
                  </a:lnTo>
                  <a:lnTo>
                    <a:pt x="27432" y="17556"/>
                  </a:lnTo>
                  <a:lnTo>
                    <a:pt x="27432" y="1"/>
                  </a:lnTo>
                  <a:close/>
                </a:path>
              </a:pathLst>
            </a:custGeom>
            <a:solidFill>
              <a:srgbClr val="FFFEE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4815650" y="4254213"/>
              <a:ext cx="299750" cy="203525"/>
            </a:xfrm>
            <a:custGeom>
              <a:avLst/>
              <a:gdLst/>
              <a:ahLst/>
              <a:cxnLst/>
              <a:rect l="l" t="t" r="r" b="b"/>
              <a:pathLst>
                <a:path w="11990" h="8141" extrusionOk="0">
                  <a:moveTo>
                    <a:pt x="1" y="1"/>
                  </a:moveTo>
                  <a:lnTo>
                    <a:pt x="1" y="8140"/>
                  </a:lnTo>
                  <a:lnTo>
                    <a:pt x="11990" y="8140"/>
                  </a:lnTo>
                  <a:lnTo>
                    <a:pt x="11990" y="1"/>
                  </a:lnTo>
                  <a:close/>
                </a:path>
              </a:pathLst>
            </a:custGeom>
            <a:solidFill>
              <a:srgbClr val="39B44A"/>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4815650" y="4478638"/>
              <a:ext cx="133425" cy="176300"/>
            </a:xfrm>
            <a:custGeom>
              <a:avLst/>
              <a:gdLst/>
              <a:ahLst/>
              <a:cxnLst/>
              <a:rect l="l" t="t" r="r" b="b"/>
              <a:pathLst>
                <a:path w="5337" h="7052" extrusionOk="0">
                  <a:moveTo>
                    <a:pt x="1" y="0"/>
                  </a:moveTo>
                  <a:lnTo>
                    <a:pt x="1" y="7051"/>
                  </a:lnTo>
                  <a:lnTo>
                    <a:pt x="5336" y="7051"/>
                  </a:lnTo>
                  <a:lnTo>
                    <a:pt x="5336"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4981475" y="4478638"/>
              <a:ext cx="133925" cy="176300"/>
            </a:xfrm>
            <a:custGeom>
              <a:avLst/>
              <a:gdLst/>
              <a:ahLst/>
              <a:cxnLst/>
              <a:rect l="l" t="t" r="r" b="b"/>
              <a:pathLst>
                <a:path w="5357" h="7052" extrusionOk="0">
                  <a:moveTo>
                    <a:pt x="0" y="0"/>
                  </a:moveTo>
                  <a:lnTo>
                    <a:pt x="0" y="7051"/>
                  </a:lnTo>
                  <a:lnTo>
                    <a:pt x="5357" y="7051"/>
                  </a:lnTo>
                  <a:lnTo>
                    <a:pt x="5357" y="0"/>
                  </a:lnTo>
                  <a:close/>
                </a:path>
              </a:pathLst>
            </a:custGeom>
            <a:solidFill>
              <a:srgbClr val="FFE300"/>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5137350" y="4254213"/>
              <a:ext cx="308650" cy="7875"/>
            </a:xfrm>
            <a:custGeom>
              <a:avLst/>
              <a:gdLst/>
              <a:ahLst/>
              <a:cxnLst/>
              <a:rect l="l" t="t" r="r" b="b"/>
              <a:pathLst>
                <a:path w="12346" h="315" extrusionOk="0">
                  <a:moveTo>
                    <a:pt x="1" y="1"/>
                  </a:moveTo>
                  <a:lnTo>
                    <a:pt x="1" y="315"/>
                  </a:lnTo>
                  <a:lnTo>
                    <a:pt x="12346" y="315"/>
                  </a:lnTo>
                  <a:lnTo>
                    <a:pt x="12346"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5137350" y="4289788"/>
              <a:ext cx="308650" cy="8400"/>
            </a:xfrm>
            <a:custGeom>
              <a:avLst/>
              <a:gdLst/>
              <a:ahLst/>
              <a:cxnLst/>
              <a:rect l="l" t="t" r="r" b="b"/>
              <a:pathLst>
                <a:path w="12346" h="336" extrusionOk="0">
                  <a:moveTo>
                    <a:pt x="1" y="1"/>
                  </a:moveTo>
                  <a:lnTo>
                    <a:pt x="1" y="335"/>
                  </a:lnTo>
                  <a:lnTo>
                    <a:pt x="12346" y="335"/>
                  </a:lnTo>
                  <a:lnTo>
                    <a:pt x="12346"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5137350" y="4325363"/>
              <a:ext cx="308650" cy="8400"/>
            </a:xfrm>
            <a:custGeom>
              <a:avLst/>
              <a:gdLst/>
              <a:ahLst/>
              <a:cxnLst/>
              <a:rect l="l" t="t" r="r" b="b"/>
              <a:pathLst>
                <a:path w="12346" h="336" extrusionOk="0">
                  <a:moveTo>
                    <a:pt x="1" y="1"/>
                  </a:moveTo>
                  <a:lnTo>
                    <a:pt x="1" y="335"/>
                  </a:lnTo>
                  <a:lnTo>
                    <a:pt x="12346" y="335"/>
                  </a:lnTo>
                  <a:lnTo>
                    <a:pt x="12346"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5137350" y="4360938"/>
              <a:ext cx="308650" cy="8400"/>
            </a:xfrm>
            <a:custGeom>
              <a:avLst/>
              <a:gdLst/>
              <a:ahLst/>
              <a:cxnLst/>
              <a:rect l="l" t="t" r="r" b="b"/>
              <a:pathLst>
                <a:path w="12346" h="336" extrusionOk="0">
                  <a:moveTo>
                    <a:pt x="1" y="0"/>
                  </a:moveTo>
                  <a:lnTo>
                    <a:pt x="1" y="335"/>
                  </a:lnTo>
                  <a:lnTo>
                    <a:pt x="12346" y="335"/>
                  </a:lnTo>
                  <a:lnTo>
                    <a:pt x="12346"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5137350" y="4397038"/>
              <a:ext cx="308650" cy="7850"/>
            </a:xfrm>
            <a:custGeom>
              <a:avLst/>
              <a:gdLst/>
              <a:ahLst/>
              <a:cxnLst/>
              <a:rect l="l" t="t" r="r" b="b"/>
              <a:pathLst>
                <a:path w="12346" h="314" extrusionOk="0">
                  <a:moveTo>
                    <a:pt x="1" y="0"/>
                  </a:moveTo>
                  <a:lnTo>
                    <a:pt x="1" y="314"/>
                  </a:lnTo>
                  <a:lnTo>
                    <a:pt x="12346" y="314"/>
                  </a:lnTo>
                  <a:lnTo>
                    <a:pt x="12346"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5137350" y="4432588"/>
              <a:ext cx="308650" cy="8400"/>
            </a:xfrm>
            <a:custGeom>
              <a:avLst/>
              <a:gdLst/>
              <a:ahLst/>
              <a:cxnLst/>
              <a:rect l="l" t="t" r="r" b="b"/>
              <a:pathLst>
                <a:path w="12346" h="336" extrusionOk="0">
                  <a:moveTo>
                    <a:pt x="1" y="1"/>
                  </a:moveTo>
                  <a:lnTo>
                    <a:pt x="1" y="336"/>
                  </a:lnTo>
                  <a:lnTo>
                    <a:pt x="12346" y="336"/>
                  </a:lnTo>
                  <a:lnTo>
                    <a:pt x="12346"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5137350" y="4468163"/>
              <a:ext cx="308650" cy="8400"/>
            </a:xfrm>
            <a:custGeom>
              <a:avLst/>
              <a:gdLst/>
              <a:ahLst/>
              <a:cxnLst/>
              <a:rect l="l" t="t" r="r" b="b"/>
              <a:pathLst>
                <a:path w="12346" h="336" extrusionOk="0">
                  <a:moveTo>
                    <a:pt x="1" y="1"/>
                  </a:moveTo>
                  <a:lnTo>
                    <a:pt x="1" y="335"/>
                  </a:lnTo>
                  <a:lnTo>
                    <a:pt x="12346" y="335"/>
                  </a:lnTo>
                  <a:lnTo>
                    <a:pt x="12346"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5137350" y="4503738"/>
              <a:ext cx="308650" cy="8400"/>
            </a:xfrm>
            <a:custGeom>
              <a:avLst/>
              <a:gdLst/>
              <a:ahLst/>
              <a:cxnLst/>
              <a:rect l="l" t="t" r="r" b="b"/>
              <a:pathLst>
                <a:path w="12346" h="336" extrusionOk="0">
                  <a:moveTo>
                    <a:pt x="1" y="0"/>
                  </a:moveTo>
                  <a:lnTo>
                    <a:pt x="1" y="335"/>
                  </a:lnTo>
                  <a:lnTo>
                    <a:pt x="12346" y="335"/>
                  </a:lnTo>
                  <a:lnTo>
                    <a:pt x="12346"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5137350" y="4539838"/>
              <a:ext cx="308650" cy="7875"/>
            </a:xfrm>
            <a:custGeom>
              <a:avLst/>
              <a:gdLst/>
              <a:ahLst/>
              <a:cxnLst/>
              <a:rect l="l" t="t" r="r" b="b"/>
              <a:pathLst>
                <a:path w="12346" h="315" extrusionOk="0">
                  <a:moveTo>
                    <a:pt x="1" y="0"/>
                  </a:moveTo>
                  <a:lnTo>
                    <a:pt x="1" y="314"/>
                  </a:lnTo>
                  <a:lnTo>
                    <a:pt x="12346" y="314"/>
                  </a:lnTo>
                  <a:lnTo>
                    <a:pt x="12346"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5137350" y="4575413"/>
              <a:ext cx="308650" cy="7850"/>
            </a:xfrm>
            <a:custGeom>
              <a:avLst/>
              <a:gdLst/>
              <a:ahLst/>
              <a:cxnLst/>
              <a:rect l="l" t="t" r="r" b="b"/>
              <a:pathLst>
                <a:path w="12346" h="314" extrusionOk="0">
                  <a:moveTo>
                    <a:pt x="1" y="0"/>
                  </a:moveTo>
                  <a:lnTo>
                    <a:pt x="1" y="314"/>
                  </a:lnTo>
                  <a:lnTo>
                    <a:pt x="12346" y="314"/>
                  </a:lnTo>
                  <a:lnTo>
                    <a:pt x="12346"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5137350" y="4610963"/>
              <a:ext cx="308650" cy="8400"/>
            </a:xfrm>
            <a:custGeom>
              <a:avLst/>
              <a:gdLst/>
              <a:ahLst/>
              <a:cxnLst/>
              <a:rect l="l" t="t" r="r" b="b"/>
              <a:pathLst>
                <a:path w="12346" h="336" extrusionOk="0">
                  <a:moveTo>
                    <a:pt x="1" y="1"/>
                  </a:moveTo>
                  <a:lnTo>
                    <a:pt x="1" y="336"/>
                  </a:lnTo>
                  <a:lnTo>
                    <a:pt x="12346" y="336"/>
                  </a:lnTo>
                  <a:lnTo>
                    <a:pt x="12346"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5137350" y="4646538"/>
              <a:ext cx="308650" cy="8400"/>
            </a:xfrm>
            <a:custGeom>
              <a:avLst/>
              <a:gdLst/>
              <a:ahLst/>
              <a:cxnLst/>
              <a:rect l="l" t="t" r="r" b="b"/>
              <a:pathLst>
                <a:path w="12346" h="336" extrusionOk="0">
                  <a:moveTo>
                    <a:pt x="1" y="1"/>
                  </a:moveTo>
                  <a:lnTo>
                    <a:pt x="1" y="335"/>
                  </a:lnTo>
                  <a:lnTo>
                    <a:pt x="12346" y="335"/>
                  </a:lnTo>
                  <a:lnTo>
                    <a:pt x="12346"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4750788" y="4200338"/>
              <a:ext cx="759550" cy="641875"/>
            </a:xfrm>
            <a:custGeom>
              <a:avLst/>
              <a:gdLst/>
              <a:ahLst/>
              <a:cxnLst/>
              <a:rect l="l" t="t" r="r" b="b"/>
              <a:pathLst>
                <a:path w="30382" h="25675" extrusionOk="0">
                  <a:moveTo>
                    <a:pt x="377" y="1"/>
                  </a:moveTo>
                  <a:cubicBezTo>
                    <a:pt x="168" y="1"/>
                    <a:pt x="0" y="189"/>
                    <a:pt x="0" y="398"/>
                  </a:cubicBezTo>
                  <a:lnTo>
                    <a:pt x="0" y="19941"/>
                  </a:lnTo>
                  <a:cubicBezTo>
                    <a:pt x="0" y="20150"/>
                    <a:pt x="168" y="20318"/>
                    <a:pt x="377" y="20318"/>
                  </a:cubicBezTo>
                  <a:lnTo>
                    <a:pt x="12031" y="20318"/>
                  </a:lnTo>
                  <a:lnTo>
                    <a:pt x="8642" y="25674"/>
                  </a:lnTo>
                  <a:lnTo>
                    <a:pt x="22263" y="25674"/>
                  </a:lnTo>
                  <a:lnTo>
                    <a:pt x="18873" y="20318"/>
                  </a:lnTo>
                  <a:lnTo>
                    <a:pt x="30005" y="20318"/>
                  </a:lnTo>
                  <a:cubicBezTo>
                    <a:pt x="30214" y="20318"/>
                    <a:pt x="30381" y="20150"/>
                    <a:pt x="30381" y="19941"/>
                  </a:cubicBezTo>
                  <a:lnTo>
                    <a:pt x="30381" y="398"/>
                  </a:lnTo>
                  <a:cubicBezTo>
                    <a:pt x="30381" y="189"/>
                    <a:pt x="30214" y="22"/>
                    <a:pt x="300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4787913" y="4234863"/>
              <a:ext cx="685800" cy="438900"/>
            </a:xfrm>
            <a:custGeom>
              <a:avLst/>
              <a:gdLst/>
              <a:ahLst/>
              <a:cxnLst/>
              <a:rect l="l" t="t" r="r" b="b"/>
              <a:pathLst>
                <a:path w="27432" h="17556" extrusionOk="0">
                  <a:moveTo>
                    <a:pt x="1" y="1"/>
                  </a:moveTo>
                  <a:lnTo>
                    <a:pt x="1" y="17556"/>
                  </a:lnTo>
                  <a:lnTo>
                    <a:pt x="27432" y="17556"/>
                  </a:lnTo>
                  <a:lnTo>
                    <a:pt x="2743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4815638" y="4254213"/>
              <a:ext cx="299750" cy="203525"/>
            </a:xfrm>
            <a:custGeom>
              <a:avLst/>
              <a:gdLst/>
              <a:ahLst/>
              <a:cxnLst/>
              <a:rect l="l" t="t" r="r" b="b"/>
              <a:pathLst>
                <a:path w="11990" h="8141" extrusionOk="0">
                  <a:moveTo>
                    <a:pt x="1" y="1"/>
                  </a:moveTo>
                  <a:lnTo>
                    <a:pt x="1" y="8140"/>
                  </a:lnTo>
                  <a:lnTo>
                    <a:pt x="11990" y="8140"/>
                  </a:lnTo>
                  <a:lnTo>
                    <a:pt x="1199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4815638" y="4478638"/>
              <a:ext cx="133425" cy="176300"/>
            </a:xfrm>
            <a:custGeom>
              <a:avLst/>
              <a:gdLst/>
              <a:ahLst/>
              <a:cxnLst/>
              <a:rect l="l" t="t" r="r" b="b"/>
              <a:pathLst>
                <a:path w="5337" h="7052" extrusionOk="0">
                  <a:moveTo>
                    <a:pt x="1" y="0"/>
                  </a:moveTo>
                  <a:lnTo>
                    <a:pt x="1" y="7051"/>
                  </a:lnTo>
                  <a:lnTo>
                    <a:pt x="5336" y="7051"/>
                  </a:lnTo>
                  <a:lnTo>
                    <a:pt x="53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4981463" y="4478638"/>
              <a:ext cx="133925" cy="176300"/>
            </a:xfrm>
            <a:custGeom>
              <a:avLst/>
              <a:gdLst/>
              <a:ahLst/>
              <a:cxnLst/>
              <a:rect l="l" t="t" r="r" b="b"/>
              <a:pathLst>
                <a:path w="5357" h="7052" extrusionOk="0">
                  <a:moveTo>
                    <a:pt x="0" y="0"/>
                  </a:moveTo>
                  <a:lnTo>
                    <a:pt x="0" y="7051"/>
                  </a:lnTo>
                  <a:lnTo>
                    <a:pt x="5357" y="7051"/>
                  </a:lnTo>
                  <a:lnTo>
                    <a:pt x="53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5137338" y="4254213"/>
              <a:ext cx="308650" cy="7875"/>
            </a:xfrm>
            <a:custGeom>
              <a:avLst/>
              <a:gdLst/>
              <a:ahLst/>
              <a:cxnLst/>
              <a:rect l="l" t="t" r="r" b="b"/>
              <a:pathLst>
                <a:path w="12346" h="315" extrusionOk="0">
                  <a:moveTo>
                    <a:pt x="1" y="1"/>
                  </a:moveTo>
                  <a:lnTo>
                    <a:pt x="1" y="315"/>
                  </a:lnTo>
                  <a:lnTo>
                    <a:pt x="12346" y="315"/>
                  </a:lnTo>
                  <a:lnTo>
                    <a:pt x="123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5137338" y="4289788"/>
              <a:ext cx="308650" cy="8400"/>
            </a:xfrm>
            <a:custGeom>
              <a:avLst/>
              <a:gdLst/>
              <a:ahLst/>
              <a:cxnLst/>
              <a:rect l="l" t="t" r="r" b="b"/>
              <a:pathLst>
                <a:path w="12346" h="336" extrusionOk="0">
                  <a:moveTo>
                    <a:pt x="1" y="1"/>
                  </a:moveTo>
                  <a:lnTo>
                    <a:pt x="1" y="335"/>
                  </a:lnTo>
                  <a:lnTo>
                    <a:pt x="12346" y="335"/>
                  </a:lnTo>
                  <a:lnTo>
                    <a:pt x="123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5137338" y="4325363"/>
              <a:ext cx="308650" cy="8400"/>
            </a:xfrm>
            <a:custGeom>
              <a:avLst/>
              <a:gdLst/>
              <a:ahLst/>
              <a:cxnLst/>
              <a:rect l="l" t="t" r="r" b="b"/>
              <a:pathLst>
                <a:path w="12346" h="336" extrusionOk="0">
                  <a:moveTo>
                    <a:pt x="1" y="1"/>
                  </a:moveTo>
                  <a:lnTo>
                    <a:pt x="1" y="335"/>
                  </a:lnTo>
                  <a:lnTo>
                    <a:pt x="12346" y="335"/>
                  </a:lnTo>
                  <a:lnTo>
                    <a:pt x="123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5137338" y="4360938"/>
              <a:ext cx="308650" cy="8400"/>
            </a:xfrm>
            <a:custGeom>
              <a:avLst/>
              <a:gdLst/>
              <a:ahLst/>
              <a:cxnLst/>
              <a:rect l="l" t="t" r="r" b="b"/>
              <a:pathLst>
                <a:path w="12346" h="336" extrusionOk="0">
                  <a:moveTo>
                    <a:pt x="1" y="0"/>
                  </a:moveTo>
                  <a:lnTo>
                    <a:pt x="1" y="335"/>
                  </a:lnTo>
                  <a:lnTo>
                    <a:pt x="12346" y="335"/>
                  </a:lnTo>
                  <a:lnTo>
                    <a:pt x="123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5137338" y="4397038"/>
              <a:ext cx="308650" cy="7850"/>
            </a:xfrm>
            <a:custGeom>
              <a:avLst/>
              <a:gdLst/>
              <a:ahLst/>
              <a:cxnLst/>
              <a:rect l="l" t="t" r="r" b="b"/>
              <a:pathLst>
                <a:path w="12346" h="314" extrusionOk="0">
                  <a:moveTo>
                    <a:pt x="1" y="0"/>
                  </a:moveTo>
                  <a:lnTo>
                    <a:pt x="1" y="314"/>
                  </a:lnTo>
                  <a:lnTo>
                    <a:pt x="12346" y="314"/>
                  </a:lnTo>
                  <a:lnTo>
                    <a:pt x="123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5137338" y="4432588"/>
              <a:ext cx="308650" cy="8400"/>
            </a:xfrm>
            <a:custGeom>
              <a:avLst/>
              <a:gdLst/>
              <a:ahLst/>
              <a:cxnLst/>
              <a:rect l="l" t="t" r="r" b="b"/>
              <a:pathLst>
                <a:path w="12346" h="336" extrusionOk="0">
                  <a:moveTo>
                    <a:pt x="1" y="1"/>
                  </a:moveTo>
                  <a:lnTo>
                    <a:pt x="1" y="336"/>
                  </a:lnTo>
                  <a:lnTo>
                    <a:pt x="12346" y="336"/>
                  </a:lnTo>
                  <a:lnTo>
                    <a:pt x="123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5137338" y="4468163"/>
              <a:ext cx="308650" cy="8400"/>
            </a:xfrm>
            <a:custGeom>
              <a:avLst/>
              <a:gdLst/>
              <a:ahLst/>
              <a:cxnLst/>
              <a:rect l="l" t="t" r="r" b="b"/>
              <a:pathLst>
                <a:path w="12346" h="336" extrusionOk="0">
                  <a:moveTo>
                    <a:pt x="1" y="1"/>
                  </a:moveTo>
                  <a:lnTo>
                    <a:pt x="1" y="335"/>
                  </a:lnTo>
                  <a:lnTo>
                    <a:pt x="12346" y="335"/>
                  </a:lnTo>
                  <a:lnTo>
                    <a:pt x="123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5137338" y="4503738"/>
              <a:ext cx="308650" cy="8400"/>
            </a:xfrm>
            <a:custGeom>
              <a:avLst/>
              <a:gdLst/>
              <a:ahLst/>
              <a:cxnLst/>
              <a:rect l="l" t="t" r="r" b="b"/>
              <a:pathLst>
                <a:path w="12346" h="336" extrusionOk="0">
                  <a:moveTo>
                    <a:pt x="1" y="0"/>
                  </a:moveTo>
                  <a:lnTo>
                    <a:pt x="1" y="335"/>
                  </a:lnTo>
                  <a:lnTo>
                    <a:pt x="12346" y="335"/>
                  </a:lnTo>
                  <a:lnTo>
                    <a:pt x="123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5137338" y="4539838"/>
              <a:ext cx="308650" cy="7875"/>
            </a:xfrm>
            <a:custGeom>
              <a:avLst/>
              <a:gdLst/>
              <a:ahLst/>
              <a:cxnLst/>
              <a:rect l="l" t="t" r="r" b="b"/>
              <a:pathLst>
                <a:path w="12346" h="315" extrusionOk="0">
                  <a:moveTo>
                    <a:pt x="1" y="0"/>
                  </a:moveTo>
                  <a:lnTo>
                    <a:pt x="1" y="314"/>
                  </a:lnTo>
                  <a:lnTo>
                    <a:pt x="12346" y="314"/>
                  </a:lnTo>
                  <a:lnTo>
                    <a:pt x="123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5137338" y="4575413"/>
              <a:ext cx="308650" cy="7850"/>
            </a:xfrm>
            <a:custGeom>
              <a:avLst/>
              <a:gdLst/>
              <a:ahLst/>
              <a:cxnLst/>
              <a:rect l="l" t="t" r="r" b="b"/>
              <a:pathLst>
                <a:path w="12346" h="314" extrusionOk="0">
                  <a:moveTo>
                    <a:pt x="1" y="0"/>
                  </a:moveTo>
                  <a:lnTo>
                    <a:pt x="1" y="314"/>
                  </a:lnTo>
                  <a:lnTo>
                    <a:pt x="12346" y="314"/>
                  </a:lnTo>
                  <a:lnTo>
                    <a:pt x="123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5137338" y="4610963"/>
              <a:ext cx="308650" cy="8400"/>
            </a:xfrm>
            <a:custGeom>
              <a:avLst/>
              <a:gdLst/>
              <a:ahLst/>
              <a:cxnLst/>
              <a:rect l="l" t="t" r="r" b="b"/>
              <a:pathLst>
                <a:path w="12346" h="336" extrusionOk="0">
                  <a:moveTo>
                    <a:pt x="1" y="1"/>
                  </a:moveTo>
                  <a:lnTo>
                    <a:pt x="1" y="336"/>
                  </a:lnTo>
                  <a:lnTo>
                    <a:pt x="12346" y="336"/>
                  </a:lnTo>
                  <a:lnTo>
                    <a:pt x="123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5137338" y="4646538"/>
              <a:ext cx="308650" cy="8400"/>
            </a:xfrm>
            <a:custGeom>
              <a:avLst/>
              <a:gdLst/>
              <a:ahLst/>
              <a:cxnLst/>
              <a:rect l="l" t="t" r="r" b="b"/>
              <a:pathLst>
                <a:path w="12346" h="336" extrusionOk="0">
                  <a:moveTo>
                    <a:pt x="1" y="1"/>
                  </a:moveTo>
                  <a:lnTo>
                    <a:pt x="1" y="335"/>
                  </a:lnTo>
                  <a:lnTo>
                    <a:pt x="12346" y="335"/>
                  </a:lnTo>
                  <a:lnTo>
                    <a:pt x="123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 name="Google Shape;145;p2"/>
          <p:cNvGrpSpPr/>
          <p:nvPr/>
        </p:nvGrpSpPr>
        <p:grpSpPr>
          <a:xfrm rot="-7620864">
            <a:off x="3151935" y="4087690"/>
            <a:ext cx="545997" cy="1143306"/>
            <a:chOff x="724161" y="2710893"/>
            <a:chExt cx="281035" cy="588445"/>
          </a:xfrm>
        </p:grpSpPr>
        <p:sp>
          <p:nvSpPr>
            <p:cNvPr id="146" name="Google Shape;146;p2"/>
            <p:cNvSpPr/>
            <p:nvPr/>
          </p:nvSpPr>
          <p:spPr>
            <a:xfrm>
              <a:off x="930849" y="2710893"/>
              <a:ext cx="74347" cy="86001"/>
            </a:xfrm>
            <a:custGeom>
              <a:avLst/>
              <a:gdLst/>
              <a:ahLst/>
              <a:cxnLst/>
              <a:rect l="l" t="t" r="r" b="b"/>
              <a:pathLst>
                <a:path w="2303" h="2664" extrusionOk="0">
                  <a:moveTo>
                    <a:pt x="1087" y="0"/>
                  </a:moveTo>
                  <a:cubicBezTo>
                    <a:pt x="967" y="0"/>
                    <a:pt x="858" y="67"/>
                    <a:pt x="796" y="192"/>
                  </a:cubicBezTo>
                  <a:lnTo>
                    <a:pt x="63" y="1845"/>
                  </a:lnTo>
                  <a:cubicBezTo>
                    <a:pt x="1" y="1991"/>
                    <a:pt x="63" y="2179"/>
                    <a:pt x="210" y="2242"/>
                  </a:cubicBezTo>
                  <a:lnTo>
                    <a:pt x="1089" y="2640"/>
                  </a:lnTo>
                  <a:cubicBezTo>
                    <a:pt x="1126" y="2656"/>
                    <a:pt x="1166" y="2664"/>
                    <a:pt x="1206" y="2664"/>
                  </a:cubicBezTo>
                  <a:cubicBezTo>
                    <a:pt x="1323" y="2664"/>
                    <a:pt x="1440" y="2597"/>
                    <a:pt x="1486" y="2472"/>
                  </a:cubicBezTo>
                  <a:lnTo>
                    <a:pt x="2219" y="819"/>
                  </a:lnTo>
                  <a:cubicBezTo>
                    <a:pt x="2302" y="673"/>
                    <a:pt x="2219" y="485"/>
                    <a:pt x="2072" y="422"/>
                  </a:cubicBezTo>
                  <a:lnTo>
                    <a:pt x="1214" y="24"/>
                  </a:lnTo>
                  <a:cubicBezTo>
                    <a:pt x="1172" y="8"/>
                    <a:pt x="1129" y="0"/>
                    <a:pt x="1087" y="0"/>
                  </a:cubicBezTo>
                  <a:close/>
                </a:path>
              </a:pathLst>
            </a:custGeom>
            <a:solidFill>
              <a:srgbClr val="FF7BA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933561" y="2736655"/>
              <a:ext cx="60142" cy="52039"/>
            </a:xfrm>
            <a:custGeom>
              <a:avLst/>
              <a:gdLst/>
              <a:ahLst/>
              <a:cxnLst/>
              <a:rect l="l" t="t" r="r" b="b"/>
              <a:pathLst>
                <a:path w="1863" h="1612" extrusionOk="0">
                  <a:moveTo>
                    <a:pt x="440" y="1"/>
                  </a:moveTo>
                  <a:lnTo>
                    <a:pt x="0" y="984"/>
                  </a:lnTo>
                  <a:lnTo>
                    <a:pt x="1444" y="1612"/>
                  </a:lnTo>
                  <a:lnTo>
                    <a:pt x="1863" y="649"/>
                  </a:lnTo>
                  <a:lnTo>
                    <a:pt x="440" y="1"/>
                  </a:lnTo>
                  <a:close/>
                </a:path>
              </a:pathLst>
            </a:custGeom>
            <a:solidFill>
              <a:srgbClr val="B2B2B2"/>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725500" y="2769066"/>
              <a:ext cx="222943" cy="472874"/>
            </a:xfrm>
            <a:custGeom>
              <a:avLst/>
              <a:gdLst/>
              <a:ahLst/>
              <a:cxnLst/>
              <a:rect l="l" t="t" r="r" b="b"/>
              <a:pathLst>
                <a:path w="6906" h="14648" extrusionOk="0">
                  <a:moveTo>
                    <a:pt x="6424" y="1"/>
                  </a:moveTo>
                  <a:lnTo>
                    <a:pt x="1" y="14438"/>
                  </a:lnTo>
                  <a:lnTo>
                    <a:pt x="461" y="14647"/>
                  </a:lnTo>
                  <a:lnTo>
                    <a:pt x="6906" y="210"/>
                  </a:lnTo>
                  <a:lnTo>
                    <a:pt x="6424" y="1"/>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740383" y="2775168"/>
              <a:ext cx="223589" cy="472842"/>
            </a:xfrm>
            <a:custGeom>
              <a:avLst/>
              <a:gdLst/>
              <a:ahLst/>
              <a:cxnLst/>
              <a:rect l="l" t="t" r="r" b="b"/>
              <a:pathLst>
                <a:path w="6926" h="14647" extrusionOk="0">
                  <a:moveTo>
                    <a:pt x="6445" y="0"/>
                  </a:moveTo>
                  <a:lnTo>
                    <a:pt x="0" y="14437"/>
                  </a:lnTo>
                  <a:lnTo>
                    <a:pt x="482" y="14647"/>
                  </a:lnTo>
                  <a:lnTo>
                    <a:pt x="6926" y="209"/>
                  </a:lnTo>
                  <a:lnTo>
                    <a:pt x="6445" y="0"/>
                  </a:lnTo>
                  <a:close/>
                </a:path>
              </a:pathLst>
            </a:custGeom>
            <a:solidFill>
              <a:srgbClr val="FBED2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755910" y="2782593"/>
              <a:ext cx="223621" cy="472842"/>
            </a:xfrm>
            <a:custGeom>
              <a:avLst/>
              <a:gdLst/>
              <a:ahLst/>
              <a:cxnLst/>
              <a:rect l="l" t="t" r="r" b="b"/>
              <a:pathLst>
                <a:path w="6927" h="14647" extrusionOk="0">
                  <a:moveTo>
                    <a:pt x="6445" y="0"/>
                  </a:moveTo>
                  <a:lnTo>
                    <a:pt x="1" y="14417"/>
                  </a:lnTo>
                  <a:lnTo>
                    <a:pt x="482" y="14647"/>
                  </a:lnTo>
                  <a:lnTo>
                    <a:pt x="6926" y="210"/>
                  </a:lnTo>
                  <a:lnTo>
                    <a:pt x="6445" y="0"/>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928170" y="2764773"/>
              <a:ext cx="56075" cy="28893"/>
            </a:xfrm>
            <a:custGeom>
              <a:avLst/>
              <a:gdLst/>
              <a:ahLst/>
              <a:cxnLst/>
              <a:rect l="l" t="t" r="r" b="b"/>
              <a:pathLst>
                <a:path w="1737" h="895" extrusionOk="0">
                  <a:moveTo>
                    <a:pt x="142" y="0"/>
                  </a:moveTo>
                  <a:cubicBezTo>
                    <a:pt x="97" y="0"/>
                    <a:pt x="58" y="24"/>
                    <a:pt x="42" y="71"/>
                  </a:cubicBezTo>
                  <a:cubicBezTo>
                    <a:pt x="0" y="134"/>
                    <a:pt x="42" y="218"/>
                    <a:pt x="105" y="238"/>
                  </a:cubicBezTo>
                  <a:lnTo>
                    <a:pt x="1548" y="887"/>
                  </a:lnTo>
                  <a:cubicBezTo>
                    <a:pt x="1564" y="892"/>
                    <a:pt x="1580" y="895"/>
                    <a:pt x="1595" y="895"/>
                  </a:cubicBezTo>
                  <a:cubicBezTo>
                    <a:pt x="1641" y="895"/>
                    <a:pt x="1684" y="871"/>
                    <a:pt x="1716" y="824"/>
                  </a:cubicBezTo>
                  <a:cubicBezTo>
                    <a:pt x="1737" y="762"/>
                    <a:pt x="1716" y="699"/>
                    <a:pt x="1653" y="657"/>
                  </a:cubicBezTo>
                  <a:lnTo>
                    <a:pt x="188" y="8"/>
                  </a:lnTo>
                  <a:cubicBezTo>
                    <a:pt x="173" y="3"/>
                    <a:pt x="157" y="0"/>
                    <a:pt x="142" y="0"/>
                  </a:cubicBezTo>
                  <a:close/>
                </a:path>
              </a:pathLst>
            </a:custGeom>
            <a:solidFill>
              <a:srgbClr val="CBCBC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943020" y="2732361"/>
              <a:ext cx="55429" cy="29183"/>
            </a:xfrm>
            <a:custGeom>
              <a:avLst/>
              <a:gdLst/>
              <a:ahLst/>
              <a:cxnLst/>
              <a:rect l="l" t="t" r="r" b="b"/>
              <a:pathLst>
                <a:path w="1717" h="904" extrusionOk="0">
                  <a:moveTo>
                    <a:pt x="142" y="0"/>
                  </a:moveTo>
                  <a:cubicBezTo>
                    <a:pt x="90" y="0"/>
                    <a:pt x="37" y="28"/>
                    <a:pt x="21" y="92"/>
                  </a:cubicBezTo>
                  <a:cubicBezTo>
                    <a:pt x="0" y="154"/>
                    <a:pt x="21" y="217"/>
                    <a:pt x="84" y="238"/>
                  </a:cubicBezTo>
                  <a:lnTo>
                    <a:pt x="1528" y="887"/>
                  </a:lnTo>
                  <a:cubicBezTo>
                    <a:pt x="1545" y="898"/>
                    <a:pt x="1564" y="904"/>
                    <a:pt x="1583" y="904"/>
                  </a:cubicBezTo>
                  <a:cubicBezTo>
                    <a:pt x="1632" y="904"/>
                    <a:pt x="1680" y="869"/>
                    <a:pt x="1695" y="824"/>
                  </a:cubicBezTo>
                  <a:cubicBezTo>
                    <a:pt x="1716" y="761"/>
                    <a:pt x="1695" y="698"/>
                    <a:pt x="1632" y="657"/>
                  </a:cubicBezTo>
                  <a:lnTo>
                    <a:pt x="189" y="8"/>
                  </a:lnTo>
                  <a:cubicBezTo>
                    <a:pt x="174" y="3"/>
                    <a:pt x="158" y="0"/>
                    <a:pt x="142" y="0"/>
                  </a:cubicBezTo>
                  <a:close/>
                </a:path>
              </a:pathLst>
            </a:custGeom>
            <a:solidFill>
              <a:srgbClr val="CBCBC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724177" y="3234483"/>
              <a:ext cx="47294" cy="64856"/>
            </a:xfrm>
            <a:custGeom>
              <a:avLst/>
              <a:gdLst/>
              <a:ahLst/>
              <a:cxnLst/>
              <a:rect l="l" t="t" r="r" b="b"/>
              <a:pathLst>
                <a:path w="1465" h="2009" extrusionOk="0">
                  <a:moveTo>
                    <a:pt x="21" y="0"/>
                  </a:moveTo>
                  <a:lnTo>
                    <a:pt x="0" y="2009"/>
                  </a:lnTo>
                  <a:lnTo>
                    <a:pt x="1465" y="649"/>
                  </a:lnTo>
                  <a:lnTo>
                    <a:pt x="21" y="0"/>
                  </a:lnTo>
                  <a:close/>
                </a:path>
              </a:pathLst>
            </a:custGeom>
            <a:solidFill>
              <a:srgbClr val="EBD3B9"/>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724177" y="3283778"/>
              <a:ext cx="10815" cy="15560"/>
            </a:xfrm>
            <a:custGeom>
              <a:avLst/>
              <a:gdLst/>
              <a:ahLst/>
              <a:cxnLst/>
              <a:rect l="l" t="t" r="r" b="b"/>
              <a:pathLst>
                <a:path w="335" h="482" extrusionOk="0">
                  <a:moveTo>
                    <a:pt x="0" y="1"/>
                  </a:moveTo>
                  <a:lnTo>
                    <a:pt x="0" y="482"/>
                  </a:lnTo>
                  <a:lnTo>
                    <a:pt x="335" y="147"/>
                  </a:lnTo>
                  <a:lnTo>
                    <a:pt x="0" y="1"/>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970718" y="2717737"/>
              <a:ext cx="34478" cy="35834"/>
            </a:xfrm>
            <a:custGeom>
              <a:avLst/>
              <a:gdLst/>
              <a:ahLst/>
              <a:cxnLst/>
              <a:rect l="l" t="t" r="r" b="b"/>
              <a:pathLst>
                <a:path w="1068" h="1110" extrusionOk="0">
                  <a:moveTo>
                    <a:pt x="356" y="1"/>
                  </a:moveTo>
                  <a:lnTo>
                    <a:pt x="0" y="775"/>
                  </a:lnTo>
                  <a:lnTo>
                    <a:pt x="774" y="1110"/>
                  </a:lnTo>
                  <a:lnTo>
                    <a:pt x="984" y="607"/>
                  </a:lnTo>
                  <a:cubicBezTo>
                    <a:pt x="1067" y="461"/>
                    <a:pt x="984" y="273"/>
                    <a:pt x="837" y="210"/>
                  </a:cubicBezTo>
                  <a:lnTo>
                    <a:pt x="356" y="1"/>
                  </a:lnTo>
                  <a:close/>
                </a:path>
              </a:pathLst>
            </a:custGeom>
            <a:solidFill>
              <a:srgbClr val="FF7BA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956514" y="2750149"/>
              <a:ext cx="35834" cy="35834"/>
            </a:xfrm>
            <a:custGeom>
              <a:avLst/>
              <a:gdLst/>
              <a:ahLst/>
              <a:cxnLst/>
              <a:rect l="l" t="t" r="r" b="b"/>
              <a:pathLst>
                <a:path w="1110" h="1110" extrusionOk="0">
                  <a:moveTo>
                    <a:pt x="336" y="1"/>
                  </a:moveTo>
                  <a:lnTo>
                    <a:pt x="1" y="775"/>
                  </a:lnTo>
                  <a:lnTo>
                    <a:pt x="775" y="1110"/>
                  </a:lnTo>
                  <a:lnTo>
                    <a:pt x="1110" y="336"/>
                  </a:lnTo>
                  <a:lnTo>
                    <a:pt x="336" y="1"/>
                  </a:lnTo>
                  <a:close/>
                </a:path>
              </a:pathLst>
            </a:custGeom>
            <a:solidFill>
              <a:srgbClr val="B2B2B2"/>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747130" y="2782593"/>
              <a:ext cx="215518" cy="466095"/>
            </a:xfrm>
            <a:custGeom>
              <a:avLst/>
              <a:gdLst/>
              <a:ahLst/>
              <a:cxnLst/>
              <a:rect l="l" t="t" r="r" b="b"/>
              <a:pathLst>
                <a:path w="6676" h="14438" extrusionOk="0">
                  <a:moveTo>
                    <a:pt x="6382" y="0"/>
                  </a:moveTo>
                  <a:lnTo>
                    <a:pt x="6299" y="189"/>
                  </a:lnTo>
                  <a:lnTo>
                    <a:pt x="0" y="14312"/>
                  </a:lnTo>
                  <a:lnTo>
                    <a:pt x="273" y="14438"/>
                  </a:lnTo>
                  <a:lnTo>
                    <a:pt x="6675" y="126"/>
                  </a:lnTo>
                  <a:lnTo>
                    <a:pt x="6382" y="0"/>
                  </a:lnTo>
                  <a:close/>
                </a:path>
              </a:pathLst>
            </a:custGeom>
            <a:solidFill>
              <a:srgbClr val="FBED2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755910" y="2786628"/>
              <a:ext cx="221587" cy="468806"/>
            </a:xfrm>
            <a:custGeom>
              <a:avLst/>
              <a:gdLst/>
              <a:ahLst/>
              <a:cxnLst/>
              <a:rect l="l" t="t" r="r" b="b"/>
              <a:pathLst>
                <a:path w="6864" h="14522" extrusionOk="0">
                  <a:moveTo>
                    <a:pt x="6403" y="1"/>
                  </a:moveTo>
                  <a:lnTo>
                    <a:pt x="1" y="14313"/>
                  </a:lnTo>
                  <a:lnTo>
                    <a:pt x="482" y="14522"/>
                  </a:lnTo>
                  <a:lnTo>
                    <a:pt x="6863" y="210"/>
                  </a:lnTo>
                  <a:lnTo>
                    <a:pt x="6403" y="1"/>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953157" y="2775168"/>
              <a:ext cx="31895" cy="18595"/>
            </a:xfrm>
            <a:custGeom>
              <a:avLst/>
              <a:gdLst/>
              <a:ahLst/>
              <a:cxnLst/>
              <a:rect l="l" t="t" r="r" b="b"/>
              <a:pathLst>
                <a:path w="988" h="576" extrusionOk="0">
                  <a:moveTo>
                    <a:pt x="105" y="0"/>
                  </a:moveTo>
                  <a:lnTo>
                    <a:pt x="63" y="84"/>
                  </a:lnTo>
                  <a:lnTo>
                    <a:pt x="63" y="105"/>
                  </a:lnTo>
                  <a:lnTo>
                    <a:pt x="0" y="230"/>
                  </a:lnTo>
                  <a:lnTo>
                    <a:pt x="293" y="356"/>
                  </a:lnTo>
                  <a:lnTo>
                    <a:pt x="753" y="565"/>
                  </a:lnTo>
                  <a:cubicBezTo>
                    <a:pt x="773" y="573"/>
                    <a:pt x="792" y="576"/>
                    <a:pt x="809" y="576"/>
                  </a:cubicBezTo>
                  <a:cubicBezTo>
                    <a:pt x="937" y="576"/>
                    <a:pt x="987" y="390"/>
                    <a:pt x="858" y="335"/>
                  </a:cubicBezTo>
                  <a:lnTo>
                    <a:pt x="879" y="335"/>
                  </a:lnTo>
                  <a:lnTo>
                    <a:pt x="105" y="0"/>
                  </a:lnTo>
                  <a:close/>
                </a:path>
              </a:pathLst>
            </a:custGeom>
            <a:solidFill>
              <a:srgbClr val="CBCBC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968006" y="2742724"/>
              <a:ext cx="30442" cy="18821"/>
            </a:xfrm>
            <a:custGeom>
              <a:avLst/>
              <a:gdLst/>
              <a:ahLst/>
              <a:cxnLst/>
              <a:rect l="l" t="t" r="r" b="b"/>
              <a:pathLst>
                <a:path w="943" h="583" extrusionOk="0">
                  <a:moveTo>
                    <a:pt x="105" y="1"/>
                  </a:moveTo>
                  <a:lnTo>
                    <a:pt x="42" y="126"/>
                  </a:lnTo>
                  <a:lnTo>
                    <a:pt x="1" y="231"/>
                  </a:lnTo>
                  <a:lnTo>
                    <a:pt x="754" y="566"/>
                  </a:lnTo>
                  <a:cubicBezTo>
                    <a:pt x="771" y="577"/>
                    <a:pt x="790" y="583"/>
                    <a:pt x="809" y="583"/>
                  </a:cubicBezTo>
                  <a:cubicBezTo>
                    <a:pt x="858" y="583"/>
                    <a:pt x="906" y="548"/>
                    <a:pt x="921" y="503"/>
                  </a:cubicBezTo>
                  <a:cubicBezTo>
                    <a:pt x="942" y="440"/>
                    <a:pt x="921" y="377"/>
                    <a:pt x="858" y="336"/>
                  </a:cubicBezTo>
                  <a:lnTo>
                    <a:pt x="105" y="1"/>
                  </a:lnTo>
                  <a:close/>
                </a:path>
              </a:pathLst>
            </a:custGeom>
            <a:solidFill>
              <a:srgbClr val="CBCBC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724177" y="3244620"/>
              <a:ext cx="47294" cy="54719"/>
            </a:xfrm>
            <a:custGeom>
              <a:avLst/>
              <a:gdLst/>
              <a:ahLst/>
              <a:cxnLst/>
              <a:rect l="l" t="t" r="r" b="b"/>
              <a:pathLst>
                <a:path w="1465" h="1695" extrusionOk="0">
                  <a:moveTo>
                    <a:pt x="711" y="0"/>
                  </a:moveTo>
                  <a:lnTo>
                    <a:pt x="0" y="1590"/>
                  </a:lnTo>
                  <a:lnTo>
                    <a:pt x="0" y="1695"/>
                  </a:lnTo>
                  <a:lnTo>
                    <a:pt x="1465" y="335"/>
                  </a:lnTo>
                  <a:lnTo>
                    <a:pt x="984" y="126"/>
                  </a:lnTo>
                  <a:lnTo>
                    <a:pt x="711" y="0"/>
                  </a:lnTo>
                  <a:close/>
                </a:path>
              </a:pathLst>
            </a:custGeom>
            <a:solidFill>
              <a:srgbClr val="EBD3B9"/>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930833" y="2710893"/>
              <a:ext cx="74347" cy="86001"/>
            </a:xfrm>
            <a:custGeom>
              <a:avLst/>
              <a:gdLst/>
              <a:ahLst/>
              <a:cxnLst/>
              <a:rect l="l" t="t" r="r" b="b"/>
              <a:pathLst>
                <a:path w="2303" h="2664" extrusionOk="0">
                  <a:moveTo>
                    <a:pt x="1087" y="0"/>
                  </a:moveTo>
                  <a:cubicBezTo>
                    <a:pt x="967" y="0"/>
                    <a:pt x="858" y="67"/>
                    <a:pt x="796" y="192"/>
                  </a:cubicBezTo>
                  <a:lnTo>
                    <a:pt x="63" y="1845"/>
                  </a:lnTo>
                  <a:cubicBezTo>
                    <a:pt x="1" y="1991"/>
                    <a:pt x="63" y="2179"/>
                    <a:pt x="210" y="2242"/>
                  </a:cubicBezTo>
                  <a:lnTo>
                    <a:pt x="1089" y="2640"/>
                  </a:lnTo>
                  <a:cubicBezTo>
                    <a:pt x="1126" y="2656"/>
                    <a:pt x="1166" y="2664"/>
                    <a:pt x="1206" y="2664"/>
                  </a:cubicBezTo>
                  <a:cubicBezTo>
                    <a:pt x="1323" y="2664"/>
                    <a:pt x="1440" y="2597"/>
                    <a:pt x="1486" y="2472"/>
                  </a:cubicBezTo>
                  <a:lnTo>
                    <a:pt x="2219" y="819"/>
                  </a:lnTo>
                  <a:cubicBezTo>
                    <a:pt x="2302" y="673"/>
                    <a:pt x="2219" y="485"/>
                    <a:pt x="2072" y="422"/>
                  </a:cubicBezTo>
                  <a:lnTo>
                    <a:pt x="1214" y="24"/>
                  </a:lnTo>
                  <a:cubicBezTo>
                    <a:pt x="1172" y="8"/>
                    <a:pt x="1129" y="0"/>
                    <a:pt x="10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933545" y="2736655"/>
              <a:ext cx="60142" cy="52039"/>
            </a:xfrm>
            <a:custGeom>
              <a:avLst/>
              <a:gdLst/>
              <a:ahLst/>
              <a:cxnLst/>
              <a:rect l="l" t="t" r="r" b="b"/>
              <a:pathLst>
                <a:path w="1863" h="1612" extrusionOk="0">
                  <a:moveTo>
                    <a:pt x="440" y="1"/>
                  </a:moveTo>
                  <a:lnTo>
                    <a:pt x="0" y="984"/>
                  </a:lnTo>
                  <a:lnTo>
                    <a:pt x="1444" y="1612"/>
                  </a:lnTo>
                  <a:lnTo>
                    <a:pt x="1863" y="649"/>
                  </a:lnTo>
                  <a:lnTo>
                    <a:pt x="44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725484" y="2769066"/>
              <a:ext cx="222943" cy="472874"/>
            </a:xfrm>
            <a:custGeom>
              <a:avLst/>
              <a:gdLst/>
              <a:ahLst/>
              <a:cxnLst/>
              <a:rect l="l" t="t" r="r" b="b"/>
              <a:pathLst>
                <a:path w="6906" h="14648" extrusionOk="0">
                  <a:moveTo>
                    <a:pt x="6424" y="1"/>
                  </a:moveTo>
                  <a:lnTo>
                    <a:pt x="1" y="14438"/>
                  </a:lnTo>
                  <a:lnTo>
                    <a:pt x="461" y="14647"/>
                  </a:lnTo>
                  <a:lnTo>
                    <a:pt x="6906" y="210"/>
                  </a:lnTo>
                  <a:lnTo>
                    <a:pt x="64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740366" y="2775168"/>
              <a:ext cx="223589" cy="472842"/>
            </a:xfrm>
            <a:custGeom>
              <a:avLst/>
              <a:gdLst/>
              <a:ahLst/>
              <a:cxnLst/>
              <a:rect l="l" t="t" r="r" b="b"/>
              <a:pathLst>
                <a:path w="6926" h="14647" extrusionOk="0">
                  <a:moveTo>
                    <a:pt x="6445" y="0"/>
                  </a:moveTo>
                  <a:lnTo>
                    <a:pt x="0" y="14437"/>
                  </a:lnTo>
                  <a:lnTo>
                    <a:pt x="482" y="14647"/>
                  </a:lnTo>
                  <a:lnTo>
                    <a:pt x="6926" y="209"/>
                  </a:lnTo>
                  <a:lnTo>
                    <a:pt x="644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755894" y="2782593"/>
              <a:ext cx="223621" cy="472842"/>
            </a:xfrm>
            <a:custGeom>
              <a:avLst/>
              <a:gdLst/>
              <a:ahLst/>
              <a:cxnLst/>
              <a:rect l="l" t="t" r="r" b="b"/>
              <a:pathLst>
                <a:path w="6927" h="14647" extrusionOk="0">
                  <a:moveTo>
                    <a:pt x="6445" y="0"/>
                  </a:moveTo>
                  <a:lnTo>
                    <a:pt x="1" y="14417"/>
                  </a:lnTo>
                  <a:lnTo>
                    <a:pt x="482" y="14647"/>
                  </a:lnTo>
                  <a:lnTo>
                    <a:pt x="6926" y="210"/>
                  </a:lnTo>
                  <a:lnTo>
                    <a:pt x="6445"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928154" y="2764773"/>
              <a:ext cx="56075" cy="28893"/>
            </a:xfrm>
            <a:custGeom>
              <a:avLst/>
              <a:gdLst/>
              <a:ahLst/>
              <a:cxnLst/>
              <a:rect l="l" t="t" r="r" b="b"/>
              <a:pathLst>
                <a:path w="1737" h="895" extrusionOk="0">
                  <a:moveTo>
                    <a:pt x="142" y="0"/>
                  </a:moveTo>
                  <a:cubicBezTo>
                    <a:pt x="97" y="0"/>
                    <a:pt x="58" y="24"/>
                    <a:pt x="42" y="71"/>
                  </a:cubicBezTo>
                  <a:cubicBezTo>
                    <a:pt x="0" y="134"/>
                    <a:pt x="42" y="218"/>
                    <a:pt x="105" y="238"/>
                  </a:cubicBezTo>
                  <a:lnTo>
                    <a:pt x="1548" y="887"/>
                  </a:lnTo>
                  <a:cubicBezTo>
                    <a:pt x="1564" y="892"/>
                    <a:pt x="1580" y="895"/>
                    <a:pt x="1595" y="895"/>
                  </a:cubicBezTo>
                  <a:cubicBezTo>
                    <a:pt x="1641" y="895"/>
                    <a:pt x="1684" y="871"/>
                    <a:pt x="1716" y="824"/>
                  </a:cubicBezTo>
                  <a:cubicBezTo>
                    <a:pt x="1737" y="762"/>
                    <a:pt x="1716" y="699"/>
                    <a:pt x="1653" y="657"/>
                  </a:cubicBezTo>
                  <a:lnTo>
                    <a:pt x="188" y="8"/>
                  </a:lnTo>
                  <a:cubicBezTo>
                    <a:pt x="173" y="3"/>
                    <a:pt x="157" y="0"/>
                    <a:pt x="142" y="0"/>
                  </a:cubicBezTo>
                  <a:close/>
                </a:path>
              </a:pathLst>
            </a:custGeom>
            <a:solidFill>
              <a:srgbClr val="CB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943004" y="2732361"/>
              <a:ext cx="55429" cy="29183"/>
            </a:xfrm>
            <a:custGeom>
              <a:avLst/>
              <a:gdLst/>
              <a:ahLst/>
              <a:cxnLst/>
              <a:rect l="l" t="t" r="r" b="b"/>
              <a:pathLst>
                <a:path w="1717" h="904" extrusionOk="0">
                  <a:moveTo>
                    <a:pt x="142" y="0"/>
                  </a:moveTo>
                  <a:cubicBezTo>
                    <a:pt x="90" y="0"/>
                    <a:pt x="37" y="28"/>
                    <a:pt x="21" y="92"/>
                  </a:cubicBezTo>
                  <a:cubicBezTo>
                    <a:pt x="0" y="154"/>
                    <a:pt x="21" y="217"/>
                    <a:pt x="84" y="238"/>
                  </a:cubicBezTo>
                  <a:lnTo>
                    <a:pt x="1528" y="887"/>
                  </a:lnTo>
                  <a:cubicBezTo>
                    <a:pt x="1545" y="898"/>
                    <a:pt x="1564" y="904"/>
                    <a:pt x="1583" y="904"/>
                  </a:cubicBezTo>
                  <a:cubicBezTo>
                    <a:pt x="1632" y="904"/>
                    <a:pt x="1680" y="869"/>
                    <a:pt x="1695" y="824"/>
                  </a:cubicBezTo>
                  <a:cubicBezTo>
                    <a:pt x="1716" y="761"/>
                    <a:pt x="1695" y="698"/>
                    <a:pt x="1632" y="657"/>
                  </a:cubicBezTo>
                  <a:lnTo>
                    <a:pt x="189" y="8"/>
                  </a:lnTo>
                  <a:cubicBezTo>
                    <a:pt x="174" y="3"/>
                    <a:pt x="158" y="0"/>
                    <a:pt x="142" y="0"/>
                  </a:cubicBezTo>
                  <a:close/>
                </a:path>
              </a:pathLst>
            </a:custGeom>
            <a:solidFill>
              <a:srgbClr val="CB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724161" y="3234483"/>
              <a:ext cx="47294" cy="64856"/>
            </a:xfrm>
            <a:custGeom>
              <a:avLst/>
              <a:gdLst/>
              <a:ahLst/>
              <a:cxnLst/>
              <a:rect l="l" t="t" r="r" b="b"/>
              <a:pathLst>
                <a:path w="1465" h="2009" extrusionOk="0">
                  <a:moveTo>
                    <a:pt x="21" y="0"/>
                  </a:moveTo>
                  <a:lnTo>
                    <a:pt x="0" y="2009"/>
                  </a:lnTo>
                  <a:lnTo>
                    <a:pt x="1465" y="649"/>
                  </a:lnTo>
                  <a:lnTo>
                    <a:pt x="21" y="0"/>
                  </a:lnTo>
                  <a:close/>
                </a:path>
              </a:pathLst>
            </a:custGeom>
            <a:solidFill>
              <a:srgbClr val="EBD3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970702" y="2717737"/>
              <a:ext cx="34478" cy="35834"/>
            </a:xfrm>
            <a:custGeom>
              <a:avLst/>
              <a:gdLst/>
              <a:ahLst/>
              <a:cxnLst/>
              <a:rect l="l" t="t" r="r" b="b"/>
              <a:pathLst>
                <a:path w="1068" h="1110" extrusionOk="0">
                  <a:moveTo>
                    <a:pt x="356" y="1"/>
                  </a:moveTo>
                  <a:lnTo>
                    <a:pt x="0" y="775"/>
                  </a:lnTo>
                  <a:lnTo>
                    <a:pt x="774" y="1110"/>
                  </a:lnTo>
                  <a:lnTo>
                    <a:pt x="984" y="607"/>
                  </a:lnTo>
                  <a:cubicBezTo>
                    <a:pt x="1067" y="461"/>
                    <a:pt x="984" y="273"/>
                    <a:pt x="837" y="210"/>
                  </a:cubicBezTo>
                  <a:lnTo>
                    <a:pt x="3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956498" y="2750149"/>
              <a:ext cx="35834" cy="35834"/>
            </a:xfrm>
            <a:custGeom>
              <a:avLst/>
              <a:gdLst/>
              <a:ahLst/>
              <a:cxnLst/>
              <a:rect l="l" t="t" r="r" b="b"/>
              <a:pathLst>
                <a:path w="1110" h="1110" extrusionOk="0">
                  <a:moveTo>
                    <a:pt x="336" y="1"/>
                  </a:moveTo>
                  <a:lnTo>
                    <a:pt x="1" y="775"/>
                  </a:lnTo>
                  <a:lnTo>
                    <a:pt x="775" y="1110"/>
                  </a:lnTo>
                  <a:lnTo>
                    <a:pt x="1110" y="336"/>
                  </a:lnTo>
                  <a:lnTo>
                    <a:pt x="33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747113" y="2782593"/>
              <a:ext cx="215518" cy="466095"/>
            </a:xfrm>
            <a:custGeom>
              <a:avLst/>
              <a:gdLst/>
              <a:ahLst/>
              <a:cxnLst/>
              <a:rect l="l" t="t" r="r" b="b"/>
              <a:pathLst>
                <a:path w="6676" h="14438" extrusionOk="0">
                  <a:moveTo>
                    <a:pt x="6382" y="0"/>
                  </a:moveTo>
                  <a:lnTo>
                    <a:pt x="6299" y="189"/>
                  </a:lnTo>
                  <a:lnTo>
                    <a:pt x="0" y="14312"/>
                  </a:lnTo>
                  <a:lnTo>
                    <a:pt x="273" y="14438"/>
                  </a:lnTo>
                  <a:lnTo>
                    <a:pt x="6675" y="126"/>
                  </a:lnTo>
                  <a:lnTo>
                    <a:pt x="63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755894" y="2786628"/>
              <a:ext cx="221587" cy="468806"/>
            </a:xfrm>
            <a:custGeom>
              <a:avLst/>
              <a:gdLst/>
              <a:ahLst/>
              <a:cxnLst/>
              <a:rect l="l" t="t" r="r" b="b"/>
              <a:pathLst>
                <a:path w="6864" h="14522" extrusionOk="0">
                  <a:moveTo>
                    <a:pt x="6403" y="1"/>
                  </a:moveTo>
                  <a:lnTo>
                    <a:pt x="1" y="14313"/>
                  </a:lnTo>
                  <a:lnTo>
                    <a:pt x="482" y="14522"/>
                  </a:lnTo>
                  <a:lnTo>
                    <a:pt x="6863" y="210"/>
                  </a:lnTo>
                  <a:lnTo>
                    <a:pt x="64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953140" y="2775168"/>
              <a:ext cx="31895" cy="18595"/>
            </a:xfrm>
            <a:custGeom>
              <a:avLst/>
              <a:gdLst/>
              <a:ahLst/>
              <a:cxnLst/>
              <a:rect l="l" t="t" r="r" b="b"/>
              <a:pathLst>
                <a:path w="988" h="576" extrusionOk="0">
                  <a:moveTo>
                    <a:pt x="105" y="0"/>
                  </a:moveTo>
                  <a:lnTo>
                    <a:pt x="63" y="84"/>
                  </a:lnTo>
                  <a:lnTo>
                    <a:pt x="63" y="105"/>
                  </a:lnTo>
                  <a:lnTo>
                    <a:pt x="0" y="230"/>
                  </a:lnTo>
                  <a:lnTo>
                    <a:pt x="293" y="356"/>
                  </a:lnTo>
                  <a:lnTo>
                    <a:pt x="753" y="565"/>
                  </a:lnTo>
                  <a:cubicBezTo>
                    <a:pt x="773" y="573"/>
                    <a:pt x="792" y="576"/>
                    <a:pt x="809" y="576"/>
                  </a:cubicBezTo>
                  <a:cubicBezTo>
                    <a:pt x="937" y="576"/>
                    <a:pt x="987" y="390"/>
                    <a:pt x="858" y="335"/>
                  </a:cubicBezTo>
                  <a:lnTo>
                    <a:pt x="879" y="335"/>
                  </a:lnTo>
                  <a:lnTo>
                    <a:pt x="105" y="0"/>
                  </a:lnTo>
                  <a:close/>
                </a:path>
              </a:pathLst>
            </a:custGeom>
            <a:solidFill>
              <a:srgbClr val="CB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967990" y="2742724"/>
              <a:ext cx="30442" cy="18821"/>
            </a:xfrm>
            <a:custGeom>
              <a:avLst/>
              <a:gdLst/>
              <a:ahLst/>
              <a:cxnLst/>
              <a:rect l="l" t="t" r="r" b="b"/>
              <a:pathLst>
                <a:path w="943" h="583" extrusionOk="0">
                  <a:moveTo>
                    <a:pt x="105" y="1"/>
                  </a:moveTo>
                  <a:lnTo>
                    <a:pt x="42" y="126"/>
                  </a:lnTo>
                  <a:lnTo>
                    <a:pt x="1" y="231"/>
                  </a:lnTo>
                  <a:lnTo>
                    <a:pt x="754" y="566"/>
                  </a:lnTo>
                  <a:cubicBezTo>
                    <a:pt x="771" y="577"/>
                    <a:pt x="790" y="583"/>
                    <a:pt x="809" y="583"/>
                  </a:cubicBezTo>
                  <a:cubicBezTo>
                    <a:pt x="858" y="583"/>
                    <a:pt x="906" y="548"/>
                    <a:pt x="921" y="503"/>
                  </a:cubicBezTo>
                  <a:cubicBezTo>
                    <a:pt x="942" y="440"/>
                    <a:pt x="921" y="377"/>
                    <a:pt x="858" y="336"/>
                  </a:cubicBezTo>
                  <a:lnTo>
                    <a:pt x="105" y="1"/>
                  </a:lnTo>
                  <a:close/>
                </a:path>
              </a:pathLst>
            </a:custGeom>
            <a:solidFill>
              <a:srgbClr val="CB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724161" y="3244620"/>
              <a:ext cx="47294" cy="54719"/>
            </a:xfrm>
            <a:custGeom>
              <a:avLst/>
              <a:gdLst/>
              <a:ahLst/>
              <a:cxnLst/>
              <a:rect l="l" t="t" r="r" b="b"/>
              <a:pathLst>
                <a:path w="1465" h="1695" extrusionOk="0">
                  <a:moveTo>
                    <a:pt x="711" y="0"/>
                  </a:moveTo>
                  <a:lnTo>
                    <a:pt x="0" y="1590"/>
                  </a:lnTo>
                  <a:lnTo>
                    <a:pt x="0" y="1695"/>
                  </a:lnTo>
                  <a:lnTo>
                    <a:pt x="1465" y="335"/>
                  </a:lnTo>
                  <a:lnTo>
                    <a:pt x="984" y="126"/>
                  </a:lnTo>
                  <a:lnTo>
                    <a:pt x="711" y="0"/>
                  </a:lnTo>
                  <a:close/>
                </a:path>
              </a:pathLst>
            </a:custGeom>
            <a:solidFill>
              <a:srgbClr val="EBD3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724161" y="3283778"/>
              <a:ext cx="10815" cy="15560"/>
            </a:xfrm>
            <a:custGeom>
              <a:avLst/>
              <a:gdLst/>
              <a:ahLst/>
              <a:cxnLst/>
              <a:rect l="l" t="t" r="r" b="b"/>
              <a:pathLst>
                <a:path w="335" h="482" extrusionOk="0">
                  <a:moveTo>
                    <a:pt x="0" y="1"/>
                  </a:moveTo>
                  <a:lnTo>
                    <a:pt x="0" y="482"/>
                  </a:lnTo>
                  <a:lnTo>
                    <a:pt x="335" y="147"/>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178;p2"/>
          <p:cNvGrpSpPr/>
          <p:nvPr/>
        </p:nvGrpSpPr>
        <p:grpSpPr>
          <a:xfrm>
            <a:off x="3278659" y="210058"/>
            <a:ext cx="1052426" cy="866947"/>
            <a:chOff x="4399263" y="2810788"/>
            <a:chExt cx="815013" cy="671375"/>
          </a:xfrm>
        </p:grpSpPr>
        <p:sp>
          <p:nvSpPr>
            <p:cNvPr id="179" name="Google Shape;179;p2"/>
            <p:cNvSpPr/>
            <p:nvPr/>
          </p:nvSpPr>
          <p:spPr>
            <a:xfrm>
              <a:off x="4399275" y="2810788"/>
              <a:ext cx="815000" cy="332350"/>
            </a:xfrm>
            <a:custGeom>
              <a:avLst/>
              <a:gdLst/>
              <a:ahLst/>
              <a:cxnLst/>
              <a:rect l="l" t="t" r="r" b="b"/>
              <a:pathLst>
                <a:path w="32600" h="13294" extrusionOk="0">
                  <a:moveTo>
                    <a:pt x="1877" y="0"/>
                  </a:moveTo>
                  <a:cubicBezTo>
                    <a:pt x="1477" y="0"/>
                    <a:pt x="1106" y="256"/>
                    <a:pt x="984" y="658"/>
                  </a:cubicBezTo>
                  <a:lnTo>
                    <a:pt x="147" y="3609"/>
                  </a:lnTo>
                  <a:cubicBezTo>
                    <a:pt x="0" y="4090"/>
                    <a:pt x="272" y="4592"/>
                    <a:pt x="754" y="4738"/>
                  </a:cubicBezTo>
                  <a:lnTo>
                    <a:pt x="30507" y="13254"/>
                  </a:lnTo>
                  <a:cubicBezTo>
                    <a:pt x="30595" y="13281"/>
                    <a:pt x="30684" y="13294"/>
                    <a:pt x="30772" y="13294"/>
                  </a:cubicBezTo>
                  <a:cubicBezTo>
                    <a:pt x="31160" y="13294"/>
                    <a:pt x="31514" y="13040"/>
                    <a:pt x="31616" y="12648"/>
                  </a:cubicBezTo>
                  <a:lnTo>
                    <a:pt x="32474" y="9697"/>
                  </a:lnTo>
                  <a:cubicBezTo>
                    <a:pt x="32599" y="9216"/>
                    <a:pt x="32327" y="8714"/>
                    <a:pt x="31846" y="8567"/>
                  </a:cubicBezTo>
                  <a:lnTo>
                    <a:pt x="2114" y="31"/>
                  </a:lnTo>
                  <a:cubicBezTo>
                    <a:pt x="2035" y="10"/>
                    <a:pt x="1955" y="0"/>
                    <a:pt x="1877" y="0"/>
                  </a:cubicBezTo>
                  <a:close/>
                </a:path>
              </a:pathLst>
            </a:custGeom>
            <a:solidFill>
              <a:srgbClr val="BFEFE5"/>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4399275" y="2851288"/>
              <a:ext cx="805050" cy="291850"/>
            </a:xfrm>
            <a:custGeom>
              <a:avLst/>
              <a:gdLst/>
              <a:ahLst/>
              <a:cxnLst/>
              <a:rect l="l" t="t" r="r" b="b"/>
              <a:pathLst>
                <a:path w="32202" h="11674" extrusionOk="0">
                  <a:moveTo>
                    <a:pt x="712" y="1"/>
                  </a:moveTo>
                  <a:lnTo>
                    <a:pt x="147" y="1989"/>
                  </a:lnTo>
                  <a:cubicBezTo>
                    <a:pt x="0" y="2470"/>
                    <a:pt x="272" y="2972"/>
                    <a:pt x="775" y="3118"/>
                  </a:cubicBezTo>
                  <a:lnTo>
                    <a:pt x="30507" y="11634"/>
                  </a:lnTo>
                  <a:cubicBezTo>
                    <a:pt x="30595" y="11661"/>
                    <a:pt x="30684" y="11674"/>
                    <a:pt x="30772" y="11674"/>
                  </a:cubicBezTo>
                  <a:cubicBezTo>
                    <a:pt x="31160" y="11674"/>
                    <a:pt x="31514" y="11420"/>
                    <a:pt x="31616" y="11028"/>
                  </a:cubicBezTo>
                  <a:lnTo>
                    <a:pt x="32202" y="9040"/>
                  </a:lnTo>
                  <a:lnTo>
                    <a:pt x="712" y="1"/>
                  </a:lnTo>
                  <a:close/>
                </a:path>
              </a:pathLst>
            </a:custGeom>
            <a:solidFill>
              <a:srgbClr val="BFEFE5"/>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4399800" y="2891563"/>
              <a:ext cx="793025" cy="251575"/>
            </a:xfrm>
            <a:custGeom>
              <a:avLst/>
              <a:gdLst/>
              <a:ahLst/>
              <a:cxnLst/>
              <a:rect l="l" t="t" r="r" b="b"/>
              <a:pathLst>
                <a:path w="31721" h="10063" extrusionOk="0">
                  <a:moveTo>
                    <a:pt x="251" y="1"/>
                  </a:moveTo>
                  <a:lnTo>
                    <a:pt x="126" y="378"/>
                  </a:lnTo>
                  <a:cubicBezTo>
                    <a:pt x="0" y="859"/>
                    <a:pt x="272" y="1361"/>
                    <a:pt x="754" y="1507"/>
                  </a:cubicBezTo>
                  <a:lnTo>
                    <a:pt x="30486" y="10023"/>
                  </a:lnTo>
                  <a:cubicBezTo>
                    <a:pt x="30574" y="10050"/>
                    <a:pt x="30663" y="10063"/>
                    <a:pt x="30751" y="10063"/>
                  </a:cubicBezTo>
                  <a:cubicBezTo>
                    <a:pt x="31139" y="10063"/>
                    <a:pt x="31493" y="9809"/>
                    <a:pt x="31595" y="9417"/>
                  </a:cubicBezTo>
                  <a:lnTo>
                    <a:pt x="31721" y="9040"/>
                  </a:lnTo>
                  <a:lnTo>
                    <a:pt x="251" y="1"/>
                  </a:lnTo>
                  <a:close/>
                </a:path>
              </a:pathLst>
            </a:custGeom>
            <a:solidFill>
              <a:srgbClr val="BFEFE5"/>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4444250" y="2812588"/>
              <a:ext cx="12600" cy="33500"/>
            </a:xfrm>
            <a:custGeom>
              <a:avLst/>
              <a:gdLst/>
              <a:ahLst/>
              <a:cxnLst/>
              <a:rect l="l" t="t" r="r" b="b"/>
              <a:pathLst>
                <a:path w="504" h="1340" extrusionOk="0">
                  <a:moveTo>
                    <a:pt x="378" y="0"/>
                  </a:moveTo>
                  <a:lnTo>
                    <a:pt x="1" y="1298"/>
                  </a:lnTo>
                  <a:lnTo>
                    <a:pt x="126" y="1340"/>
                  </a:lnTo>
                  <a:lnTo>
                    <a:pt x="503" y="42"/>
                  </a:lnTo>
                  <a:lnTo>
                    <a:pt x="378"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4459425" y="2815213"/>
              <a:ext cx="8400" cy="17275"/>
            </a:xfrm>
            <a:custGeom>
              <a:avLst/>
              <a:gdLst/>
              <a:ahLst/>
              <a:cxnLst/>
              <a:rect l="l" t="t" r="r" b="b"/>
              <a:pathLst>
                <a:path w="336" h="691" extrusionOk="0">
                  <a:moveTo>
                    <a:pt x="189" y="0"/>
                  </a:moveTo>
                  <a:lnTo>
                    <a:pt x="1" y="649"/>
                  </a:lnTo>
                  <a:lnTo>
                    <a:pt x="147" y="691"/>
                  </a:lnTo>
                  <a:lnTo>
                    <a:pt x="335"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4470950" y="2818863"/>
              <a:ext cx="7850" cy="16775"/>
            </a:xfrm>
            <a:custGeom>
              <a:avLst/>
              <a:gdLst/>
              <a:ahLst/>
              <a:cxnLst/>
              <a:rect l="l" t="t" r="r" b="b"/>
              <a:pathLst>
                <a:path w="314" h="671" extrusionOk="0">
                  <a:moveTo>
                    <a:pt x="188" y="1"/>
                  </a:moveTo>
                  <a:lnTo>
                    <a:pt x="0" y="649"/>
                  </a:lnTo>
                  <a:lnTo>
                    <a:pt x="126" y="670"/>
                  </a:lnTo>
                  <a:lnTo>
                    <a:pt x="314" y="21"/>
                  </a:lnTo>
                  <a:lnTo>
                    <a:pt x="18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4489775" y="282881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4506500" y="2837688"/>
              <a:ext cx="7875" cy="17300"/>
            </a:xfrm>
            <a:custGeom>
              <a:avLst/>
              <a:gdLst/>
              <a:ahLst/>
              <a:cxnLst/>
              <a:rect l="l" t="t" r="r" b="b"/>
              <a:pathLst>
                <a:path w="315" h="692" extrusionOk="0">
                  <a:moveTo>
                    <a:pt x="189" y="1"/>
                  </a:moveTo>
                  <a:lnTo>
                    <a:pt x="1" y="649"/>
                  </a:lnTo>
                  <a:lnTo>
                    <a:pt x="126" y="691"/>
                  </a:lnTo>
                  <a:lnTo>
                    <a:pt x="315"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4499700" y="2828288"/>
              <a:ext cx="12575" cy="33500"/>
            </a:xfrm>
            <a:custGeom>
              <a:avLst/>
              <a:gdLst/>
              <a:ahLst/>
              <a:cxnLst/>
              <a:rect l="l" t="t" r="r" b="b"/>
              <a:pathLst>
                <a:path w="503" h="1340" extrusionOk="0">
                  <a:moveTo>
                    <a:pt x="357" y="0"/>
                  </a:moveTo>
                  <a:lnTo>
                    <a:pt x="1" y="1297"/>
                  </a:lnTo>
                  <a:lnTo>
                    <a:pt x="126" y="1339"/>
                  </a:lnTo>
                  <a:lnTo>
                    <a:pt x="503" y="42"/>
                  </a:lnTo>
                  <a:lnTo>
                    <a:pt x="357"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4514875" y="2831413"/>
              <a:ext cx="8400" cy="17300"/>
            </a:xfrm>
            <a:custGeom>
              <a:avLst/>
              <a:gdLst/>
              <a:ahLst/>
              <a:cxnLst/>
              <a:rect l="l" t="t" r="r" b="b"/>
              <a:pathLst>
                <a:path w="336" h="692" extrusionOk="0">
                  <a:moveTo>
                    <a:pt x="189" y="1"/>
                  </a:moveTo>
                  <a:lnTo>
                    <a:pt x="1" y="649"/>
                  </a:lnTo>
                  <a:lnTo>
                    <a:pt x="147" y="691"/>
                  </a:lnTo>
                  <a:lnTo>
                    <a:pt x="335"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4503900" y="2830363"/>
              <a:ext cx="7875" cy="17300"/>
            </a:xfrm>
            <a:custGeom>
              <a:avLst/>
              <a:gdLst/>
              <a:ahLst/>
              <a:cxnLst/>
              <a:rect l="l" t="t" r="r" b="b"/>
              <a:pathLst>
                <a:path w="315" h="692" extrusionOk="0">
                  <a:moveTo>
                    <a:pt x="168" y="1"/>
                  </a:moveTo>
                  <a:lnTo>
                    <a:pt x="0" y="649"/>
                  </a:lnTo>
                  <a:lnTo>
                    <a:pt x="126" y="691"/>
                  </a:lnTo>
                  <a:lnTo>
                    <a:pt x="314" y="43"/>
                  </a:lnTo>
                  <a:lnTo>
                    <a:pt x="16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4536850" y="2837688"/>
              <a:ext cx="8400" cy="16775"/>
            </a:xfrm>
            <a:custGeom>
              <a:avLst/>
              <a:gdLst/>
              <a:ahLst/>
              <a:cxnLst/>
              <a:rect l="l" t="t" r="r" b="b"/>
              <a:pathLst>
                <a:path w="336" h="671" extrusionOk="0">
                  <a:moveTo>
                    <a:pt x="189" y="1"/>
                  </a:moveTo>
                  <a:lnTo>
                    <a:pt x="0" y="649"/>
                  </a:lnTo>
                  <a:lnTo>
                    <a:pt x="147" y="670"/>
                  </a:lnTo>
                  <a:lnTo>
                    <a:pt x="335" y="22"/>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4548350" y="2840838"/>
              <a:ext cx="7875" cy="17275"/>
            </a:xfrm>
            <a:custGeom>
              <a:avLst/>
              <a:gdLst/>
              <a:ahLst/>
              <a:cxnLst/>
              <a:rect l="l" t="t" r="r" b="b"/>
              <a:pathLst>
                <a:path w="315" h="691" extrusionOk="0">
                  <a:moveTo>
                    <a:pt x="189" y="0"/>
                  </a:moveTo>
                  <a:lnTo>
                    <a:pt x="1" y="649"/>
                  </a:lnTo>
                  <a:lnTo>
                    <a:pt x="126" y="691"/>
                  </a:lnTo>
                  <a:lnTo>
                    <a:pt x="315"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4554625" y="2843963"/>
              <a:ext cx="13100" cy="33500"/>
            </a:xfrm>
            <a:custGeom>
              <a:avLst/>
              <a:gdLst/>
              <a:ahLst/>
              <a:cxnLst/>
              <a:rect l="l" t="t" r="r" b="b"/>
              <a:pathLst>
                <a:path w="524" h="1340" extrusionOk="0">
                  <a:moveTo>
                    <a:pt x="377" y="1"/>
                  </a:moveTo>
                  <a:lnTo>
                    <a:pt x="1" y="1298"/>
                  </a:lnTo>
                  <a:lnTo>
                    <a:pt x="147" y="1340"/>
                  </a:lnTo>
                  <a:lnTo>
                    <a:pt x="524" y="43"/>
                  </a:lnTo>
                  <a:lnTo>
                    <a:pt x="377"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4570850" y="2847638"/>
              <a:ext cx="7875" cy="16750"/>
            </a:xfrm>
            <a:custGeom>
              <a:avLst/>
              <a:gdLst/>
              <a:ahLst/>
              <a:cxnLst/>
              <a:rect l="l" t="t" r="r" b="b"/>
              <a:pathLst>
                <a:path w="315" h="670" extrusionOk="0">
                  <a:moveTo>
                    <a:pt x="189" y="0"/>
                  </a:moveTo>
                  <a:lnTo>
                    <a:pt x="0" y="649"/>
                  </a:lnTo>
                  <a:lnTo>
                    <a:pt x="126" y="670"/>
                  </a:lnTo>
                  <a:lnTo>
                    <a:pt x="314" y="21"/>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4581300" y="2850238"/>
              <a:ext cx="8400" cy="17300"/>
            </a:xfrm>
            <a:custGeom>
              <a:avLst/>
              <a:gdLst/>
              <a:ahLst/>
              <a:cxnLst/>
              <a:rect l="l" t="t" r="r" b="b"/>
              <a:pathLst>
                <a:path w="336" h="692" extrusionOk="0">
                  <a:moveTo>
                    <a:pt x="189" y="1"/>
                  </a:moveTo>
                  <a:lnTo>
                    <a:pt x="1" y="650"/>
                  </a:lnTo>
                  <a:lnTo>
                    <a:pt x="147" y="691"/>
                  </a:lnTo>
                  <a:lnTo>
                    <a:pt x="336"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4600675" y="2860713"/>
              <a:ext cx="7850" cy="17275"/>
            </a:xfrm>
            <a:custGeom>
              <a:avLst/>
              <a:gdLst/>
              <a:ahLst/>
              <a:cxnLst/>
              <a:rect l="l" t="t" r="r" b="b"/>
              <a:pathLst>
                <a:path w="314" h="691" extrusionOk="0">
                  <a:moveTo>
                    <a:pt x="188" y="0"/>
                  </a:moveTo>
                  <a:lnTo>
                    <a:pt x="0" y="649"/>
                  </a:lnTo>
                  <a:lnTo>
                    <a:pt x="126" y="691"/>
                  </a:lnTo>
                  <a:lnTo>
                    <a:pt x="314" y="42"/>
                  </a:lnTo>
                  <a:lnTo>
                    <a:pt x="188"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4603800" y="2856538"/>
              <a:ext cx="7875" cy="17275"/>
            </a:xfrm>
            <a:custGeom>
              <a:avLst/>
              <a:gdLst/>
              <a:ahLst/>
              <a:cxnLst/>
              <a:rect l="l" t="t" r="r" b="b"/>
              <a:pathLst>
                <a:path w="315" h="691" extrusionOk="0">
                  <a:moveTo>
                    <a:pt x="189" y="0"/>
                  </a:moveTo>
                  <a:lnTo>
                    <a:pt x="1" y="649"/>
                  </a:lnTo>
                  <a:lnTo>
                    <a:pt x="126" y="690"/>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4610075" y="2859663"/>
              <a:ext cx="12575" cy="33500"/>
            </a:xfrm>
            <a:custGeom>
              <a:avLst/>
              <a:gdLst/>
              <a:ahLst/>
              <a:cxnLst/>
              <a:rect l="l" t="t" r="r" b="b"/>
              <a:pathLst>
                <a:path w="503" h="1340" extrusionOk="0">
                  <a:moveTo>
                    <a:pt x="377" y="1"/>
                  </a:moveTo>
                  <a:lnTo>
                    <a:pt x="1" y="1298"/>
                  </a:lnTo>
                  <a:lnTo>
                    <a:pt x="126" y="1340"/>
                  </a:lnTo>
                  <a:lnTo>
                    <a:pt x="503" y="42"/>
                  </a:lnTo>
                  <a:lnTo>
                    <a:pt x="377"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4625775" y="2863338"/>
              <a:ext cx="7875" cy="16750"/>
            </a:xfrm>
            <a:custGeom>
              <a:avLst/>
              <a:gdLst/>
              <a:ahLst/>
              <a:cxnLst/>
              <a:rect l="l" t="t" r="r" b="b"/>
              <a:pathLst>
                <a:path w="315" h="670" extrusionOk="0">
                  <a:moveTo>
                    <a:pt x="189" y="0"/>
                  </a:moveTo>
                  <a:lnTo>
                    <a:pt x="0" y="649"/>
                  </a:lnTo>
                  <a:lnTo>
                    <a:pt x="147" y="670"/>
                  </a:lnTo>
                  <a:lnTo>
                    <a:pt x="314" y="21"/>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4649300" y="2877963"/>
              <a:ext cx="8400" cy="17300"/>
            </a:xfrm>
            <a:custGeom>
              <a:avLst/>
              <a:gdLst/>
              <a:ahLst/>
              <a:cxnLst/>
              <a:rect l="l" t="t" r="r" b="b"/>
              <a:pathLst>
                <a:path w="336" h="692" extrusionOk="0">
                  <a:moveTo>
                    <a:pt x="189" y="1"/>
                  </a:moveTo>
                  <a:lnTo>
                    <a:pt x="1" y="650"/>
                  </a:lnTo>
                  <a:lnTo>
                    <a:pt x="147" y="691"/>
                  </a:lnTo>
                  <a:lnTo>
                    <a:pt x="336"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4647750" y="2869088"/>
              <a:ext cx="7875" cy="17275"/>
            </a:xfrm>
            <a:custGeom>
              <a:avLst/>
              <a:gdLst/>
              <a:ahLst/>
              <a:cxnLst/>
              <a:rect l="l" t="t" r="r" b="b"/>
              <a:pathLst>
                <a:path w="315" h="691" extrusionOk="0">
                  <a:moveTo>
                    <a:pt x="189" y="0"/>
                  </a:moveTo>
                  <a:lnTo>
                    <a:pt x="0" y="649"/>
                  </a:lnTo>
                  <a:lnTo>
                    <a:pt x="147"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4659250" y="2872738"/>
              <a:ext cx="7875" cy="17300"/>
            </a:xfrm>
            <a:custGeom>
              <a:avLst/>
              <a:gdLst/>
              <a:ahLst/>
              <a:cxnLst/>
              <a:rect l="l" t="t" r="r" b="b"/>
              <a:pathLst>
                <a:path w="315" h="692" extrusionOk="0">
                  <a:moveTo>
                    <a:pt x="189" y="1"/>
                  </a:moveTo>
                  <a:lnTo>
                    <a:pt x="1" y="649"/>
                  </a:lnTo>
                  <a:lnTo>
                    <a:pt x="126" y="691"/>
                  </a:lnTo>
                  <a:lnTo>
                    <a:pt x="314" y="42"/>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4679650" y="2888963"/>
              <a:ext cx="12575" cy="33500"/>
            </a:xfrm>
            <a:custGeom>
              <a:avLst/>
              <a:gdLst/>
              <a:ahLst/>
              <a:cxnLst/>
              <a:rect l="l" t="t" r="r" b="b"/>
              <a:pathLst>
                <a:path w="503" h="1340" extrusionOk="0">
                  <a:moveTo>
                    <a:pt x="377" y="0"/>
                  </a:moveTo>
                  <a:lnTo>
                    <a:pt x="1" y="1298"/>
                  </a:lnTo>
                  <a:lnTo>
                    <a:pt x="126" y="1339"/>
                  </a:lnTo>
                  <a:lnTo>
                    <a:pt x="503" y="42"/>
                  </a:lnTo>
                  <a:lnTo>
                    <a:pt x="377"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4681225" y="2879013"/>
              <a:ext cx="7875" cy="17300"/>
            </a:xfrm>
            <a:custGeom>
              <a:avLst/>
              <a:gdLst/>
              <a:ahLst/>
              <a:cxnLst/>
              <a:rect l="l" t="t" r="r" b="b"/>
              <a:pathLst>
                <a:path w="315" h="692" extrusionOk="0">
                  <a:moveTo>
                    <a:pt x="189" y="1"/>
                  </a:moveTo>
                  <a:lnTo>
                    <a:pt x="0" y="649"/>
                  </a:lnTo>
                  <a:lnTo>
                    <a:pt x="126" y="691"/>
                  </a:lnTo>
                  <a:lnTo>
                    <a:pt x="314"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4692200" y="2882163"/>
              <a:ext cx="8400" cy="17275"/>
            </a:xfrm>
            <a:custGeom>
              <a:avLst/>
              <a:gdLst/>
              <a:ahLst/>
              <a:cxnLst/>
              <a:rect l="l" t="t" r="r" b="b"/>
              <a:pathLst>
                <a:path w="336" h="691" extrusionOk="0">
                  <a:moveTo>
                    <a:pt x="189" y="0"/>
                  </a:moveTo>
                  <a:lnTo>
                    <a:pt x="1" y="649"/>
                  </a:lnTo>
                  <a:lnTo>
                    <a:pt x="147" y="691"/>
                  </a:lnTo>
                  <a:lnTo>
                    <a:pt x="335"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4703200" y="2885288"/>
              <a:ext cx="8375" cy="17300"/>
            </a:xfrm>
            <a:custGeom>
              <a:avLst/>
              <a:gdLst/>
              <a:ahLst/>
              <a:cxnLst/>
              <a:rect l="l" t="t" r="r" b="b"/>
              <a:pathLst>
                <a:path w="335" h="692" extrusionOk="0">
                  <a:moveTo>
                    <a:pt x="188" y="1"/>
                  </a:moveTo>
                  <a:lnTo>
                    <a:pt x="0" y="649"/>
                  </a:lnTo>
                  <a:lnTo>
                    <a:pt x="147" y="691"/>
                  </a:lnTo>
                  <a:lnTo>
                    <a:pt x="335" y="43"/>
                  </a:lnTo>
                  <a:lnTo>
                    <a:pt x="18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4729875" y="290256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4720975" y="2891563"/>
              <a:ext cx="12575" cy="33500"/>
            </a:xfrm>
            <a:custGeom>
              <a:avLst/>
              <a:gdLst/>
              <a:ahLst/>
              <a:cxnLst/>
              <a:rect l="l" t="t" r="r" b="b"/>
              <a:pathLst>
                <a:path w="503" h="1340" extrusionOk="0">
                  <a:moveTo>
                    <a:pt x="377" y="1"/>
                  </a:moveTo>
                  <a:lnTo>
                    <a:pt x="1" y="1298"/>
                  </a:lnTo>
                  <a:lnTo>
                    <a:pt x="126" y="1340"/>
                  </a:lnTo>
                  <a:lnTo>
                    <a:pt x="503" y="43"/>
                  </a:lnTo>
                  <a:lnTo>
                    <a:pt x="377"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4736675" y="289471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4747650" y="2897838"/>
              <a:ext cx="7875" cy="17300"/>
            </a:xfrm>
            <a:custGeom>
              <a:avLst/>
              <a:gdLst/>
              <a:ahLst/>
              <a:cxnLst/>
              <a:rect l="l" t="t" r="r" b="b"/>
              <a:pathLst>
                <a:path w="315" h="692" extrusionOk="0">
                  <a:moveTo>
                    <a:pt x="189" y="1"/>
                  </a:moveTo>
                  <a:lnTo>
                    <a:pt x="1" y="650"/>
                  </a:lnTo>
                  <a:lnTo>
                    <a:pt x="126" y="691"/>
                  </a:lnTo>
                  <a:lnTo>
                    <a:pt x="314"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4758650" y="2900988"/>
              <a:ext cx="8375" cy="17275"/>
            </a:xfrm>
            <a:custGeom>
              <a:avLst/>
              <a:gdLst/>
              <a:ahLst/>
              <a:cxnLst/>
              <a:rect l="l" t="t" r="r" b="b"/>
              <a:pathLst>
                <a:path w="335" h="691" extrusionOk="0">
                  <a:moveTo>
                    <a:pt x="188" y="1"/>
                  </a:moveTo>
                  <a:lnTo>
                    <a:pt x="0" y="649"/>
                  </a:lnTo>
                  <a:lnTo>
                    <a:pt x="146" y="691"/>
                  </a:lnTo>
                  <a:lnTo>
                    <a:pt x="335" y="42"/>
                  </a:lnTo>
                  <a:lnTo>
                    <a:pt x="18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4769625" y="2904138"/>
              <a:ext cx="7875" cy="17275"/>
            </a:xfrm>
            <a:custGeom>
              <a:avLst/>
              <a:gdLst/>
              <a:ahLst/>
              <a:cxnLst/>
              <a:rect l="l" t="t" r="r" b="b"/>
              <a:pathLst>
                <a:path w="315" h="691" extrusionOk="0">
                  <a:moveTo>
                    <a:pt x="189" y="0"/>
                  </a:moveTo>
                  <a:lnTo>
                    <a:pt x="0" y="649"/>
                  </a:lnTo>
                  <a:lnTo>
                    <a:pt x="147"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4776425" y="2907788"/>
              <a:ext cx="12575" cy="32975"/>
            </a:xfrm>
            <a:custGeom>
              <a:avLst/>
              <a:gdLst/>
              <a:ahLst/>
              <a:cxnLst/>
              <a:rect l="l" t="t" r="r" b="b"/>
              <a:pathLst>
                <a:path w="503" h="1319" extrusionOk="0">
                  <a:moveTo>
                    <a:pt x="377" y="1"/>
                  </a:moveTo>
                  <a:lnTo>
                    <a:pt x="0" y="1298"/>
                  </a:lnTo>
                  <a:lnTo>
                    <a:pt x="126" y="1319"/>
                  </a:lnTo>
                  <a:lnTo>
                    <a:pt x="503" y="21"/>
                  </a:lnTo>
                  <a:lnTo>
                    <a:pt x="377"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4791600" y="2910413"/>
              <a:ext cx="8375" cy="17275"/>
            </a:xfrm>
            <a:custGeom>
              <a:avLst/>
              <a:gdLst/>
              <a:ahLst/>
              <a:cxnLst/>
              <a:rect l="l" t="t" r="r" b="b"/>
              <a:pathLst>
                <a:path w="335" h="691" extrusionOk="0">
                  <a:moveTo>
                    <a:pt x="189" y="0"/>
                  </a:moveTo>
                  <a:lnTo>
                    <a:pt x="0" y="649"/>
                  </a:lnTo>
                  <a:lnTo>
                    <a:pt x="147" y="691"/>
                  </a:lnTo>
                  <a:lnTo>
                    <a:pt x="335"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4803100" y="2913538"/>
              <a:ext cx="7875" cy="17300"/>
            </a:xfrm>
            <a:custGeom>
              <a:avLst/>
              <a:gdLst/>
              <a:ahLst/>
              <a:cxnLst/>
              <a:rect l="l" t="t" r="r" b="b"/>
              <a:pathLst>
                <a:path w="315" h="692" extrusionOk="0">
                  <a:moveTo>
                    <a:pt x="168" y="1"/>
                  </a:moveTo>
                  <a:lnTo>
                    <a:pt x="1" y="649"/>
                  </a:lnTo>
                  <a:lnTo>
                    <a:pt x="126" y="691"/>
                  </a:lnTo>
                  <a:lnTo>
                    <a:pt x="314" y="43"/>
                  </a:lnTo>
                  <a:lnTo>
                    <a:pt x="16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4814075" y="2917213"/>
              <a:ext cx="7875" cy="17275"/>
            </a:xfrm>
            <a:custGeom>
              <a:avLst/>
              <a:gdLst/>
              <a:ahLst/>
              <a:cxnLst/>
              <a:rect l="l" t="t" r="r" b="b"/>
              <a:pathLst>
                <a:path w="315" h="691" extrusionOk="0">
                  <a:moveTo>
                    <a:pt x="189" y="0"/>
                  </a:moveTo>
                  <a:lnTo>
                    <a:pt x="1" y="649"/>
                  </a:lnTo>
                  <a:lnTo>
                    <a:pt x="126" y="691"/>
                  </a:lnTo>
                  <a:lnTo>
                    <a:pt x="315" y="21"/>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4825075" y="2919813"/>
              <a:ext cx="7875" cy="17300"/>
            </a:xfrm>
            <a:custGeom>
              <a:avLst/>
              <a:gdLst/>
              <a:ahLst/>
              <a:cxnLst/>
              <a:rect l="l" t="t" r="r" b="b"/>
              <a:pathLst>
                <a:path w="315" h="692" extrusionOk="0">
                  <a:moveTo>
                    <a:pt x="189" y="1"/>
                  </a:moveTo>
                  <a:lnTo>
                    <a:pt x="0" y="649"/>
                  </a:lnTo>
                  <a:lnTo>
                    <a:pt x="126" y="691"/>
                  </a:lnTo>
                  <a:lnTo>
                    <a:pt x="314"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4831875" y="2923488"/>
              <a:ext cx="12575" cy="33500"/>
            </a:xfrm>
            <a:custGeom>
              <a:avLst/>
              <a:gdLst/>
              <a:ahLst/>
              <a:cxnLst/>
              <a:rect l="l" t="t" r="r" b="b"/>
              <a:pathLst>
                <a:path w="503" h="1340" extrusionOk="0">
                  <a:moveTo>
                    <a:pt x="356" y="0"/>
                  </a:moveTo>
                  <a:lnTo>
                    <a:pt x="0" y="1297"/>
                  </a:lnTo>
                  <a:lnTo>
                    <a:pt x="126" y="1339"/>
                  </a:lnTo>
                  <a:lnTo>
                    <a:pt x="502" y="42"/>
                  </a:lnTo>
                  <a:lnTo>
                    <a:pt x="356"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4847050" y="2926613"/>
              <a:ext cx="8375" cy="17300"/>
            </a:xfrm>
            <a:custGeom>
              <a:avLst/>
              <a:gdLst/>
              <a:ahLst/>
              <a:cxnLst/>
              <a:rect l="l" t="t" r="r" b="b"/>
              <a:pathLst>
                <a:path w="335" h="692" extrusionOk="0">
                  <a:moveTo>
                    <a:pt x="188" y="1"/>
                  </a:moveTo>
                  <a:lnTo>
                    <a:pt x="0" y="649"/>
                  </a:lnTo>
                  <a:lnTo>
                    <a:pt x="147" y="691"/>
                  </a:lnTo>
                  <a:lnTo>
                    <a:pt x="335" y="43"/>
                  </a:lnTo>
                  <a:lnTo>
                    <a:pt x="18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4858550" y="292976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4844950" y="2928713"/>
              <a:ext cx="7875" cy="17275"/>
            </a:xfrm>
            <a:custGeom>
              <a:avLst/>
              <a:gdLst/>
              <a:ahLst/>
              <a:cxnLst/>
              <a:rect l="l" t="t" r="r" b="b"/>
              <a:pathLst>
                <a:path w="315" h="691" extrusionOk="0">
                  <a:moveTo>
                    <a:pt x="189" y="0"/>
                  </a:moveTo>
                  <a:lnTo>
                    <a:pt x="0" y="649"/>
                  </a:lnTo>
                  <a:lnTo>
                    <a:pt x="147"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4880525" y="2936038"/>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4886800" y="2939163"/>
              <a:ext cx="12575" cy="33525"/>
            </a:xfrm>
            <a:custGeom>
              <a:avLst/>
              <a:gdLst/>
              <a:ahLst/>
              <a:cxnLst/>
              <a:rect l="l" t="t" r="r" b="b"/>
              <a:pathLst>
                <a:path w="503" h="1341" extrusionOk="0">
                  <a:moveTo>
                    <a:pt x="377" y="1"/>
                  </a:moveTo>
                  <a:lnTo>
                    <a:pt x="0" y="1298"/>
                  </a:lnTo>
                  <a:lnTo>
                    <a:pt x="126" y="1340"/>
                  </a:lnTo>
                  <a:lnTo>
                    <a:pt x="502" y="43"/>
                  </a:lnTo>
                  <a:lnTo>
                    <a:pt x="377"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4902500" y="2942838"/>
              <a:ext cx="8375" cy="16750"/>
            </a:xfrm>
            <a:custGeom>
              <a:avLst/>
              <a:gdLst/>
              <a:ahLst/>
              <a:cxnLst/>
              <a:rect l="l" t="t" r="r" b="b"/>
              <a:pathLst>
                <a:path w="335" h="670" extrusionOk="0">
                  <a:moveTo>
                    <a:pt x="188" y="0"/>
                  </a:moveTo>
                  <a:lnTo>
                    <a:pt x="0" y="649"/>
                  </a:lnTo>
                  <a:lnTo>
                    <a:pt x="146" y="670"/>
                  </a:lnTo>
                  <a:lnTo>
                    <a:pt x="335" y="21"/>
                  </a:lnTo>
                  <a:lnTo>
                    <a:pt x="188"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4929700" y="2960088"/>
              <a:ext cx="8375" cy="17300"/>
            </a:xfrm>
            <a:custGeom>
              <a:avLst/>
              <a:gdLst/>
              <a:ahLst/>
              <a:cxnLst/>
              <a:rect l="l" t="t" r="r" b="b"/>
              <a:pathLst>
                <a:path w="335" h="692" extrusionOk="0">
                  <a:moveTo>
                    <a:pt x="188" y="1"/>
                  </a:moveTo>
                  <a:lnTo>
                    <a:pt x="0" y="650"/>
                  </a:lnTo>
                  <a:lnTo>
                    <a:pt x="146" y="691"/>
                  </a:lnTo>
                  <a:lnTo>
                    <a:pt x="335" y="43"/>
                  </a:lnTo>
                  <a:lnTo>
                    <a:pt x="18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4924975" y="2949113"/>
              <a:ext cx="7875" cy="17275"/>
            </a:xfrm>
            <a:custGeom>
              <a:avLst/>
              <a:gdLst/>
              <a:ahLst/>
              <a:cxnLst/>
              <a:rect l="l" t="t" r="r" b="b"/>
              <a:pathLst>
                <a:path w="315" h="691" extrusionOk="0">
                  <a:moveTo>
                    <a:pt x="189" y="0"/>
                  </a:moveTo>
                  <a:lnTo>
                    <a:pt x="1" y="649"/>
                  </a:lnTo>
                  <a:lnTo>
                    <a:pt x="126" y="691"/>
                  </a:lnTo>
                  <a:lnTo>
                    <a:pt x="315" y="21"/>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4935975" y="2952263"/>
              <a:ext cx="7850" cy="16750"/>
            </a:xfrm>
            <a:custGeom>
              <a:avLst/>
              <a:gdLst/>
              <a:ahLst/>
              <a:cxnLst/>
              <a:rect l="l" t="t" r="r" b="b"/>
              <a:pathLst>
                <a:path w="314" h="670" extrusionOk="0">
                  <a:moveTo>
                    <a:pt x="188" y="0"/>
                  </a:moveTo>
                  <a:lnTo>
                    <a:pt x="0" y="649"/>
                  </a:lnTo>
                  <a:lnTo>
                    <a:pt x="126" y="670"/>
                  </a:lnTo>
                  <a:lnTo>
                    <a:pt x="314" y="21"/>
                  </a:lnTo>
                  <a:lnTo>
                    <a:pt x="188"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4942775" y="2955388"/>
              <a:ext cx="12575" cy="33500"/>
            </a:xfrm>
            <a:custGeom>
              <a:avLst/>
              <a:gdLst/>
              <a:ahLst/>
              <a:cxnLst/>
              <a:rect l="l" t="t" r="r" b="b"/>
              <a:pathLst>
                <a:path w="503" h="1340" extrusionOk="0">
                  <a:moveTo>
                    <a:pt x="356" y="1"/>
                  </a:moveTo>
                  <a:lnTo>
                    <a:pt x="0" y="1298"/>
                  </a:lnTo>
                  <a:lnTo>
                    <a:pt x="126" y="1340"/>
                  </a:lnTo>
                  <a:lnTo>
                    <a:pt x="502" y="42"/>
                  </a:lnTo>
                  <a:lnTo>
                    <a:pt x="356"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4957925" y="2958538"/>
              <a:ext cx="8400" cy="17275"/>
            </a:xfrm>
            <a:custGeom>
              <a:avLst/>
              <a:gdLst/>
              <a:ahLst/>
              <a:cxnLst/>
              <a:rect l="l" t="t" r="r" b="b"/>
              <a:pathLst>
                <a:path w="336" h="691" extrusionOk="0">
                  <a:moveTo>
                    <a:pt x="189" y="0"/>
                  </a:moveTo>
                  <a:lnTo>
                    <a:pt x="1" y="649"/>
                  </a:lnTo>
                  <a:lnTo>
                    <a:pt x="147" y="691"/>
                  </a:lnTo>
                  <a:lnTo>
                    <a:pt x="336"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4968925" y="2961138"/>
              <a:ext cx="7875" cy="17300"/>
            </a:xfrm>
            <a:custGeom>
              <a:avLst/>
              <a:gdLst/>
              <a:ahLst/>
              <a:cxnLst/>
              <a:rect l="l" t="t" r="r" b="b"/>
              <a:pathLst>
                <a:path w="315" h="692" extrusionOk="0">
                  <a:moveTo>
                    <a:pt x="189" y="1"/>
                  </a:moveTo>
                  <a:lnTo>
                    <a:pt x="0" y="649"/>
                  </a:lnTo>
                  <a:lnTo>
                    <a:pt x="126" y="691"/>
                  </a:lnTo>
                  <a:lnTo>
                    <a:pt x="314"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4980425" y="2964813"/>
              <a:ext cx="7875" cy="17275"/>
            </a:xfrm>
            <a:custGeom>
              <a:avLst/>
              <a:gdLst/>
              <a:ahLst/>
              <a:cxnLst/>
              <a:rect l="l" t="t" r="r" b="b"/>
              <a:pathLst>
                <a:path w="315" h="691" extrusionOk="0">
                  <a:moveTo>
                    <a:pt x="189" y="0"/>
                  </a:moveTo>
                  <a:lnTo>
                    <a:pt x="1" y="649"/>
                  </a:lnTo>
                  <a:lnTo>
                    <a:pt x="126"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4991425" y="2967938"/>
              <a:ext cx="7850" cy="17300"/>
            </a:xfrm>
            <a:custGeom>
              <a:avLst/>
              <a:gdLst/>
              <a:ahLst/>
              <a:cxnLst/>
              <a:rect l="l" t="t" r="r" b="b"/>
              <a:pathLst>
                <a:path w="314" h="692" extrusionOk="0">
                  <a:moveTo>
                    <a:pt x="188" y="1"/>
                  </a:moveTo>
                  <a:lnTo>
                    <a:pt x="0" y="649"/>
                  </a:lnTo>
                  <a:lnTo>
                    <a:pt x="126" y="691"/>
                  </a:lnTo>
                  <a:lnTo>
                    <a:pt x="314" y="43"/>
                  </a:lnTo>
                  <a:lnTo>
                    <a:pt x="18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4997700" y="2971088"/>
              <a:ext cx="12575" cy="33500"/>
            </a:xfrm>
            <a:custGeom>
              <a:avLst/>
              <a:gdLst/>
              <a:ahLst/>
              <a:cxnLst/>
              <a:rect l="l" t="t" r="r" b="b"/>
              <a:pathLst>
                <a:path w="503" h="1340" extrusionOk="0">
                  <a:moveTo>
                    <a:pt x="377" y="0"/>
                  </a:moveTo>
                  <a:lnTo>
                    <a:pt x="0" y="1298"/>
                  </a:lnTo>
                  <a:lnTo>
                    <a:pt x="147" y="1339"/>
                  </a:lnTo>
                  <a:lnTo>
                    <a:pt x="502" y="42"/>
                  </a:lnTo>
                  <a:lnTo>
                    <a:pt x="377"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5013375" y="2974213"/>
              <a:ext cx="7875" cy="17300"/>
            </a:xfrm>
            <a:custGeom>
              <a:avLst/>
              <a:gdLst/>
              <a:ahLst/>
              <a:cxnLst/>
              <a:rect l="l" t="t" r="r" b="b"/>
              <a:pathLst>
                <a:path w="315" h="692" extrusionOk="0">
                  <a:moveTo>
                    <a:pt x="189" y="1"/>
                  </a:moveTo>
                  <a:lnTo>
                    <a:pt x="1" y="649"/>
                  </a:lnTo>
                  <a:lnTo>
                    <a:pt x="126" y="691"/>
                  </a:lnTo>
                  <a:lnTo>
                    <a:pt x="315"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5024375" y="297736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5035875" y="2981013"/>
              <a:ext cx="7875" cy="17300"/>
            </a:xfrm>
            <a:custGeom>
              <a:avLst/>
              <a:gdLst/>
              <a:ahLst/>
              <a:cxnLst/>
              <a:rect l="l" t="t" r="r" b="b"/>
              <a:pathLst>
                <a:path w="315" h="692" extrusionOk="0">
                  <a:moveTo>
                    <a:pt x="189" y="1"/>
                  </a:moveTo>
                  <a:lnTo>
                    <a:pt x="1" y="649"/>
                  </a:lnTo>
                  <a:lnTo>
                    <a:pt x="126" y="691"/>
                  </a:lnTo>
                  <a:lnTo>
                    <a:pt x="314"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5046850" y="2983638"/>
              <a:ext cx="7875" cy="17275"/>
            </a:xfrm>
            <a:custGeom>
              <a:avLst/>
              <a:gdLst/>
              <a:ahLst/>
              <a:cxnLst/>
              <a:rect l="l" t="t" r="r" b="b"/>
              <a:pathLst>
                <a:path w="315" h="691" extrusionOk="0">
                  <a:moveTo>
                    <a:pt x="189" y="0"/>
                  </a:moveTo>
                  <a:lnTo>
                    <a:pt x="1" y="649"/>
                  </a:lnTo>
                  <a:lnTo>
                    <a:pt x="126" y="691"/>
                  </a:lnTo>
                  <a:lnTo>
                    <a:pt x="315"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5052625" y="2986763"/>
              <a:ext cx="13100" cy="33525"/>
            </a:xfrm>
            <a:custGeom>
              <a:avLst/>
              <a:gdLst/>
              <a:ahLst/>
              <a:cxnLst/>
              <a:rect l="l" t="t" r="r" b="b"/>
              <a:pathLst>
                <a:path w="524" h="1341" extrusionOk="0">
                  <a:moveTo>
                    <a:pt x="377" y="1"/>
                  </a:moveTo>
                  <a:lnTo>
                    <a:pt x="0" y="1298"/>
                  </a:lnTo>
                  <a:lnTo>
                    <a:pt x="147" y="1340"/>
                  </a:lnTo>
                  <a:lnTo>
                    <a:pt x="523" y="43"/>
                  </a:lnTo>
                  <a:lnTo>
                    <a:pt x="377"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5068825" y="2990438"/>
              <a:ext cx="8400" cy="17275"/>
            </a:xfrm>
            <a:custGeom>
              <a:avLst/>
              <a:gdLst/>
              <a:ahLst/>
              <a:cxnLst/>
              <a:rect l="l" t="t" r="r" b="b"/>
              <a:pathLst>
                <a:path w="336" h="691" extrusionOk="0">
                  <a:moveTo>
                    <a:pt x="189" y="0"/>
                  </a:moveTo>
                  <a:lnTo>
                    <a:pt x="1" y="649"/>
                  </a:lnTo>
                  <a:lnTo>
                    <a:pt x="147" y="691"/>
                  </a:lnTo>
                  <a:lnTo>
                    <a:pt x="335"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5079825" y="2993563"/>
              <a:ext cx="7850" cy="16775"/>
            </a:xfrm>
            <a:custGeom>
              <a:avLst/>
              <a:gdLst/>
              <a:ahLst/>
              <a:cxnLst/>
              <a:rect l="l" t="t" r="r" b="b"/>
              <a:pathLst>
                <a:path w="314" h="671" extrusionOk="0">
                  <a:moveTo>
                    <a:pt x="188" y="1"/>
                  </a:moveTo>
                  <a:lnTo>
                    <a:pt x="0" y="650"/>
                  </a:lnTo>
                  <a:lnTo>
                    <a:pt x="126" y="671"/>
                  </a:lnTo>
                  <a:lnTo>
                    <a:pt x="314" y="22"/>
                  </a:lnTo>
                  <a:lnTo>
                    <a:pt x="18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5090800" y="2996188"/>
              <a:ext cx="7875" cy="17300"/>
            </a:xfrm>
            <a:custGeom>
              <a:avLst/>
              <a:gdLst/>
              <a:ahLst/>
              <a:cxnLst/>
              <a:rect l="l" t="t" r="r" b="b"/>
              <a:pathLst>
                <a:path w="315" h="692" extrusionOk="0">
                  <a:moveTo>
                    <a:pt x="189" y="1"/>
                  </a:moveTo>
                  <a:lnTo>
                    <a:pt x="1" y="649"/>
                  </a:lnTo>
                  <a:lnTo>
                    <a:pt x="126" y="691"/>
                  </a:lnTo>
                  <a:lnTo>
                    <a:pt x="314" y="42"/>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5102300" y="2999863"/>
              <a:ext cx="7875" cy="17275"/>
            </a:xfrm>
            <a:custGeom>
              <a:avLst/>
              <a:gdLst/>
              <a:ahLst/>
              <a:cxnLst/>
              <a:rect l="l" t="t" r="r" b="b"/>
              <a:pathLst>
                <a:path w="315" h="691" extrusionOk="0">
                  <a:moveTo>
                    <a:pt x="168" y="0"/>
                  </a:moveTo>
                  <a:lnTo>
                    <a:pt x="1" y="649"/>
                  </a:lnTo>
                  <a:lnTo>
                    <a:pt x="126" y="691"/>
                  </a:lnTo>
                  <a:lnTo>
                    <a:pt x="315" y="42"/>
                  </a:lnTo>
                  <a:lnTo>
                    <a:pt x="168"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5108575" y="3002988"/>
              <a:ext cx="12600" cy="32975"/>
            </a:xfrm>
            <a:custGeom>
              <a:avLst/>
              <a:gdLst/>
              <a:ahLst/>
              <a:cxnLst/>
              <a:rect l="l" t="t" r="r" b="b"/>
              <a:pathLst>
                <a:path w="504" h="1319" extrusionOk="0">
                  <a:moveTo>
                    <a:pt x="378" y="1"/>
                  </a:moveTo>
                  <a:lnTo>
                    <a:pt x="1" y="1298"/>
                  </a:lnTo>
                  <a:lnTo>
                    <a:pt x="126" y="1319"/>
                  </a:lnTo>
                  <a:lnTo>
                    <a:pt x="503" y="22"/>
                  </a:lnTo>
                  <a:lnTo>
                    <a:pt x="37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5123750" y="3005613"/>
              <a:ext cx="8400" cy="17275"/>
            </a:xfrm>
            <a:custGeom>
              <a:avLst/>
              <a:gdLst/>
              <a:ahLst/>
              <a:cxnLst/>
              <a:rect l="l" t="t" r="r" b="b"/>
              <a:pathLst>
                <a:path w="336" h="691" extrusionOk="0">
                  <a:moveTo>
                    <a:pt x="189" y="0"/>
                  </a:moveTo>
                  <a:lnTo>
                    <a:pt x="1" y="649"/>
                  </a:lnTo>
                  <a:lnTo>
                    <a:pt x="147" y="691"/>
                  </a:lnTo>
                  <a:lnTo>
                    <a:pt x="335"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5135275" y="3009263"/>
              <a:ext cx="7850" cy="17300"/>
            </a:xfrm>
            <a:custGeom>
              <a:avLst/>
              <a:gdLst/>
              <a:ahLst/>
              <a:cxnLst/>
              <a:rect l="l" t="t" r="r" b="b"/>
              <a:pathLst>
                <a:path w="314" h="692" extrusionOk="0">
                  <a:moveTo>
                    <a:pt x="188" y="1"/>
                  </a:moveTo>
                  <a:lnTo>
                    <a:pt x="0" y="649"/>
                  </a:lnTo>
                  <a:lnTo>
                    <a:pt x="126" y="691"/>
                  </a:lnTo>
                  <a:lnTo>
                    <a:pt x="314" y="43"/>
                  </a:lnTo>
                  <a:lnTo>
                    <a:pt x="18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5146250" y="301241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5157225" y="3015538"/>
              <a:ext cx="7875" cy="16775"/>
            </a:xfrm>
            <a:custGeom>
              <a:avLst/>
              <a:gdLst/>
              <a:ahLst/>
              <a:cxnLst/>
              <a:rect l="l" t="t" r="r" b="b"/>
              <a:pathLst>
                <a:path w="315" h="671" extrusionOk="0">
                  <a:moveTo>
                    <a:pt x="189" y="1"/>
                  </a:moveTo>
                  <a:lnTo>
                    <a:pt x="1" y="649"/>
                  </a:lnTo>
                  <a:lnTo>
                    <a:pt x="126" y="670"/>
                  </a:lnTo>
                  <a:lnTo>
                    <a:pt x="315" y="22"/>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5164025" y="3018688"/>
              <a:ext cx="12575" cy="33500"/>
            </a:xfrm>
            <a:custGeom>
              <a:avLst/>
              <a:gdLst/>
              <a:ahLst/>
              <a:cxnLst/>
              <a:rect l="l" t="t" r="r" b="b"/>
              <a:pathLst>
                <a:path w="503" h="1340" extrusionOk="0">
                  <a:moveTo>
                    <a:pt x="377" y="0"/>
                  </a:moveTo>
                  <a:lnTo>
                    <a:pt x="1" y="1319"/>
                  </a:lnTo>
                  <a:lnTo>
                    <a:pt x="126" y="1339"/>
                  </a:lnTo>
                  <a:lnTo>
                    <a:pt x="503" y="42"/>
                  </a:lnTo>
                  <a:lnTo>
                    <a:pt x="377"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5179200" y="3021813"/>
              <a:ext cx="8400" cy="17300"/>
            </a:xfrm>
            <a:custGeom>
              <a:avLst/>
              <a:gdLst/>
              <a:ahLst/>
              <a:cxnLst/>
              <a:rect l="l" t="t" r="r" b="b"/>
              <a:pathLst>
                <a:path w="336" h="692" extrusionOk="0">
                  <a:moveTo>
                    <a:pt x="189" y="1"/>
                  </a:moveTo>
                  <a:lnTo>
                    <a:pt x="1" y="650"/>
                  </a:lnTo>
                  <a:lnTo>
                    <a:pt x="147" y="691"/>
                  </a:lnTo>
                  <a:lnTo>
                    <a:pt x="335"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5190700" y="3024963"/>
              <a:ext cx="7875" cy="17275"/>
            </a:xfrm>
            <a:custGeom>
              <a:avLst/>
              <a:gdLst/>
              <a:ahLst/>
              <a:cxnLst/>
              <a:rect l="l" t="t" r="r" b="b"/>
              <a:pathLst>
                <a:path w="315" h="691" extrusionOk="0">
                  <a:moveTo>
                    <a:pt x="189" y="0"/>
                  </a:moveTo>
                  <a:lnTo>
                    <a:pt x="1" y="649"/>
                  </a:lnTo>
                  <a:lnTo>
                    <a:pt x="126" y="691"/>
                  </a:lnTo>
                  <a:lnTo>
                    <a:pt x="315"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4514875" y="2959563"/>
              <a:ext cx="613600" cy="522600"/>
            </a:xfrm>
            <a:custGeom>
              <a:avLst/>
              <a:gdLst/>
              <a:ahLst/>
              <a:cxnLst/>
              <a:rect l="l" t="t" r="r" b="b"/>
              <a:pathLst>
                <a:path w="24544" h="20904" extrusionOk="0">
                  <a:moveTo>
                    <a:pt x="16237" y="4709"/>
                  </a:moveTo>
                  <a:lnTo>
                    <a:pt x="5629" y="15338"/>
                  </a:lnTo>
                  <a:lnTo>
                    <a:pt x="3746" y="7826"/>
                  </a:lnTo>
                  <a:lnTo>
                    <a:pt x="16237" y="4709"/>
                  </a:lnTo>
                  <a:close/>
                  <a:moveTo>
                    <a:pt x="24544" y="1"/>
                  </a:moveTo>
                  <a:lnTo>
                    <a:pt x="1" y="6153"/>
                  </a:lnTo>
                  <a:lnTo>
                    <a:pt x="3683" y="20904"/>
                  </a:lnTo>
                  <a:lnTo>
                    <a:pt x="24544" y="1"/>
                  </a:lnTo>
                  <a:close/>
                </a:path>
              </a:pathLst>
            </a:custGeom>
            <a:solidFill>
              <a:srgbClr val="BFEFE5"/>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4592300" y="2960088"/>
              <a:ext cx="536175" cy="522075"/>
            </a:xfrm>
            <a:custGeom>
              <a:avLst/>
              <a:gdLst/>
              <a:ahLst/>
              <a:cxnLst/>
              <a:rect l="l" t="t" r="r" b="b"/>
              <a:pathLst>
                <a:path w="21447" h="20883" extrusionOk="0">
                  <a:moveTo>
                    <a:pt x="21447" y="1"/>
                  </a:moveTo>
                  <a:lnTo>
                    <a:pt x="17534" y="963"/>
                  </a:lnTo>
                  <a:lnTo>
                    <a:pt x="0" y="18518"/>
                  </a:lnTo>
                  <a:lnTo>
                    <a:pt x="586" y="20883"/>
                  </a:lnTo>
                  <a:lnTo>
                    <a:pt x="21447" y="1"/>
                  </a:lnTo>
                  <a:close/>
                </a:path>
              </a:pathLst>
            </a:custGeom>
            <a:solidFill>
              <a:srgbClr val="BFEFE5"/>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4600150" y="2960088"/>
              <a:ext cx="528325" cy="522075"/>
            </a:xfrm>
            <a:custGeom>
              <a:avLst/>
              <a:gdLst/>
              <a:ahLst/>
              <a:cxnLst/>
              <a:rect l="l" t="t" r="r" b="b"/>
              <a:pathLst>
                <a:path w="21133" h="20883" extrusionOk="0">
                  <a:moveTo>
                    <a:pt x="21133" y="1"/>
                  </a:moveTo>
                  <a:lnTo>
                    <a:pt x="19375" y="440"/>
                  </a:lnTo>
                  <a:lnTo>
                    <a:pt x="0" y="19795"/>
                  </a:lnTo>
                  <a:lnTo>
                    <a:pt x="272" y="20883"/>
                  </a:lnTo>
                  <a:lnTo>
                    <a:pt x="21133" y="1"/>
                  </a:lnTo>
                  <a:close/>
                </a:path>
              </a:pathLst>
            </a:custGeom>
            <a:solidFill>
              <a:srgbClr val="BFEFE5"/>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4531100" y="3108663"/>
              <a:ext cx="8375" cy="24075"/>
            </a:xfrm>
            <a:custGeom>
              <a:avLst/>
              <a:gdLst/>
              <a:ahLst/>
              <a:cxnLst/>
              <a:rect l="l" t="t" r="r" b="b"/>
              <a:pathLst>
                <a:path w="335" h="963" extrusionOk="0">
                  <a:moveTo>
                    <a:pt x="105" y="0"/>
                  </a:moveTo>
                  <a:lnTo>
                    <a:pt x="0" y="21"/>
                  </a:lnTo>
                  <a:lnTo>
                    <a:pt x="230" y="963"/>
                  </a:lnTo>
                  <a:lnTo>
                    <a:pt x="335" y="942"/>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4541550" y="3106038"/>
              <a:ext cx="5775" cy="12050"/>
            </a:xfrm>
            <a:custGeom>
              <a:avLst/>
              <a:gdLst/>
              <a:ahLst/>
              <a:cxnLst/>
              <a:rect l="l" t="t" r="r" b="b"/>
              <a:pathLst>
                <a:path w="231" h="482" extrusionOk="0">
                  <a:moveTo>
                    <a:pt x="126" y="1"/>
                  </a:moveTo>
                  <a:lnTo>
                    <a:pt x="1" y="21"/>
                  </a:lnTo>
                  <a:lnTo>
                    <a:pt x="126" y="482"/>
                  </a:lnTo>
                  <a:lnTo>
                    <a:pt x="231"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4551500" y="3103413"/>
              <a:ext cx="5775" cy="12600"/>
            </a:xfrm>
            <a:custGeom>
              <a:avLst/>
              <a:gdLst/>
              <a:ahLst/>
              <a:cxnLst/>
              <a:rect l="l" t="t" r="r" b="b"/>
              <a:pathLst>
                <a:path w="231" h="504" extrusionOk="0">
                  <a:moveTo>
                    <a:pt x="126" y="1"/>
                  </a:moveTo>
                  <a:lnTo>
                    <a:pt x="0" y="22"/>
                  </a:lnTo>
                  <a:lnTo>
                    <a:pt x="126" y="503"/>
                  </a:lnTo>
                  <a:lnTo>
                    <a:pt x="230"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4561425" y="3100813"/>
              <a:ext cx="5775" cy="12575"/>
            </a:xfrm>
            <a:custGeom>
              <a:avLst/>
              <a:gdLst/>
              <a:ahLst/>
              <a:cxnLst/>
              <a:rect l="l" t="t" r="r" b="b"/>
              <a:pathLst>
                <a:path w="231" h="503" extrusionOk="0">
                  <a:moveTo>
                    <a:pt x="126" y="0"/>
                  </a:moveTo>
                  <a:lnTo>
                    <a:pt x="1" y="21"/>
                  </a:lnTo>
                  <a:lnTo>
                    <a:pt x="126" y="503"/>
                  </a:lnTo>
                  <a:lnTo>
                    <a:pt x="231" y="46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4571375" y="3098188"/>
              <a:ext cx="5775" cy="12575"/>
            </a:xfrm>
            <a:custGeom>
              <a:avLst/>
              <a:gdLst/>
              <a:ahLst/>
              <a:cxnLst/>
              <a:rect l="l" t="t" r="r" b="b"/>
              <a:pathLst>
                <a:path w="231" h="503" extrusionOk="0">
                  <a:moveTo>
                    <a:pt x="126" y="1"/>
                  </a:moveTo>
                  <a:lnTo>
                    <a:pt x="0" y="22"/>
                  </a:lnTo>
                  <a:lnTo>
                    <a:pt x="126" y="503"/>
                  </a:lnTo>
                  <a:lnTo>
                    <a:pt x="231"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4581825" y="3095588"/>
              <a:ext cx="8925" cy="24075"/>
            </a:xfrm>
            <a:custGeom>
              <a:avLst/>
              <a:gdLst/>
              <a:ahLst/>
              <a:cxnLst/>
              <a:rect l="l" t="t" r="r" b="b"/>
              <a:pathLst>
                <a:path w="357" h="963" extrusionOk="0">
                  <a:moveTo>
                    <a:pt x="126" y="0"/>
                  </a:moveTo>
                  <a:lnTo>
                    <a:pt x="1" y="21"/>
                  </a:lnTo>
                  <a:lnTo>
                    <a:pt x="252" y="963"/>
                  </a:lnTo>
                  <a:lnTo>
                    <a:pt x="357" y="942"/>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4592825" y="3092963"/>
              <a:ext cx="5775" cy="12575"/>
            </a:xfrm>
            <a:custGeom>
              <a:avLst/>
              <a:gdLst/>
              <a:ahLst/>
              <a:cxnLst/>
              <a:rect l="l" t="t" r="r" b="b"/>
              <a:pathLst>
                <a:path w="231" h="503" extrusionOk="0">
                  <a:moveTo>
                    <a:pt x="105" y="0"/>
                  </a:moveTo>
                  <a:lnTo>
                    <a:pt x="0" y="21"/>
                  </a:lnTo>
                  <a:lnTo>
                    <a:pt x="105" y="503"/>
                  </a:lnTo>
                  <a:lnTo>
                    <a:pt x="230" y="461"/>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4602750" y="3090863"/>
              <a:ext cx="5775" cy="12075"/>
            </a:xfrm>
            <a:custGeom>
              <a:avLst/>
              <a:gdLst/>
              <a:ahLst/>
              <a:cxnLst/>
              <a:rect l="l" t="t" r="r" b="b"/>
              <a:pathLst>
                <a:path w="231" h="483" extrusionOk="0">
                  <a:moveTo>
                    <a:pt x="105" y="1"/>
                  </a:moveTo>
                  <a:lnTo>
                    <a:pt x="1" y="22"/>
                  </a:lnTo>
                  <a:lnTo>
                    <a:pt x="105" y="482"/>
                  </a:lnTo>
                  <a:lnTo>
                    <a:pt x="231" y="461"/>
                  </a:lnTo>
                  <a:lnTo>
                    <a:pt x="105"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4612700" y="3087738"/>
              <a:ext cx="5775" cy="12575"/>
            </a:xfrm>
            <a:custGeom>
              <a:avLst/>
              <a:gdLst/>
              <a:ahLst/>
              <a:cxnLst/>
              <a:rect l="l" t="t" r="r" b="b"/>
              <a:pathLst>
                <a:path w="231" h="503" extrusionOk="0">
                  <a:moveTo>
                    <a:pt x="105" y="0"/>
                  </a:moveTo>
                  <a:lnTo>
                    <a:pt x="0" y="42"/>
                  </a:lnTo>
                  <a:lnTo>
                    <a:pt x="105" y="502"/>
                  </a:lnTo>
                  <a:lnTo>
                    <a:pt x="230" y="481"/>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4622100" y="3085638"/>
              <a:ext cx="6325" cy="12575"/>
            </a:xfrm>
            <a:custGeom>
              <a:avLst/>
              <a:gdLst/>
              <a:ahLst/>
              <a:cxnLst/>
              <a:rect l="l" t="t" r="r" b="b"/>
              <a:pathLst>
                <a:path w="253" h="503" extrusionOk="0">
                  <a:moveTo>
                    <a:pt x="126" y="1"/>
                  </a:moveTo>
                  <a:lnTo>
                    <a:pt x="1" y="21"/>
                  </a:lnTo>
                  <a:lnTo>
                    <a:pt x="126" y="503"/>
                  </a:lnTo>
                  <a:lnTo>
                    <a:pt x="252" y="482"/>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4633100" y="3083013"/>
              <a:ext cx="8925" cy="24625"/>
            </a:xfrm>
            <a:custGeom>
              <a:avLst/>
              <a:gdLst/>
              <a:ahLst/>
              <a:cxnLst/>
              <a:rect l="l" t="t" r="r" b="b"/>
              <a:pathLst>
                <a:path w="357" h="985" extrusionOk="0">
                  <a:moveTo>
                    <a:pt x="105" y="1"/>
                  </a:moveTo>
                  <a:lnTo>
                    <a:pt x="0" y="43"/>
                  </a:lnTo>
                  <a:lnTo>
                    <a:pt x="231" y="984"/>
                  </a:lnTo>
                  <a:lnTo>
                    <a:pt x="356" y="942"/>
                  </a:lnTo>
                  <a:lnTo>
                    <a:pt x="105"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4643550" y="3079888"/>
              <a:ext cx="6300" cy="12575"/>
            </a:xfrm>
            <a:custGeom>
              <a:avLst/>
              <a:gdLst/>
              <a:ahLst/>
              <a:cxnLst/>
              <a:rect l="l" t="t" r="r" b="b"/>
              <a:pathLst>
                <a:path w="252" h="503" extrusionOk="0">
                  <a:moveTo>
                    <a:pt x="126" y="0"/>
                  </a:moveTo>
                  <a:lnTo>
                    <a:pt x="1" y="42"/>
                  </a:lnTo>
                  <a:lnTo>
                    <a:pt x="126" y="503"/>
                  </a:lnTo>
                  <a:lnTo>
                    <a:pt x="252" y="482"/>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4653500" y="3078313"/>
              <a:ext cx="5775" cy="12050"/>
            </a:xfrm>
            <a:custGeom>
              <a:avLst/>
              <a:gdLst/>
              <a:ahLst/>
              <a:cxnLst/>
              <a:rect l="l" t="t" r="r" b="b"/>
              <a:pathLst>
                <a:path w="231" h="482" extrusionOk="0">
                  <a:moveTo>
                    <a:pt x="126" y="1"/>
                  </a:moveTo>
                  <a:lnTo>
                    <a:pt x="0" y="22"/>
                  </a:lnTo>
                  <a:lnTo>
                    <a:pt x="126" y="482"/>
                  </a:lnTo>
                  <a:lnTo>
                    <a:pt x="231"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4663425" y="3075713"/>
              <a:ext cx="5800" cy="12050"/>
            </a:xfrm>
            <a:custGeom>
              <a:avLst/>
              <a:gdLst/>
              <a:ahLst/>
              <a:cxnLst/>
              <a:rect l="l" t="t" r="r" b="b"/>
              <a:pathLst>
                <a:path w="232" h="482" extrusionOk="0">
                  <a:moveTo>
                    <a:pt x="126" y="0"/>
                  </a:moveTo>
                  <a:lnTo>
                    <a:pt x="1" y="21"/>
                  </a:lnTo>
                  <a:lnTo>
                    <a:pt x="126" y="481"/>
                  </a:lnTo>
                  <a:lnTo>
                    <a:pt x="231" y="460"/>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4673375" y="3073088"/>
              <a:ext cx="5775" cy="12050"/>
            </a:xfrm>
            <a:custGeom>
              <a:avLst/>
              <a:gdLst/>
              <a:ahLst/>
              <a:cxnLst/>
              <a:rect l="l" t="t" r="r" b="b"/>
              <a:pathLst>
                <a:path w="231" h="482" extrusionOk="0">
                  <a:moveTo>
                    <a:pt x="126" y="0"/>
                  </a:moveTo>
                  <a:lnTo>
                    <a:pt x="0" y="21"/>
                  </a:lnTo>
                  <a:lnTo>
                    <a:pt x="126" y="482"/>
                  </a:lnTo>
                  <a:lnTo>
                    <a:pt x="231" y="46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4684350" y="3069938"/>
              <a:ext cx="8400" cy="24100"/>
            </a:xfrm>
            <a:custGeom>
              <a:avLst/>
              <a:gdLst/>
              <a:ahLst/>
              <a:cxnLst/>
              <a:rect l="l" t="t" r="r" b="b"/>
              <a:pathLst>
                <a:path w="336" h="964" extrusionOk="0">
                  <a:moveTo>
                    <a:pt x="105" y="1"/>
                  </a:moveTo>
                  <a:lnTo>
                    <a:pt x="1" y="22"/>
                  </a:lnTo>
                  <a:lnTo>
                    <a:pt x="231" y="963"/>
                  </a:lnTo>
                  <a:lnTo>
                    <a:pt x="336" y="942"/>
                  </a:lnTo>
                  <a:lnTo>
                    <a:pt x="105"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4694825" y="3067338"/>
              <a:ext cx="5775" cy="12575"/>
            </a:xfrm>
            <a:custGeom>
              <a:avLst/>
              <a:gdLst/>
              <a:ahLst/>
              <a:cxnLst/>
              <a:rect l="l" t="t" r="r" b="b"/>
              <a:pathLst>
                <a:path w="231" h="503" extrusionOk="0">
                  <a:moveTo>
                    <a:pt x="126" y="0"/>
                  </a:moveTo>
                  <a:lnTo>
                    <a:pt x="0" y="21"/>
                  </a:lnTo>
                  <a:lnTo>
                    <a:pt x="126" y="502"/>
                  </a:lnTo>
                  <a:lnTo>
                    <a:pt x="230" y="46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4704750" y="3065238"/>
              <a:ext cx="5800" cy="12575"/>
            </a:xfrm>
            <a:custGeom>
              <a:avLst/>
              <a:gdLst/>
              <a:ahLst/>
              <a:cxnLst/>
              <a:rect l="l" t="t" r="r" b="b"/>
              <a:pathLst>
                <a:path w="232" h="503" extrusionOk="0">
                  <a:moveTo>
                    <a:pt x="126" y="1"/>
                  </a:moveTo>
                  <a:lnTo>
                    <a:pt x="1" y="21"/>
                  </a:lnTo>
                  <a:lnTo>
                    <a:pt x="126" y="503"/>
                  </a:lnTo>
                  <a:lnTo>
                    <a:pt x="231"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4714700" y="3062613"/>
              <a:ext cx="5775" cy="12600"/>
            </a:xfrm>
            <a:custGeom>
              <a:avLst/>
              <a:gdLst/>
              <a:ahLst/>
              <a:cxnLst/>
              <a:rect l="l" t="t" r="r" b="b"/>
              <a:pathLst>
                <a:path w="231" h="504" extrusionOk="0">
                  <a:moveTo>
                    <a:pt x="105" y="1"/>
                  </a:moveTo>
                  <a:lnTo>
                    <a:pt x="0" y="22"/>
                  </a:lnTo>
                  <a:lnTo>
                    <a:pt x="105" y="503"/>
                  </a:lnTo>
                  <a:lnTo>
                    <a:pt x="231" y="461"/>
                  </a:lnTo>
                  <a:lnTo>
                    <a:pt x="105"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4724625" y="3060013"/>
              <a:ext cx="5800" cy="12575"/>
            </a:xfrm>
            <a:custGeom>
              <a:avLst/>
              <a:gdLst/>
              <a:ahLst/>
              <a:cxnLst/>
              <a:rect l="l" t="t" r="r" b="b"/>
              <a:pathLst>
                <a:path w="232" h="503" extrusionOk="0">
                  <a:moveTo>
                    <a:pt x="106" y="0"/>
                  </a:moveTo>
                  <a:lnTo>
                    <a:pt x="1" y="21"/>
                  </a:lnTo>
                  <a:lnTo>
                    <a:pt x="106" y="502"/>
                  </a:lnTo>
                  <a:lnTo>
                    <a:pt x="231" y="461"/>
                  </a:lnTo>
                  <a:lnTo>
                    <a:pt x="10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4735100" y="3057388"/>
              <a:ext cx="8925" cy="24100"/>
            </a:xfrm>
            <a:custGeom>
              <a:avLst/>
              <a:gdLst/>
              <a:ahLst/>
              <a:cxnLst/>
              <a:rect l="l" t="t" r="r" b="b"/>
              <a:pathLst>
                <a:path w="357" h="964" extrusionOk="0">
                  <a:moveTo>
                    <a:pt x="126" y="1"/>
                  </a:moveTo>
                  <a:lnTo>
                    <a:pt x="0" y="22"/>
                  </a:lnTo>
                  <a:lnTo>
                    <a:pt x="231" y="963"/>
                  </a:lnTo>
                  <a:lnTo>
                    <a:pt x="356" y="942"/>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4746075" y="3054788"/>
              <a:ext cx="5775" cy="12575"/>
            </a:xfrm>
            <a:custGeom>
              <a:avLst/>
              <a:gdLst/>
              <a:ahLst/>
              <a:cxnLst/>
              <a:rect l="l" t="t" r="r" b="b"/>
              <a:pathLst>
                <a:path w="231" h="503" extrusionOk="0">
                  <a:moveTo>
                    <a:pt x="105" y="0"/>
                  </a:moveTo>
                  <a:lnTo>
                    <a:pt x="1" y="21"/>
                  </a:lnTo>
                  <a:lnTo>
                    <a:pt x="105" y="502"/>
                  </a:lnTo>
                  <a:lnTo>
                    <a:pt x="231" y="460"/>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4755500" y="3052688"/>
              <a:ext cx="6300" cy="12050"/>
            </a:xfrm>
            <a:custGeom>
              <a:avLst/>
              <a:gdLst/>
              <a:ahLst/>
              <a:cxnLst/>
              <a:rect l="l" t="t" r="r" b="b"/>
              <a:pathLst>
                <a:path w="252" h="482" extrusionOk="0">
                  <a:moveTo>
                    <a:pt x="126" y="0"/>
                  </a:moveTo>
                  <a:lnTo>
                    <a:pt x="0" y="21"/>
                  </a:lnTo>
                  <a:lnTo>
                    <a:pt x="126" y="482"/>
                  </a:lnTo>
                  <a:lnTo>
                    <a:pt x="252" y="46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4765450" y="3050063"/>
              <a:ext cx="6300" cy="12575"/>
            </a:xfrm>
            <a:custGeom>
              <a:avLst/>
              <a:gdLst/>
              <a:ahLst/>
              <a:cxnLst/>
              <a:rect l="l" t="t" r="r" b="b"/>
              <a:pathLst>
                <a:path w="252" h="503" extrusionOk="0">
                  <a:moveTo>
                    <a:pt x="126" y="1"/>
                  </a:moveTo>
                  <a:lnTo>
                    <a:pt x="0" y="43"/>
                  </a:lnTo>
                  <a:lnTo>
                    <a:pt x="126" y="503"/>
                  </a:lnTo>
                  <a:lnTo>
                    <a:pt x="251" y="482"/>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4775900" y="3046938"/>
              <a:ext cx="5775" cy="12575"/>
            </a:xfrm>
            <a:custGeom>
              <a:avLst/>
              <a:gdLst/>
              <a:ahLst/>
              <a:cxnLst/>
              <a:rect l="l" t="t" r="r" b="b"/>
              <a:pathLst>
                <a:path w="231" h="503" extrusionOk="0">
                  <a:moveTo>
                    <a:pt x="105" y="0"/>
                  </a:moveTo>
                  <a:lnTo>
                    <a:pt x="0" y="42"/>
                  </a:lnTo>
                  <a:lnTo>
                    <a:pt x="105" y="502"/>
                  </a:lnTo>
                  <a:lnTo>
                    <a:pt x="231" y="481"/>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4786350" y="3044313"/>
              <a:ext cx="8925" cy="24100"/>
            </a:xfrm>
            <a:custGeom>
              <a:avLst/>
              <a:gdLst/>
              <a:ahLst/>
              <a:cxnLst/>
              <a:rect l="l" t="t" r="r" b="b"/>
              <a:pathLst>
                <a:path w="357" h="964" extrusionOk="0">
                  <a:moveTo>
                    <a:pt x="127" y="1"/>
                  </a:moveTo>
                  <a:lnTo>
                    <a:pt x="1" y="22"/>
                  </a:lnTo>
                  <a:lnTo>
                    <a:pt x="231" y="963"/>
                  </a:lnTo>
                  <a:lnTo>
                    <a:pt x="357" y="942"/>
                  </a:lnTo>
                  <a:lnTo>
                    <a:pt x="127"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4796825" y="3041688"/>
              <a:ext cx="6300" cy="12600"/>
            </a:xfrm>
            <a:custGeom>
              <a:avLst/>
              <a:gdLst/>
              <a:ahLst/>
              <a:cxnLst/>
              <a:rect l="l" t="t" r="r" b="b"/>
              <a:pathLst>
                <a:path w="252" h="504" extrusionOk="0">
                  <a:moveTo>
                    <a:pt x="126" y="1"/>
                  </a:moveTo>
                  <a:lnTo>
                    <a:pt x="0" y="22"/>
                  </a:lnTo>
                  <a:lnTo>
                    <a:pt x="126" y="503"/>
                  </a:lnTo>
                  <a:lnTo>
                    <a:pt x="252"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4806750" y="3039613"/>
              <a:ext cx="5800" cy="12575"/>
            </a:xfrm>
            <a:custGeom>
              <a:avLst/>
              <a:gdLst/>
              <a:ahLst/>
              <a:cxnLst/>
              <a:rect l="l" t="t" r="r" b="b"/>
              <a:pathLst>
                <a:path w="232" h="503" extrusionOk="0">
                  <a:moveTo>
                    <a:pt x="127" y="0"/>
                  </a:moveTo>
                  <a:lnTo>
                    <a:pt x="1" y="21"/>
                  </a:lnTo>
                  <a:lnTo>
                    <a:pt x="127" y="502"/>
                  </a:lnTo>
                  <a:lnTo>
                    <a:pt x="231" y="461"/>
                  </a:lnTo>
                  <a:lnTo>
                    <a:pt x="127"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4816700" y="3036988"/>
              <a:ext cx="5775" cy="12575"/>
            </a:xfrm>
            <a:custGeom>
              <a:avLst/>
              <a:gdLst/>
              <a:ahLst/>
              <a:cxnLst/>
              <a:rect l="l" t="t" r="r" b="b"/>
              <a:pathLst>
                <a:path w="231" h="503" extrusionOk="0">
                  <a:moveTo>
                    <a:pt x="126" y="1"/>
                  </a:moveTo>
                  <a:lnTo>
                    <a:pt x="1" y="43"/>
                  </a:lnTo>
                  <a:lnTo>
                    <a:pt x="126" y="503"/>
                  </a:lnTo>
                  <a:lnTo>
                    <a:pt x="231" y="482"/>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4826650" y="3034388"/>
              <a:ext cx="5775" cy="12575"/>
            </a:xfrm>
            <a:custGeom>
              <a:avLst/>
              <a:gdLst/>
              <a:ahLst/>
              <a:cxnLst/>
              <a:rect l="l" t="t" r="r" b="b"/>
              <a:pathLst>
                <a:path w="231" h="503" extrusionOk="0">
                  <a:moveTo>
                    <a:pt x="126" y="0"/>
                  </a:moveTo>
                  <a:lnTo>
                    <a:pt x="0" y="42"/>
                  </a:lnTo>
                  <a:lnTo>
                    <a:pt x="126" y="502"/>
                  </a:lnTo>
                  <a:lnTo>
                    <a:pt x="230" y="48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4837625" y="3031763"/>
              <a:ext cx="8400" cy="24075"/>
            </a:xfrm>
            <a:custGeom>
              <a:avLst/>
              <a:gdLst/>
              <a:ahLst/>
              <a:cxnLst/>
              <a:rect l="l" t="t" r="r" b="b"/>
              <a:pathLst>
                <a:path w="336" h="963" extrusionOk="0">
                  <a:moveTo>
                    <a:pt x="105" y="0"/>
                  </a:moveTo>
                  <a:lnTo>
                    <a:pt x="0" y="21"/>
                  </a:lnTo>
                  <a:lnTo>
                    <a:pt x="231" y="963"/>
                  </a:lnTo>
                  <a:lnTo>
                    <a:pt x="335" y="942"/>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4848075" y="3029138"/>
              <a:ext cx="5800" cy="12575"/>
            </a:xfrm>
            <a:custGeom>
              <a:avLst/>
              <a:gdLst/>
              <a:ahLst/>
              <a:cxnLst/>
              <a:rect l="l" t="t" r="r" b="b"/>
              <a:pathLst>
                <a:path w="232" h="503" extrusionOk="0">
                  <a:moveTo>
                    <a:pt x="126" y="1"/>
                  </a:moveTo>
                  <a:lnTo>
                    <a:pt x="1" y="43"/>
                  </a:lnTo>
                  <a:lnTo>
                    <a:pt x="126" y="503"/>
                  </a:lnTo>
                  <a:lnTo>
                    <a:pt x="231" y="482"/>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4858025" y="3026538"/>
              <a:ext cx="5775" cy="12575"/>
            </a:xfrm>
            <a:custGeom>
              <a:avLst/>
              <a:gdLst/>
              <a:ahLst/>
              <a:cxnLst/>
              <a:rect l="l" t="t" r="r" b="b"/>
              <a:pathLst>
                <a:path w="231" h="503" extrusionOk="0">
                  <a:moveTo>
                    <a:pt x="126" y="0"/>
                  </a:moveTo>
                  <a:lnTo>
                    <a:pt x="0" y="21"/>
                  </a:lnTo>
                  <a:lnTo>
                    <a:pt x="126" y="502"/>
                  </a:lnTo>
                  <a:lnTo>
                    <a:pt x="231" y="46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4867975" y="3023913"/>
              <a:ext cx="5775" cy="12575"/>
            </a:xfrm>
            <a:custGeom>
              <a:avLst/>
              <a:gdLst/>
              <a:ahLst/>
              <a:cxnLst/>
              <a:rect l="l" t="t" r="r" b="b"/>
              <a:pathLst>
                <a:path w="231" h="503" extrusionOk="0">
                  <a:moveTo>
                    <a:pt x="126" y="1"/>
                  </a:moveTo>
                  <a:lnTo>
                    <a:pt x="0" y="21"/>
                  </a:lnTo>
                  <a:lnTo>
                    <a:pt x="126" y="503"/>
                  </a:lnTo>
                  <a:lnTo>
                    <a:pt x="230"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4877900" y="3021813"/>
              <a:ext cx="5775" cy="12600"/>
            </a:xfrm>
            <a:custGeom>
              <a:avLst/>
              <a:gdLst/>
              <a:ahLst/>
              <a:cxnLst/>
              <a:rect l="l" t="t" r="r" b="b"/>
              <a:pathLst>
                <a:path w="231" h="504" extrusionOk="0">
                  <a:moveTo>
                    <a:pt x="105" y="1"/>
                  </a:moveTo>
                  <a:lnTo>
                    <a:pt x="1" y="43"/>
                  </a:lnTo>
                  <a:lnTo>
                    <a:pt x="105" y="503"/>
                  </a:lnTo>
                  <a:lnTo>
                    <a:pt x="231" y="482"/>
                  </a:lnTo>
                  <a:lnTo>
                    <a:pt x="105"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4888375" y="3019213"/>
              <a:ext cx="8900" cy="24075"/>
            </a:xfrm>
            <a:custGeom>
              <a:avLst/>
              <a:gdLst/>
              <a:ahLst/>
              <a:cxnLst/>
              <a:rect l="l" t="t" r="r" b="b"/>
              <a:pathLst>
                <a:path w="356" h="963" extrusionOk="0">
                  <a:moveTo>
                    <a:pt x="126" y="0"/>
                  </a:moveTo>
                  <a:lnTo>
                    <a:pt x="0" y="21"/>
                  </a:lnTo>
                  <a:lnTo>
                    <a:pt x="230" y="963"/>
                  </a:lnTo>
                  <a:lnTo>
                    <a:pt x="356" y="942"/>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4899350" y="3016588"/>
              <a:ext cx="5775" cy="12575"/>
            </a:xfrm>
            <a:custGeom>
              <a:avLst/>
              <a:gdLst/>
              <a:ahLst/>
              <a:cxnLst/>
              <a:rect l="l" t="t" r="r" b="b"/>
              <a:pathLst>
                <a:path w="231" h="503" extrusionOk="0">
                  <a:moveTo>
                    <a:pt x="105" y="1"/>
                  </a:moveTo>
                  <a:lnTo>
                    <a:pt x="0" y="22"/>
                  </a:lnTo>
                  <a:lnTo>
                    <a:pt x="105" y="503"/>
                  </a:lnTo>
                  <a:lnTo>
                    <a:pt x="231" y="461"/>
                  </a:lnTo>
                  <a:lnTo>
                    <a:pt x="105"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4909300" y="3013988"/>
              <a:ext cx="5775" cy="12575"/>
            </a:xfrm>
            <a:custGeom>
              <a:avLst/>
              <a:gdLst/>
              <a:ahLst/>
              <a:cxnLst/>
              <a:rect l="l" t="t" r="r" b="b"/>
              <a:pathLst>
                <a:path w="231" h="503" extrusionOk="0">
                  <a:moveTo>
                    <a:pt x="105" y="0"/>
                  </a:moveTo>
                  <a:lnTo>
                    <a:pt x="0" y="21"/>
                  </a:lnTo>
                  <a:lnTo>
                    <a:pt x="105" y="502"/>
                  </a:lnTo>
                  <a:lnTo>
                    <a:pt x="230" y="481"/>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4918700" y="3011888"/>
              <a:ext cx="6300" cy="12575"/>
            </a:xfrm>
            <a:custGeom>
              <a:avLst/>
              <a:gdLst/>
              <a:ahLst/>
              <a:cxnLst/>
              <a:rect l="l" t="t" r="r" b="b"/>
              <a:pathLst>
                <a:path w="252" h="503" extrusionOk="0">
                  <a:moveTo>
                    <a:pt x="126" y="0"/>
                  </a:moveTo>
                  <a:lnTo>
                    <a:pt x="1" y="21"/>
                  </a:lnTo>
                  <a:lnTo>
                    <a:pt x="126" y="502"/>
                  </a:lnTo>
                  <a:lnTo>
                    <a:pt x="252" y="46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4928650" y="3009263"/>
              <a:ext cx="6300" cy="12050"/>
            </a:xfrm>
            <a:custGeom>
              <a:avLst/>
              <a:gdLst/>
              <a:ahLst/>
              <a:cxnLst/>
              <a:rect l="l" t="t" r="r" b="b"/>
              <a:pathLst>
                <a:path w="252" h="482" extrusionOk="0">
                  <a:moveTo>
                    <a:pt x="126" y="1"/>
                  </a:moveTo>
                  <a:lnTo>
                    <a:pt x="0" y="22"/>
                  </a:lnTo>
                  <a:lnTo>
                    <a:pt x="126" y="482"/>
                  </a:lnTo>
                  <a:lnTo>
                    <a:pt x="251"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4939625" y="3006663"/>
              <a:ext cx="8400" cy="24075"/>
            </a:xfrm>
            <a:custGeom>
              <a:avLst/>
              <a:gdLst/>
              <a:ahLst/>
              <a:cxnLst/>
              <a:rect l="l" t="t" r="r" b="b"/>
              <a:pathLst>
                <a:path w="336" h="963" extrusionOk="0">
                  <a:moveTo>
                    <a:pt x="105" y="0"/>
                  </a:moveTo>
                  <a:lnTo>
                    <a:pt x="1" y="21"/>
                  </a:lnTo>
                  <a:lnTo>
                    <a:pt x="231" y="963"/>
                  </a:lnTo>
                  <a:lnTo>
                    <a:pt x="335" y="942"/>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4950100" y="3003513"/>
              <a:ext cx="6300" cy="12575"/>
            </a:xfrm>
            <a:custGeom>
              <a:avLst/>
              <a:gdLst/>
              <a:ahLst/>
              <a:cxnLst/>
              <a:rect l="l" t="t" r="r" b="b"/>
              <a:pathLst>
                <a:path w="252" h="503" extrusionOk="0">
                  <a:moveTo>
                    <a:pt x="126" y="1"/>
                  </a:moveTo>
                  <a:lnTo>
                    <a:pt x="0" y="21"/>
                  </a:lnTo>
                  <a:lnTo>
                    <a:pt x="126" y="503"/>
                  </a:lnTo>
                  <a:lnTo>
                    <a:pt x="251"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4960025" y="3001413"/>
              <a:ext cx="5775" cy="12075"/>
            </a:xfrm>
            <a:custGeom>
              <a:avLst/>
              <a:gdLst/>
              <a:ahLst/>
              <a:cxnLst/>
              <a:rect l="l" t="t" r="r" b="b"/>
              <a:pathLst>
                <a:path w="231" h="483" extrusionOk="0">
                  <a:moveTo>
                    <a:pt x="126" y="1"/>
                  </a:moveTo>
                  <a:lnTo>
                    <a:pt x="1" y="22"/>
                  </a:lnTo>
                  <a:lnTo>
                    <a:pt x="126" y="482"/>
                  </a:lnTo>
                  <a:lnTo>
                    <a:pt x="231"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4969975" y="2998813"/>
              <a:ext cx="5775" cy="12575"/>
            </a:xfrm>
            <a:custGeom>
              <a:avLst/>
              <a:gdLst/>
              <a:ahLst/>
              <a:cxnLst/>
              <a:rect l="l" t="t" r="r" b="b"/>
              <a:pathLst>
                <a:path w="231" h="503" extrusionOk="0">
                  <a:moveTo>
                    <a:pt x="126" y="0"/>
                  </a:moveTo>
                  <a:lnTo>
                    <a:pt x="0" y="21"/>
                  </a:lnTo>
                  <a:lnTo>
                    <a:pt x="126" y="502"/>
                  </a:lnTo>
                  <a:lnTo>
                    <a:pt x="230" y="46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4979900" y="2996188"/>
              <a:ext cx="5775" cy="12575"/>
            </a:xfrm>
            <a:custGeom>
              <a:avLst/>
              <a:gdLst/>
              <a:ahLst/>
              <a:cxnLst/>
              <a:rect l="l" t="t" r="r" b="b"/>
              <a:pathLst>
                <a:path w="231" h="503" extrusionOk="0">
                  <a:moveTo>
                    <a:pt x="126" y="1"/>
                  </a:moveTo>
                  <a:lnTo>
                    <a:pt x="1" y="42"/>
                  </a:lnTo>
                  <a:lnTo>
                    <a:pt x="126" y="503"/>
                  </a:lnTo>
                  <a:lnTo>
                    <a:pt x="231" y="482"/>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4990900" y="2993063"/>
              <a:ext cx="8375" cy="24600"/>
            </a:xfrm>
            <a:custGeom>
              <a:avLst/>
              <a:gdLst/>
              <a:ahLst/>
              <a:cxnLst/>
              <a:rect l="l" t="t" r="r" b="b"/>
              <a:pathLst>
                <a:path w="335" h="984" extrusionOk="0">
                  <a:moveTo>
                    <a:pt x="105" y="0"/>
                  </a:moveTo>
                  <a:lnTo>
                    <a:pt x="0" y="42"/>
                  </a:lnTo>
                  <a:lnTo>
                    <a:pt x="230" y="983"/>
                  </a:lnTo>
                  <a:lnTo>
                    <a:pt x="335" y="942"/>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5001350" y="2990963"/>
              <a:ext cx="5775" cy="12575"/>
            </a:xfrm>
            <a:custGeom>
              <a:avLst/>
              <a:gdLst/>
              <a:ahLst/>
              <a:cxnLst/>
              <a:rect l="l" t="t" r="r" b="b"/>
              <a:pathLst>
                <a:path w="231" h="503" extrusionOk="0">
                  <a:moveTo>
                    <a:pt x="126" y="0"/>
                  </a:moveTo>
                  <a:lnTo>
                    <a:pt x="1" y="21"/>
                  </a:lnTo>
                  <a:lnTo>
                    <a:pt x="105" y="503"/>
                  </a:lnTo>
                  <a:lnTo>
                    <a:pt x="231" y="46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5011300" y="2988338"/>
              <a:ext cx="5775" cy="12050"/>
            </a:xfrm>
            <a:custGeom>
              <a:avLst/>
              <a:gdLst/>
              <a:ahLst/>
              <a:cxnLst/>
              <a:rect l="l" t="t" r="r" b="b"/>
              <a:pathLst>
                <a:path w="231" h="482" extrusionOk="0">
                  <a:moveTo>
                    <a:pt x="126" y="1"/>
                  </a:moveTo>
                  <a:lnTo>
                    <a:pt x="0" y="22"/>
                  </a:lnTo>
                  <a:lnTo>
                    <a:pt x="126" y="482"/>
                  </a:lnTo>
                  <a:lnTo>
                    <a:pt x="230"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5021225" y="2985738"/>
              <a:ext cx="5775" cy="12575"/>
            </a:xfrm>
            <a:custGeom>
              <a:avLst/>
              <a:gdLst/>
              <a:ahLst/>
              <a:cxnLst/>
              <a:rect l="l" t="t" r="r" b="b"/>
              <a:pathLst>
                <a:path w="231" h="503" extrusionOk="0">
                  <a:moveTo>
                    <a:pt x="126" y="0"/>
                  </a:moveTo>
                  <a:lnTo>
                    <a:pt x="1" y="21"/>
                  </a:lnTo>
                  <a:lnTo>
                    <a:pt x="126" y="502"/>
                  </a:lnTo>
                  <a:lnTo>
                    <a:pt x="231" y="460"/>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5031175" y="2983638"/>
              <a:ext cx="5775" cy="12575"/>
            </a:xfrm>
            <a:custGeom>
              <a:avLst/>
              <a:gdLst/>
              <a:ahLst/>
              <a:cxnLst/>
              <a:rect l="l" t="t" r="r" b="b"/>
              <a:pathLst>
                <a:path w="231" h="503" extrusionOk="0">
                  <a:moveTo>
                    <a:pt x="105" y="0"/>
                  </a:moveTo>
                  <a:lnTo>
                    <a:pt x="0" y="21"/>
                  </a:lnTo>
                  <a:lnTo>
                    <a:pt x="105" y="503"/>
                  </a:lnTo>
                  <a:lnTo>
                    <a:pt x="230" y="461"/>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5041625" y="2981013"/>
              <a:ext cx="8925" cy="24100"/>
            </a:xfrm>
            <a:custGeom>
              <a:avLst/>
              <a:gdLst/>
              <a:ahLst/>
              <a:cxnLst/>
              <a:rect l="l" t="t" r="r" b="b"/>
              <a:pathLst>
                <a:path w="357" h="964" extrusionOk="0">
                  <a:moveTo>
                    <a:pt x="126" y="1"/>
                  </a:moveTo>
                  <a:lnTo>
                    <a:pt x="1" y="22"/>
                  </a:lnTo>
                  <a:lnTo>
                    <a:pt x="231" y="963"/>
                  </a:lnTo>
                  <a:lnTo>
                    <a:pt x="356" y="942"/>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5052625" y="2977888"/>
              <a:ext cx="5775" cy="12575"/>
            </a:xfrm>
            <a:custGeom>
              <a:avLst/>
              <a:gdLst/>
              <a:ahLst/>
              <a:cxnLst/>
              <a:rect l="l" t="t" r="r" b="b"/>
              <a:pathLst>
                <a:path w="231" h="503" extrusionOk="0">
                  <a:moveTo>
                    <a:pt x="105" y="0"/>
                  </a:moveTo>
                  <a:lnTo>
                    <a:pt x="0" y="42"/>
                  </a:lnTo>
                  <a:lnTo>
                    <a:pt x="105" y="502"/>
                  </a:lnTo>
                  <a:lnTo>
                    <a:pt x="230" y="482"/>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a:off x="5062025" y="2975788"/>
              <a:ext cx="6300" cy="12575"/>
            </a:xfrm>
            <a:custGeom>
              <a:avLst/>
              <a:gdLst/>
              <a:ahLst/>
              <a:cxnLst/>
              <a:rect l="l" t="t" r="r" b="b"/>
              <a:pathLst>
                <a:path w="252" h="503" extrusionOk="0">
                  <a:moveTo>
                    <a:pt x="126" y="1"/>
                  </a:moveTo>
                  <a:lnTo>
                    <a:pt x="1" y="42"/>
                  </a:lnTo>
                  <a:lnTo>
                    <a:pt x="126" y="503"/>
                  </a:lnTo>
                  <a:lnTo>
                    <a:pt x="252" y="482"/>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5071975" y="2973163"/>
              <a:ext cx="6300" cy="12600"/>
            </a:xfrm>
            <a:custGeom>
              <a:avLst/>
              <a:gdLst/>
              <a:ahLst/>
              <a:cxnLst/>
              <a:rect l="l" t="t" r="r" b="b"/>
              <a:pathLst>
                <a:path w="252" h="504" extrusionOk="0">
                  <a:moveTo>
                    <a:pt x="126" y="1"/>
                  </a:moveTo>
                  <a:lnTo>
                    <a:pt x="0" y="22"/>
                  </a:lnTo>
                  <a:lnTo>
                    <a:pt x="126" y="503"/>
                  </a:lnTo>
                  <a:lnTo>
                    <a:pt x="251"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5081900" y="2971088"/>
              <a:ext cx="5775" cy="12575"/>
            </a:xfrm>
            <a:custGeom>
              <a:avLst/>
              <a:gdLst/>
              <a:ahLst/>
              <a:cxnLst/>
              <a:rect l="l" t="t" r="r" b="b"/>
              <a:pathLst>
                <a:path w="231" h="503" extrusionOk="0">
                  <a:moveTo>
                    <a:pt x="126" y="0"/>
                  </a:moveTo>
                  <a:lnTo>
                    <a:pt x="1" y="21"/>
                  </a:lnTo>
                  <a:lnTo>
                    <a:pt x="126" y="502"/>
                  </a:lnTo>
                  <a:lnTo>
                    <a:pt x="231" y="46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4399263" y="2810788"/>
              <a:ext cx="815000" cy="332350"/>
            </a:xfrm>
            <a:custGeom>
              <a:avLst/>
              <a:gdLst/>
              <a:ahLst/>
              <a:cxnLst/>
              <a:rect l="l" t="t" r="r" b="b"/>
              <a:pathLst>
                <a:path w="32600" h="13294" extrusionOk="0">
                  <a:moveTo>
                    <a:pt x="1877" y="0"/>
                  </a:moveTo>
                  <a:cubicBezTo>
                    <a:pt x="1477" y="0"/>
                    <a:pt x="1106" y="256"/>
                    <a:pt x="984" y="658"/>
                  </a:cubicBezTo>
                  <a:lnTo>
                    <a:pt x="147" y="3609"/>
                  </a:lnTo>
                  <a:cubicBezTo>
                    <a:pt x="0" y="4090"/>
                    <a:pt x="272" y="4592"/>
                    <a:pt x="754" y="4738"/>
                  </a:cubicBezTo>
                  <a:lnTo>
                    <a:pt x="30507" y="13254"/>
                  </a:lnTo>
                  <a:cubicBezTo>
                    <a:pt x="30595" y="13281"/>
                    <a:pt x="30684" y="13294"/>
                    <a:pt x="30772" y="13294"/>
                  </a:cubicBezTo>
                  <a:cubicBezTo>
                    <a:pt x="31160" y="13294"/>
                    <a:pt x="31514" y="13040"/>
                    <a:pt x="31616" y="12648"/>
                  </a:cubicBezTo>
                  <a:lnTo>
                    <a:pt x="32474" y="9697"/>
                  </a:lnTo>
                  <a:cubicBezTo>
                    <a:pt x="32599" y="9216"/>
                    <a:pt x="32327" y="8714"/>
                    <a:pt x="31846" y="8567"/>
                  </a:cubicBezTo>
                  <a:lnTo>
                    <a:pt x="2114" y="31"/>
                  </a:lnTo>
                  <a:cubicBezTo>
                    <a:pt x="2035" y="10"/>
                    <a:pt x="1955" y="0"/>
                    <a:pt x="18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4399263" y="2851288"/>
              <a:ext cx="805050" cy="291850"/>
            </a:xfrm>
            <a:custGeom>
              <a:avLst/>
              <a:gdLst/>
              <a:ahLst/>
              <a:cxnLst/>
              <a:rect l="l" t="t" r="r" b="b"/>
              <a:pathLst>
                <a:path w="32202" h="11674" extrusionOk="0">
                  <a:moveTo>
                    <a:pt x="712" y="1"/>
                  </a:moveTo>
                  <a:lnTo>
                    <a:pt x="147" y="1989"/>
                  </a:lnTo>
                  <a:cubicBezTo>
                    <a:pt x="0" y="2470"/>
                    <a:pt x="272" y="2972"/>
                    <a:pt x="775" y="3118"/>
                  </a:cubicBezTo>
                  <a:lnTo>
                    <a:pt x="30507" y="11634"/>
                  </a:lnTo>
                  <a:cubicBezTo>
                    <a:pt x="30595" y="11661"/>
                    <a:pt x="30684" y="11674"/>
                    <a:pt x="30772" y="11674"/>
                  </a:cubicBezTo>
                  <a:cubicBezTo>
                    <a:pt x="31160" y="11674"/>
                    <a:pt x="31514" y="11420"/>
                    <a:pt x="31616" y="11028"/>
                  </a:cubicBezTo>
                  <a:lnTo>
                    <a:pt x="32202" y="9040"/>
                  </a:lnTo>
                  <a:lnTo>
                    <a:pt x="71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4399788" y="2891563"/>
              <a:ext cx="793025" cy="251575"/>
            </a:xfrm>
            <a:custGeom>
              <a:avLst/>
              <a:gdLst/>
              <a:ahLst/>
              <a:cxnLst/>
              <a:rect l="l" t="t" r="r" b="b"/>
              <a:pathLst>
                <a:path w="31721" h="10063" extrusionOk="0">
                  <a:moveTo>
                    <a:pt x="251" y="1"/>
                  </a:moveTo>
                  <a:lnTo>
                    <a:pt x="126" y="378"/>
                  </a:lnTo>
                  <a:cubicBezTo>
                    <a:pt x="0" y="859"/>
                    <a:pt x="272" y="1361"/>
                    <a:pt x="754" y="1507"/>
                  </a:cubicBezTo>
                  <a:lnTo>
                    <a:pt x="30486" y="10023"/>
                  </a:lnTo>
                  <a:cubicBezTo>
                    <a:pt x="30574" y="10050"/>
                    <a:pt x="30663" y="10063"/>
                    <a:pt x="30751" y="10063"/>
                  </a:cubicBezTo>
                  <a:cubicBezTo>
                    <a:pt x="31139" y="10063"/>
                    <a:pt x="31493" y="9809"/>
                    <a:pt x="31595" y="9417"/>
                  </a:cubicBezTo>
                  <a:lnTo>
                    <a:pt x="31721" y="9040"/>
                  </a:lnTo>
                  <a:lnTo>
                    <a:pt x="25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4444238" y="2812588"/>
              <a:ext cx="12600" cy="33500"/>
            </a:xfrm>
            <a:custGeom>
              <a:avLst/>
              <a:gdLst/>
              <a:ahLst/>
              <a:cxnLst/>
              <a:rect l="l" t="t" r="r" b="b"/>
              <a:pathLst>
                <a:path w="504" h="1340" extrusionOk="0">
                  <a:moveTo>
                    <a:pt x="378" y="0"/>
                  </a:moveTo>
                  <a:lnTo>
                    <a:pt x="1" y="1298"/>
                  </a:lnTo>
                  <a:lnTo>
                    <a:pt x="126" y="1340"/>
                  </a:lnTo>
                  <a:lnTo>
                    <a:pt x="503" y="42"/>
                  </a:lnTo>
                  <a:lnTo>
                    <a:pt x="378"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4459413" y="2815213"/>
              <a:ext cx="8400" cy="17275"/>
            </a:xfrm>
            <a:custGeom>
              <a:avLst/>
              <a:gdLst/>
              <a:ahLst/>
              <a:cxnLst/>
              <a:rect l="l" t="t" r="r" b="b"/>
              <a:pathLst>
                <a:path w="336" h="691" extrusionOk="0">
                  <a:moveTo>
                    <a:pt x="189" y="0"/>
                  </a:moveTo>
                  <a:lnTo>
                    <a:pt x="1" y="649"/>
                  </a:lnTo>
                  <a:lnTo>
                    <a:pt x="147" y="691"/>
                  </a:lnTo>
                  <a:lnTo>
                    <a:pt x="335"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4470938" y="2818863"/>
              <a:ext cx="7850" cy="16775"/>
            </a:xfrm>
            <a:custGeom>
              <a:avLst/>
              <a:gdLst/>
              <a:ahLst/>
              <a:cxnLst/>
              <a:rect l="l" t="t" r="r" b="b"/>
              <a:pathLst>
                <a:path w="314" h="671" extrusionOk="0">
                  <a:moveTo>
                    <a:pt x="188" y="1"/>
                  </a:moveTo>
                  <a:lnTo>
                    <a:pt x="0" y="649"/>
                  </a:lnTo>
                  <a:lnTo>
                    <a:pt x="126" y="670"/>
                  </a:lnTo>
                  <a:lnTo>
                    <a:pt x="314" y="21"/>
                  </a:lnTo>
                  <a:lnTo>
                    <a:pt x="18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4489763" y="282881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4506488" y="2837688"/>
              <a:ext cx="7875" cy="17300"/>
            </a:xfrm>
            <a:custGeom>
              <a:avLst/>
              <a:gdLst/>
              <a:ahLst/>
              <a:cxnLst/>
              <a:rect l="l" t="t" r="r" b="b"/>
              <a:pathLst>
                <a:path w="315" h="692" extrusionOk="0">
                  <a:moveTo>
                    <a:pt x="189" y="1"/>
                  </a:moveTo>
                  <a:lnTo>
                    <a:pt x="1" y="649"/>
                  </a:lnTo>
                  <a:lnTo>
                    <a:pt x="126" y="691"/>
                  </a:lnTo>
                  <a:lnTo>
                    <a:pt x="315"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4499688" y="2828288"/>
              <a:ext cx="12575" cy="33500"/>
            </a:xfrm>
            <a:custGeom>
              <a:avLst/>
              <a:gdLst/>
              <a:ahLst/>
              <a:cxnLst/>
              <a:rect l="l" t="t" r="r" b="b"/>
              <a:pathLst>
                <a:path w="503" h="1340" extrusionOk="0">
                  <a:moveTo>
                    <a:pt x="357" y="0"/>
                  </a:moveTo>
                  <a:lnTo>
                    <a:pt x="1" y="1297"/>
                  </a:lnTo>
                  <a:lnTo>
                    <a:pt x="126" y="1339"/>
                  </a:lnTo>
                  <a:lnTo>
                    <a:pt x="503" y="42"/>
                  </a:lnTo>
                  <a:lnTo>
                    <a:pt x="357"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4514863" y="2831413"/>
              <a:ext cx="8400" cy="17300"/>
            </a:xfrm>
            <a:custGeom>
              <a:avLst/>
              <a:gdLst/>
              <a:ahLst/>
              <a:cxnLst/>
              <a:rect l="l" t="t" r="r" b="b"/>
              <a:pathLst>
                <a:path w="336" h="692" extrusionOk="0">
                  <a:moveTo>
                    <a:pt x="189" y="1"/>
                  </a:moveTo>
                  <a:lnTo>
                    <a:pt x="1" y="649"/>
                  </a:lnTo>
                  <a:lnTo>
                    <a:pt x="147" y="691"/>
                  </a:lnTo>
                  <a:lnTo>
                    <a:pt x="335"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4503888" y="2830363"/>
              <a:ext cx="7875" cy="17300"/>
            </a:xfrm>
            <a:custGeom>
              <a:avLst/>
              <a:gdLst/>
              <a:ahLst/>
              <a:cxnLst/>
              <a:rect l="l" t="t" r="r" b="b"/>
              <a:pathLst>
                <a:path w="315" h="692" extrusionOk="0">
                  <a:moveTo>
                    <a:pt x="168" y="1"/>
                  </a:moveTo>
                  <a:lnTo>
                    <a:pt x="0" y="649"/>
                  </a:lnTo>
                  <a:lnTo>
                    <a:pt x="126" y="691"/>
                  </a:lnTo>
                  <a:lnTo>
                    <a:pt x="314" y="43"/>
                  </a:lnTo>
                  <a:lnTo>
                    <a:pt x="16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4536838" y="2837688"/>
              <a:ext cx="8400" cy="16775"/>
            </a:xfrm>
            <a:custGeom>
              <a:avLst/>
              <a:gdLst/>
              <a:ahLst/>
              <a:cxnLst/>
              <a:rect l="l" t="t" r="r" b="b"/>
              <a:pathLst>
                <a:path w="336" h="671" extrusionOk="0">
                  <a:moveTo>
                    <a:pt x="189" y="1"/>
                  </a:moveTo>
                  <a:lnTo>
                    <a:pt x="0" y="649"/>
                  </a:lnTo>
                  <a:lnTo>
                    <a:pt x="147" y="670"/>
                  </a:lnTo>
                  <a:lnTo>
                    <a:pt x="335" y="22"/>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4548338" y="2840838"/>
              <a:ext cx="7875" cy="17275"/>
            </a:xfrm>
            <a:custGeom>
              <a:avLst/>
              <a:gdLst/>
              <a:ahLst/>
              <a:cxnLst/>
              <a:rect l="l" t="t" r="r" b="b"/>
              <a:pathLst>
                <a:path w="315" h="691" extrusionOk="0">
                  <a:moveTo>
                    <a:pt x="189" y="0"/>
                  </a:moveTo>
                  <a:lnTo>
                    <a:pt x="1" y="649"/>
                  </a:lnTo>
                  <a:lnTo>
                    <a:pt x="126" y="691"/>
                  </a:lnTo>
                  <a:lnTo>
                    <a:pt x="315"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4554613" y="2843963"/>
              <a:ext cx="13100" cy="33500"/>
            </a:xfrm>
            <a:custGeom>
              <a:avLst/>
              <a:gdLst/>
              <a:ahLst/>
              <a:cxnLst/>
              <a:rect l="l" t="t" r="r" b="b"/>
              <a:pathLst>
                <a:path w="524" h="1340" extrusionOk="0">
                  <a:moveTo>
                    <a:pt x="377" y="1"/>
                  </a:moveTo>
                  <a:lnTo>
                    <a:pt x="1" y="1298"/>
                  </a:lnTo>
                  <a:lnTo>
                    <a:pt x="147" y="1340"/>
                  </a:lnTo>
                  <a:lnTo>
                    <a:pt x="524" y="43"/>
                  </a:lnTo>
                  <a:lnTo>
                    <a:pt x="377"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4570838" y="2847638"/>
              <a:ext cx="7875" cy="16750"/>
            </a:xfrm>
            <a:custGeom>
              <a:avLst/>
              <a:gdLst/>
              <a:ahLst/>
              <a:cxnLst/>
              <a:rect l="l" t="t" r="r" b="b"/>
              <a:pathLst>
                <a:path w="315" h="670" extrusionOk="0">
                  <a:moveTo>
                    <a:pt x="189" y="0"/>
                  </a:moveTo>
                  <a:lnTo>
                    <a:pt x="0" y="649"/>
                  </a:lnTo>
                  <a:lnTo>
                    <a:pt x="126" y="670"/>
                  </a:lnTo>
                  <a:lnTo>
                    <a:pt x="314" y="21"/>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4581288" y="2850238"/>
              <a:ext cx="8400" cy="17300"/>
            </a:xfrm>
            <a:custGeom>
              <a:avLst/>
              <a:gdLst/>
              <a:ahLst/>
              <a:cxnLst/>
              <a:rect l="l" t="t" r="r" b="b"/>
              <a:pathLst>
                <a:path w="336" h="692" extrusionOk="0">
                  <a:moveTo>
                    <a:pt x="189" y="1"/>
                  </a:moveTo>
                  <a:lnTo>
                    <a:pt x="1" y="650"/>
                  </a:lnTo>
                  <a:lnTo>
                    <a:pt x="147" y="691"/>
                  </a:lnTo>
                  <a:lnTo>
                    <a:pt x="336"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4600663" y="2860713"/>
              <a:ext cx="7850" cy="17275"/>
            </a:xfrm>
            <a:custGeom>
              <a:avLst/>
              <a:gdLst/>
              <a:ahLst/>
              <a:cxnLst/>
              <a:rect l="l" t="t" r="r" b="b"/>
              <a:pathLst>
                <a:path w="314" h="691" extrusionOk="0">
                  <a:moveTo>
                    <a:pt x="188" y="0"/>
                  </a:moveTo>
                  <a:lnTo>
                    <a:pt x="0" y="649"/>
                  </a:lnTo>
                  <a:lnTo>
                    <a:pt x="126" y="691"/>
                  </a:lnTo>
                  <a:lnTo>
                    <a:pt x="314" y="42"/>
                  </a:lnTo>
                  <a:lnTo>
                    <a:pt x="188"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4603788" y="2856538"/>
              <a:ext cx="7875" cy="17275"/>
            </a:xfrm>
            <a:custGeom>
              <a:avLst/>
              <a:gdLst/>
              <a:ahLst/>
              <a:cxnLst/>
              <a:rect l="l" t="t" r="r" b="b"/>
              <a:pathLst>
                <a:path w="315" h="691" extrusionOk="0">
                  <a:moveTo>
                    <a:pt x="189" y="0"/>
                  </a:moveTo>
                  <a:lnTo>
                    <a:pt x="1" y="649"/>
                  </a:lnTo>
                  <a:lnTo>
                    <a:pt x="126" y="690"/>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4610063" y="2859663"/>
              <a:ext cx="12575" cy="33500"/>
            </a:xfrm>
            <a:custGeom>
              <a:avLst/>
              <a:gdLst/>
              <a:ahLst/>
              <a:cxnLst/>
              <a:rect l="l" t="t" r="r" b="b"/>
              <a:pathLst>
                <a:path w="503" h="1340" extrusionOk="0">
                  <a:moveTo>
                    <a:pt x="377" y="1"/>
                  </a:moveTo>
                  <a:lnTo>
                    <a:pt x="1" y="1298"/>
                  </a:lnTo>
                  <a:lnTo>
                    <a:pt x="126" y="1340"/>
                  </a:lnTo>
                  <a:lnTo>
                    <a:pt x="503" y="42"/>
                  </a:lnTo>
                  <a:lnTo>
                    <a:pt x="377"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4625763" y="2863338"/>
              <a:ext cx="7875" cy="16750"/>
            </a:xfrm>
            <a:custGeom>
              <a:avLst/>
              <a:gdLst/>
              <a:ahLst/>
              <a:cxnLst/>
              <a:rect l="l" t="t" r="r" b="b"/>
              <a:pathLst>
                <a:path w="315" h="670" extrusionOk="0">
                  <a:moveTo>
                    <a:pt x="189" y="0"/>
                  </a:moveTo>
                  <a:lnTo>
                    <a:pt x="0" y="649"/>
                  </a:lnTo>
                  <a:lnTo>
                    <a:pt x="147" y="670"/>
                  </a:lnTo>
                  <a:lnTo>
                    <a:pt x="314" y="21"/>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4649288" y="2877963"/>
              <a:ext cx="8400" cy="17300"/>
            </a:xfrm>
            <a:custGeom>
              <a:avLst/>
              <a:gdLst/>
              <a:ahLst/>
              <a:cxnLst/>
              <a:rect l="l" t="t" r="r" b="b"/>
              <a:pathLst>
                <a:path w="336" h="692" extrusionOk="0">
                  <a:moveTo>
                    <a:pt x="189" y="1"/>
                  </a:moveTo>
                  <a:lnTo>
                    <a:pt x="1" y="650"/>
                  </a:lnTo>
                  <a:lnTo>
                    <a:pt x="147" y="691"/>
                  </a:lnTo>
                  <a:lnTo>
                    <a:pt x="336"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4647738" y="2869088"/>
              <a:ext cx="7875" cy="17275"/>
            </a:xfrm>
            <a:custGeom>
              <a:avLst/>
              <a:gdLst/>
              <a:ahLst/>
              <a:cxnLst/>
              <a:rect l="l" t="t" r="r" b="b"/>
              <a:pathLst>
                <a:path w="315" h="691" extrusionOk="0">
                  <a:moveTo>
                    <a:pt x="189" y="0"/>
                  </a:moveTo>
                  <a:lnTo>
                    <a:pt x="0" y="649"/>
                  </a:lnTo>
                  <a:lnTo>
                    <a:pt x="147"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4659238" y="2872738"/>
              <a:ext cx="7875" cy="17300"/>
            </a:xfrm>
            <a:custGeom>
              <a:avLst/>
              <a:gdLst/>
              <a:ahLst/>
              <a:cxnLst/>
              <a:rect l="l" t="t" r="r" b="b"/>
              <a:pathLst>
                <a:path w="315" h="692" extrusionOk="0">
                  <a:moveTo>
                    <a:pt x="189" y="1"/>
                  </a:moveTo>
                  <a:lnTo>
                    <a:pt x="1" y="649"/>
                  </a:lnTo>
                  <a:lnTo>
                    <a:pt x="126" y="691"/>
                  </a:lnTo>
                  <a:lnTo>
                    <a:pt x="314" y="42"/>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4679638" y="2888963"/>
              <a:ext cx="12575" cy="33500"/>
            </a:xfrm>
            <a:custGeom>
              <a:avLst/>
              <a:gdLst/>
              <a:ahLst/>
              <a:cxnLst/>
              <a:rect l="l" t="t" r="r" b="b"/>
              <a:pathLst>
                <a:path w="503" h="1340" extrusionOk="0">
                  <a:moveTo>
                    <a:pt x="377" y="0"/>
                  </a:moveTo>
                  <a:lnTo>
                    <a:pt x="1" y="1298"/>
                  </a:lnTo>
                  <a:lnTo>
                    <a:pt x="126" y="1339"/>
                  </a:lnTo>
                  <a:lnTo>
                    <a:pt x="503" y="42"/>
                  </a:lnTo>
                  <a:lnTo>
                    <a:pt x="377"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4681213" y="2879013"/>
              <a:ext cx="7875" cy="17300"/>
            </a:xfrm>
            <a:custGeom>
              <a:avLst/>
              <a:gdLst/>
              <a:ahLst/>
              <a:cxnLst/>
              <a:rect l="l" t="t" r="r" b="b"/>
              <a:pathLst>
                <a:path w="315" h="692" extrusionOk="0">
                  <a:moveTo>
                    <a:pt x="189" y="1"/>
                  </a:moveTo>
                  <a:lnTo>
                    <a:pt x="0" y="649"/>
                  </a:lnTo>
                  <a:lnTo>
                    <a:pt x="126" y="691"/>
                  </a:lnTo>
                  <a:lnTo>
                    <a:pt x="314"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4692188" y="2882163"/>
              <a:ext cx="8400" cy="17275"/>
            </a:xfrm>
            <a:custGeom>
              <a:avLst/>
              <a:gdLst/>
              <a:ahLst/>
              <a:cxnLst/>
              <a:rect l="l" t="t" r="r" b="b"/>
              <a:pathLst>
                <a:path w="336" h="691" extrusionOk="0">
                  <a:moveTo>
                    <a:pt x="189" y="0"/>
                  </a:moveTo>
                  <a:lnTo>
                    <a:pt x="1" y="649"/>
                  </a:lnTo>
                  <a:lnTo>
                    <a:pt x="147" y="691"/>
                  </a:lnTo>
                  <a:lnTo>
                    <a:pt x="335"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4703188" y="2885288"/>
              <a:ext cx="8375" cy="17300"/>
            </a:xfrm>
            <a:custGeom>
              <a:avLst/>
              <a:gdLst/>
              <a:ahLst/>
              <a:cxnLst/>
              <a:rect l="l" t="t" r="r" b="b"/>
              <a:pathLst>
                <a:path w="335" h="692" extrusionOk="0">
                  <a:moveTo>
                    <a:pt x="188" y="1"/>
                  </a:moveTo>
                  <a:lnTo>
                    <a:pt x="0" y="649"/>
                  </a:lnTo>
                  <a:lnTo>
                    <a:pt x="147" y="691"/>
                  </a:lnTo>
                  <a:lnTo>
                    <a:pt x="335" y="43"/>
                  </a:lnTo>
                  <a:lnTo>
                    <a:pt x="18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4729863" y="290256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4720963" y="2891563"/>
              <a:ext cx="12575" cy="33500"/>
            </a:xfrm>
            <a:custGeom>
              <a:avLst/>
              <a:gdLst/>
              <a:ahLst/>
              <a:cxnLst/>
              <a:rect l="l" t="t" r="r" b="b"/>
              <a:pathLst>
                <a:path w="503" h="1340" extrusionOk="0">
                  <a:moveTo>
                    <a:pt x="377" y="1"/>
                  </a:moveTo>
                  <a:lnTo>
                    <a:pt x="1" y="1298"/>
                  </a:lnTo>
                  <a:lnTo>
                    <a:pt x="126" y="1340"/>
                  </a:lnTo>
                  <a:lnTo>
                    <a:pt x="503" y="43"/>
                  </a:lnTo>
                  <a:lnTo>
                    <a:pt x="377"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4736663" y="289471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4747638" y="2897838"/>
              <a:ext cx="7875" cy="17300"/>
            </a:xfrm>
            <a:custGeom>
              <a:avLst/>
              <a:gdLst/>
              <a:ahLst/>
              <a:cxnLst/>
              <a:rect l="l" t="t" r="r" b="b"/>
              <a:pathLst>
                <a:path w="315" h="692" extrusionOk="0">
                  <a:moveTo>
                    <a:pt x="189" y="1"/>
                  </a:moveTo>
                  <a:lnTo>
                    <a:pt x="1" y="650"/>
                  </a:lnTo>
                  <a:lnTo>
                    <a:pt x="126" y="691"/>
                  </a:lnTo>
                  <a:lnTo>
                    <a:pt x="314"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4758638" y="2900988"/>
              <a:ext cx="8375" cy="17275"/>
            </a:xfrm>
            <a:custGeom>
              <a:avLst/>
              <a:gdLst/>
              <a:ahLst/>
              <a:cxnLst/>
              <a:rect l="l" t="t" r="r" b="b"/>
              <a:pathLst>
                <a:path w="335" h="691" extrusionOk="0">
                  <a:moveTo>
                    <a:pt x="188" y="1"/>
                  </a:moveTo>
                  <a:lnTo>
                    <a:pt x="0" y="649"/>
                  </a:lnTo>
                  <a:lnTo>
                    <a:pt x="146" y="691"/>
                  </a:lnTo>
                  <a:lnTo>
                    <a:pt x="335" y="42"/>
                  </a:lnTo>
                  <a:lnTo>
                    <a:pt x="18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4769613" y="2904138"/>
              <a:ext cx="7875" cy="17275"/>
            </a:xfrm>
            <a:custGeom>
              <a:avLst/>
              <a:gdLst/>
              <a:ahLst/>
              <a:cxnLst/>
              <a:rect l="l" t="t" r="r" b="b"/>
              <a:pathLst>
                <a:path w="315" h="691" extrusionOk="0">
                  <a:moveTo>
                    <a:pt x="189" y="0"/>
                  </a:moveTo>
                  <a:lnTo>
                    <a:pt x="0" y="649"/>
                  </a:lnTo>
                  <a:lnTo>
                    <a:pt x="147"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4776413" y="2907788"/>
              <a:ext cx="12575" cy="32975"/>
            </a:xfrm>
            <a:custGeom>
              <a:avLst/>
              <a:gdLst/>
              <a:ahLst/>
              <a:cxnLst/>
              <a:rect l="l" t="t" r="r" b="b"/>
              <a:pathLst>
                <a:path w="503" h="1319" extrusionOk="0">
                  <a:moveTo>
                    <a:pt x="377" y="1"/>
                  </a:moveTo>
                  <a:lnTo>
                    <a:pt x="0" y="1298"/>
                  </a:lnTo>
                  <a:lnTo>
                    <a:pt x="126" y="1319"/>
                  </a:lnTo>
                  <a:lnTo>
                    <a:pt x="503" y="21"/>
                  </a:lnTo>
                  <a:lnTo>
                    <a:pt x="377"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4791588" y="2910413"/>
              <a:ext cx="8375" cy="17275"/>
            </a:xfrm>
            <a:custGeom>
              <a:avLst/>
              <a:gdLst/>
              <a:ahLst/>
              <a:cxnLst/>
              <a:rect l="l" t="t" r="r" b="b"/>
              <a:pathLst>
                <a:path w="335" h="691" extrusionOk="0">
                  <a:moveTo>
                    <a:pt x="189" y="0"/>
                  </a:moveTo>
                  <a:lnTo>
                    <a:pt x="0" y="649"/>
                  </a:lnTo>
                  <a:lnTo>
                    <a:pt x="147" y="691"/>
                  </a:lnTo>
                  <a:lnTo>
                    <a:pt x="335"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4803088" y="2913538"/>
              <a:ext cx="7875" cy="17300"/>
            </a:xfrm>
            <a:custGeom>
              <a:avLst/>
              <a:gdLst/>
              <a:ahLst/>
              <a:cxnLst/>
              <a:rect l="l" t="t" r="r" b="b"/>
              <a:pathLst>
                <a:path w="315" h="692" extrusionOk="0">
                  <a:moveTo>
                    <a:pt x="168" y="1"/>
                  </a:moveTo>
                  <a:lnTo>
                    <a:pt x="1" y="649"/>
                  </a:lnTo>
                  <a:lnTo>
                    <a:pt x="126" y="691"/>
                  </a:lnTo>
                  <a:lnTo>
                    <a:pt x="314" y="43"/>
                  </a:lnTo>
                  <a:lnTo>
                    <a:pt x="16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4814063" y="2917213"/>
              <a:ext cx="7875" cy="17275"/>
            </a:xfrm>
            <a:custGeom>
              <a:avLst/>
              <a:gdLst/>
              <a:ahLst/>
              <a:cxnLst/>
              <a:rect l="l" t="t" r="r" b="b"/>
              <a:pathLst>
                <a:path w="315" h="691" extrusionOk="0">
                  <a:moveTo>
                    <a:pt x="189" y="0"/>
                  </a:moveTo>
                  <a:lnTo>
                    <a:pt x="1" y="649"/>
                  </a:lnTo>
                  <a:lnTo>
                    <a:pt x="126" y="691"/>
                  </a:lnTo>
                  <a:lnTo>
                    <a:pt x="315" y="21"/>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4825063" y="2919813"/>
              <a:ext cx="7875" cy="17300"/>
            </a:xfrm>
            <a:custGeom>
              <a:avLst/>
              <a:gdLst/>
              <a:ahLst/>
              <a:cxnLst/>
              <a:rect l="l" t="t" r="r" b="b"/>
              <a:pathLst>
                <a:path w="315" h="692" extrusionOk="0">
                  <a:moveTo>
                    <a:pt x="189" y="1"/>
                  </a:moveTo>
                  <a:lnTo>
                    <a:pt x="0" y="649"/>
                  </a:lnTo>
                  <a:lnTo>
                    <a:pt x="126" y="691"/>
                  </a:lnTo>
                  <a:lnTo>
                    <a:pt x="314"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4831863" y="2923488"/>
              <a:ext cx="12575" cy="33500"/>
            </a:xfrm>
            <a:custGeom>
              <a:avLst/>
              <a:gdLst/>
              <a:ahLst/>
              <a:cxnLst/>
              <a:rect l="l" t="t" r="r" b="b"/>
              <a:pathLst>
                <a:path w="503" h="1340" extrusionOk="0">
                  <a:moveTo>
                    <a:pt x="356" y="0"/>
                  </a:moveTo>
                  <a:lnTo>
                    <a:pt x="0" y="1297"/>
                  </a:lnTo>
                  <a:lnTo>
                    <a:pt x="126" y="1339"/>
                  </a:lnTo>
                  <a:lnTo>
                    <a:pt x="502" y="42"/>
                  </a:lnTo>
                  <a:lnTo>
                    <a:pt x="356"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4847038" y="2926613"/>
              <a:ext cx="8375" cy="17300"/>
            </a:xfrm>
            <a:custGeom>
              <a:avLst/>
              <a:gdLst/>
              <a:ahLst/>
              <a:cxnLst/>
              <a:rect l="l" t="t" r="r" b="b"/>
              <a:pathLst>
                <a:path w="335" h="692" extrusionOk="0">
                  <a:moveTo>
                    <a:pt x="188" y="1"/>
                  </a:moveTo>
                  <a:lnTo>
                    <a:pt x="0" y="649"/>
                  </a:lnTo>
                  <a:lnTo>
                    <a:pt x="147" y="691"/>
                  </a:lnTo>
                  <a:lnTo>
                    <a:pt x="335" y="43"/>
                  </a:lnTo>
                  <a:lnTo>
                    <a:pt x="18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a:off x="4858538" y="292976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4844938" y="2928713"/>
              <a:ext cx="7875" cy="17275"/>
            </a:xfrm>
            <a:custGeom>
              <a:avLst/>
              <a:gdLst/>
              <a:ahLst/>
              <a:cxnLst/>
              <a:rect l="l" t="t" r="r" b="b"/>
              <a:pathLst>
                <a:path w="315" h="691" extrusionOk="0">
                  <a:moveTo>
                    <a:pt x="189" y="0"/>
                  </a:moveTo>
                  <a:lnTo>
                    <a:pt x="0" y="649"/>
                  </a:lnTo>
                  <a:lnTo>
                    <a:pt x="147"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4880513" y="2936038"/>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4886788" y="2939163"/>
              <a:ext cx="12575" cy="33525"/>
            </a:xfrm>
            <a:custGeom>
              <a:avLst/>
              <a:gdLst/>
              <a:ahLst/>
              <a:cxnLst/>
              <a:rect l="l" t="t" r="r" b="b"/>
              <a:pathLst>
                <a:path w="503" h="1341" extrusionOk="0">
                  <a:moveTo>
                    <a:pt x="377" y="1"/>
                  </a:moveTo>
                  <a:lnTo>
                    <a:pt x="0" y="1298"/>
                  </a:lnTo>
                  <a:lnTo>
                    <a:pt x="126" y="1340"/>
                  </a:lnTo>
                  <a:lnTo>
                    <a:pt x="502" y="43"/>
                  </a:lnTo>
                  <a:lnTo>
                    <a:pt x="377"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a:off x="4902488" y="2942838"/>
              <a:ext cx="8375" cy="16750"/>
            </a:xfrm>
            <a:custGeom>
              <a:avLst/>
              <a:gdLst/>
              <a:ahLst/>
              <a:cxnLst/>
              <a:rect l="l" t="t" r="r" b="b"/>
              <a:pathLst>
                <a:path w="335" h="670" extrusionOk="0">
                  <a:moveTo>
                    <a:pt x="188" y="0"/>
                  </a:moveTo>
                  <a:lnTo>
                    <a:pt x="0" y="649"/>
                  </a:lnTo>
                  <a:lnTo>
                    <a:pt x="146" y="670"/>
                  </a:lnTo>
                  <a:lnTo>
                    <a:pt x="335" y="21"/>
                  </a:lnTo>
                  <a:lnTo>
                    <a:pt x="188"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a:off x="4929688" y="2960088"/>
              <a:ext cx="8375" cy="17300"/>
            </a:xfrm>
            <a:custGeom>
              <a:avLst/>
              <a:gdLst/>
              <a:ahLst/>
              <a:cxnLst/>
              <a:rect l="l" t="t" r="r" b="b"/>
              <a:pathLst>
                <a:path w="335" h="692" extrusionOk="0">
                  <a:moveTo>
                    <a:pt x="188" y="1"/>
                  </a:moveTo>
                  <a:lnTo>
                    <a:pt x="0" y="650"/>
                  </a:lnTo>
                  <a:lnTo>
                    <a:pt x="146" y="691"/>
                  </a:lnTo>
                  <a:lnTo>
                    <a:pt x="335" y="43"/>
                  </a:lnTo>
                  <a:lnTo>
                    <a:pt x="18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a:off x="4924963" y="2949113"/>
              <a:ext cx="7875" cy="17275"/>
            </a:xfrm>
            <a:custGeom>
              <a:avLst/>
              <a:gdLst/>
              <a:ahLst/>
              <a:cxnLst/>
              <a:rect l="l" t="t" r="r" b="b"/>
              <a:pathLst>
                <a:path w="315" h="691" extrusionOk="0">
                  <a:moveTo>
                    <a:pt x="189" y="0"/>
                  </a:moveTo>
                  <a:lnTo>
                    <a:pt x="1" y="649"/>
                  </a:lnTo>
                  <a:lnTo>
                    <a:pt x="126" y="691"/>
                  </a:lnTo>
                  <a:lnTo>
                    <a:pt x="315" y="21"/>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4935963" y="2952263"/>
              <a:ext cx="7850" cy="16750"/>
            </a:xfrm>
            <a:custGeom>
              <a:avLst/>
              <a:gdLst/>
              <a:ahLst/>
              <a:cxnLst/>
              <a:rect l="l" t="t" r="r" b="b"/>
              <a:pathLst>
                <a:path w="314" h="670" extrusionOk="0">
                  <a:moveTo>
                    <a:pt x="188" y="0"/>
                  </a:moveTo>
                  <a:lnTo>
                    <a:pt x="0" y="649"/>
                  </a:lnTo>
                  <a:lnTo>
                    <a:pt x="126" y="670"/>
                  </a:lnTo>
                  <a:lnTo>
                    <a:pt x="314" y="21"/>
                  </a:lnTo>
                  <a:lnTo>
                    <a:pt x="188"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4942763" y="2955388"/>
              <a:ext cx="12575" cy="33500"/>
            </a:xfrm>
            <a:custGeom>
              <a:avLst/>
              <a:gdLst/>
              <a:ahLst/>
              <a:cxnLst/>
              <a:rect l="l" t="t" r="r" b="b"/>
              <a:pathLst>
                <a:path w="503" h="1340" extrusionOk="0">
                  <a:moveTo>
                    <a:pt x="356" y="1"/>
                  </a:moveTo>
                  <a:lnTo>
                    <a:pt x="0" y="1298"/>
                  </a:lnTo>
                  <a:lnTo>
                    <a:pt x="126" y="1340"/>
                  </a:lnTo>
                  <a:lnTo>
                    <a:pt x="502" y="42"/>
                  </a:lnTo>
                  <a:lnTo>
                    <a:pt x="356"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4957913" y="2958538"/>
              <a:ext cx="8400" cy="17275"/>
            </a:xfrm>
            <a:custGeom>
              <a:avLst/>
              <a:gdLst/>
              <a:ahLst/>
              <a:cxnLst/>
              <a:rect l="l" t="t" r="r" b="b"/>
              <a:pathLst>
                <a:path w="336" h="691" extrusionOk="0">
                  <a:moveTo>
                    <a:pt x="189" y="0"/>
                  </a:moveTo>
                  <a:lnTo>
                    <a:pt x="1" y="649"/>
                  </a:lnTo>
                  <a:lnTo>
                    <a:pt x="147" y="691"/>
                  </a:lnTo>
                  <a:lnTo>
                    <a:pt x="336"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4968913" y="2961138"/>
              <a:ext cx="7875" cy="17300"/>
            </a:xfrm>
            <a:custGeom>
              <a:avLst/>
              <a:gdLst/>
              <a:ahLst/>
              <a:cxnLst/>
              <a:rect l="l" t="t" r="r" b="b"/>
              <a:pathLst>
                <a:path w="315" h="692" extrusionOk="0">
                  <a:moveTo>
                    <a:pt x="189" y="1"/>
                  </a:moveTo>
                  <a:lnTo>
                    <a:pt x="0" y="649"/>
                  </a:lnTo>
                  <a:lnTo>
                    <a:pt x="126" y="691"/>
                  </a:lnTo>
                  <a:lnTo>
                    <a:pt x="314"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4980413" y="2964813"/>
              <a:ext cx="7875" cy="17275"/>
            </a:xfrm>
            <a:custGeom>
              <a:avLst/>
              <a:gdLst/>
              <a:ahLst/>
              <a:cxnLst/>
              <a:rect l="l" t="t" r="r" b="b"/>
              <a:pathLst>
                <a:path w="315" h="691" extrusionOk="0">
                  <a:moveTo>
                    <a:pt x="189" y="0"/>
                  </a:moveTo>
                  <a:lnTo>
                    <a:pt x="1" y="649"/>
                  </a:lnTo>
                  <a:lnTo>
                    <a:pt x="126"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4991413" y="2967938"/>
              <a:ext cx="7850" cy="17300"/>
            </a:xfrm>
            <a:custGeom>
              <a:avLst/>
              <a:gdLst/>
              <a:ahLst/>
              <a:cxnLst/>
              <a:rect l="l" t="t" r="r" b="b"/>
              <a:pathLst>
                <a:path w="314" h="692" extrusionOk="0">
                  <a:moveTo>
                    <a:pt x="188" y="1"/>
                  </a:moveTo>
                  <a:lnTo>
                    <a:pt x="0" y="649"/>
                  </a:lnTo>
                  <a:lnTo>
                    <a:pt x="126" y="691"/>
                  </a:lnTo>
                  <a:lnTo>
                    <a:pt x="314" y="43"/>
                  </a:lnTo>
                  <a:lnTo>
                    <a:pt x="18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a:off x="4997688" y="2971088"/>
              <a:ext cx="12575" cy="33500"/>
            </a:xfrm>
            <a:custGeom>
              <a:avLst/>
              <a:gdLst/>
              <a:ahLst/>
              <a:cxnLst/>
              <a:rect l="l" t="t" r="r" b="b"/>
              <a:pathLst>
                <a:path w="503" h="1340" extrusionOk="0">
                  <a:moveTo>
                    <a:pt x="377" y="0"/>
                  </a:moveTo>
                  <a:lnTo>
                    <a:pt x="0" y="1298"/>
                  </a:lnTo>
                  <a:lnTo>
                    <a:pt x="147" y="1339"/>
                  </a:lnTo>
                  <a:lnTo>
                    <a:pt x="502" y="42"/>
                  </a:lnTo>
                  <a:lnTo>
                    <a:pt x="377"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a:off x="5013363" y="2974213"/>
              <a:ext cx="7875" cy="17300"/>
            </a:xfrm>
            <a:custGeom>
              <a:avLst/>
              <a:gdLst/>
              <a:ahLst/>
              <a:cxnLst/>
              <a:rect l="l" t="t" r="r" b="b"/>
              <a:pathLst>
                <a:path w="315" h="692" extrusionOk="0">
                  <a:moveTo>
                    <a:pt x="189" y="1"/>
                  </a:moveTo>
                  <a:lnTo>
                    <a:pt x="1" y="649"/>
                  </a:lnTo>
                  <a:lnTo>
                    <a:pt x="126" y="691"/>
                  </a:lnTo>
                  <a:lnTo>
                    <a:pt x="315"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5024363" y="297736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5035863" y="2981013"/>
              <a:ext cx="7875" cy="17300"/>
            </a:xfrm>
            <a:custGeom>
              <a:avLst/>
              <a:gdLst/>
              <a:ahLst/>
              <a:cxnLst/>
              <a:rect l="l" t="t" r="r" b="b"/>
              <a:pathLst>
                <a:path w="315" h="692" extrusionOk="0">
                  <a:moveTo>
                    <a:pt x="189" y="1"/>
                  </a:moveTo>
                  <a:lnTo>
                    <a:pt x="1" y="649"/>
                  </a:lnTo>
                  <a:lnTo>
                    <a:pt x="126" y="691"/>
                  </a:lnTo>
                  <a:lnTo>
                    <a:pt x="314"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5046838" y="2983638"/>
              <a:ext cx="7875" cy="17275"/>
            </a:xfrm>
            <a:custGeom>
              <a:avLst/>
              <a:gdLst/>
              <a:ahLst/>
              <a:cxnLst/>
              <a:rect l="l" t="t" r="r" b="b"/>
              <a:pathLst>
                <a:path w="315" h="691" extrusionOk="0">
                  <a:moveTo>
                    <a:pt x="189" y="0"/>
                  </a:moveTo>
                  <a:lnTo>
                    <a:pt x="1" y="649"/>
                  </a:lnTo>
                  <a:lnTo>
                    <a:pt x="126" y="691"/>
                  </a:lnTo>
                  <a:lnTo>
                    <a:pt x="315"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5052613" y="2986763"/>
              <a:ext cx="13100" cy="33525"/>
            </a:xfrm>
            <a:custGeom>
              <a:avLst/>
              <a:gdLst/>
              <a:ahLst/>
              <a:cxnLst/>
              <a:rect l="l" t="t" r="r" b="b"/>
              <a:pathLst>
                <a:path w="524" h="1341" extrusionOk="0">
                  <a:moveTo>
                    <a:pt x="377" y="1"/>
                  </a:moveTo>
                  <a:lnTo>
                    <a:pt x="0" y="1298"/>
                  </a:lnTo>
                  <a:lnTo>
                    <a:pt x="147" y="1340"/>
                  </a:lnTo>
                  <a:lnTo>
                    <a:pt x="523" y="43"/>
                  </a:lnTo>
                  <a:lnTo>
                    <a:pt x="377"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5068813" y="2990438"/>
              <a:ext cx="8400" cy="17275"/>
            </a:xfrm>
            <a:custGeom>
              <a:avLst/>
              <a:gdLst/>
              <a:ahLst/>
              <a:cxnLst/>
              <a:rect l="l" t="t" r="r" b="b"/>
              <a:pathLst>
                <a:path w="336" h="691" extrusionOk="0">
                  <a:moveTo>
                    <a:pt x="189" y="0"/>
                  </a:moveTo>
                  <a:lnTo>
                    <a:pt x="1" y="649"/>
                  </a:lnTo>
                  <a:lnTo>
                    <a:pt x="147" y="691"/>
                  </a:lnTo>
                  <a:lnTo>
                    <a:pt x="335"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5079813" y="2993563"/>
              <a:ext cx="7850" cy="16775"/>
            </a:xfrm>
            <a:custGeom>
              <a:avLst/>
              <a:gdLst/>
              <a:ahLst/>
              <a:cxnLst/>
              <a:rect l="l" t="t" r="r" b="b"/>
              <a:pathLst>
                <a:path w="314" h="671" extrusionOk="0">
                  <a:moveTo>
                    <a:pt x="188" y="1"/>
                  </a:moveTo>
                  <a:lnTo>
                    <a:pt x="0" y="650"/>
                  </a:lnTo>
                  <a:lnTo>
                    <a:pt x="126" y="671"/>
                  </a:lnTo>
                  <a:lnTo>
                    <a:pt x="314" y="22"/>
                  </a:lnTo>
                  <a:lnTo>
                    <a:pt x="18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5090788" y="2996188"/>
              <a:ext cx="7875" cy="17300"/>
            </a:xfrm>
            <a:custGeom>
              <a:avLst/>
              <a:gdLst/>
              <a:ahLst/>
              <a:cxnLst/>
              <a:rect l="l" t="t" r="r" b="b"/>
              <a:pathLst>
                <a:path w="315" h="692" extrusionOk="0">
                  <a:moveTo>
                    <a:pt x="189" y="1"/>
                  </a:moveTo>
                  <a:lnTo>
                    <a:pt x="1" y="649"/>
                  </a:lnTo>
                  <a:lnTo>
                    <a:pt x="126" y="691"/>
                  </a:lnTo>
                  <a:lnTo>
                    <a:pt x="314" y="42"/>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
            <p:cNvSpPr/>
            <p:nvPr/>
          </p:nvSpPr>
          <p:spPr>
            <a:xfrm>
              <a:off x="5102288" y="2999863"/>
              <a:ext cx="7875" cy="17275"/>
            </a:xfrm>
            <a:custGeom>
              <a:avLst/>
              <a:gdLst/>
              <a:ahLst/>
              <a:cxnLst/>
              <a:rect l="l" t="t" r="r" b="b"/>
              <a:pathLst>
                <a:path w="315" h="691" extrusionOk="0">
                  <a:moveTo>
                    <a:pt x="168" y="0"/>
                  </a:moveTo>
                  <a:lnTo>
                    <a:pt x="1" y="649"/>
                  </a:lnTo>
                  <a:lnTo>
                    <a:pt x="126" y="691"/>
                  </a:lnTo>
                  <a:lnTo>
                    <a:pt x="315" y="42"/>
                  </a:lnTo>
                  <a:lnTo>
                    <a:pt x="168"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
            <p:cNvSpPr/>
            <p:nvPr/>
          </p:nvSpPr>
          <p:spPr>
            <a:xfrm>
              <a:off x="5108563" y="3002988"/>
              <a:ext cx="12600" cy="32975"/>
            </a:xfrm>
            <a:custGeom>
              <a:avLst/>
              <a:gdLst/>
              <a:ahLst/>
              <a:cxnLst/>
              <a:rect l="l" t="t" r="r" b="b"/>
              <a:pathLst>
                <a:path w="504" h="1319" extrusionOk="0">
                  <a:moveTo>
                    <a:pt x="378" y="1"/>
                  </a:moveTo>
                  <a:lnTo>
                    <a:pt x="1" y="1298"/>
                  </a:lnTo>
                  <a:lnTo>
                    <a:pt x="126" y="1319"/>
                  </a:lnTo>
                  <a:lnTo>
                    <a:pt x="503" y="22"/>
                  </a:lnTo>
                  <a:lnTo>
                    <a:pt x="37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
            <p:cNvSpPr/>
            <p:nvPr/>
          </p:nvSpPr>
          <p:spPr>
            <a:xfrm>
              <a:off x="5123738" y="3005613"/>
              <a:ext cx="8400" cy="17275"/>
            </a:xfrm>
            <a:custGeom>
              <a:avLst/>
              <a:gdLst/>
              <a:ahLst/>
              <a:cxnLst/>
              <a:rect l="l" t="t" r="r" b="b"/>
              <a:pathLst>
                <a:path w="336" h="691" extrusionOk="0">
                  <a:moveTo>
                    <a:pt x="189" y="0"/>
                  </a:moveTo>
                  <a:lnTo>
                    <a:pt x="1" y="649"/>
                  </a:lnTo>
                  <a:lnTo>
                    <a:pt x="147" y="691"/>
                  </a:lnTo>
                  <a:lnTo>
                    <a:pt x="335"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5135263" y="3009263"/>
              <a:ext cx="7850" cy="17300"/>
            </a:xfrm>
            <a:custGeom>
              <a:avLst/>
              <a:gdLst/>
              <a:ahLst/>
              <a:cxnLst/>
              <a:rect l="l" t="t" r="r" b="b"/>
              <a:pathLst>
                <a:path w="314" h="692" extrusionOk="0">
                  <a:moveTo>
                    <a:pt x="188" y="1"/>
                  </a:moveTo>
                  <a:lnTo>
                    <a:pt x="0" y="649"/>
                  </a:lnTo>
                  <a:lnTo>
                    <a:pt x="126" y="691"/>
                  </a:lnTo>
                  <a:lnTo>
                    <a:pt x="314" y="43"/>
                  </a:lnTo>
                  <a:lnTo>
                    <a:pt x="18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5146238" y="301241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a:off x="5157213" y="3015538"/>
              <a:ext cx="7875" cy="16775"/>
            </a:xfrm>
            <a:custGeom>
              <a:avLst/>
              <a:gdLst/>
              <a:ahLst/>
              <a:cxnLst/>
              <a:rect l="l" t="t" r="r" b="b"/>
              <a:pathLst>
                <a:path w="315" h="671" extrusionOk="0">
                  <a:moveTo>
                    <a:pt x="189" y="1"/>
                  </a:moveTo>
                  <a:lnTo>
                    <a:pt x="1" y="649"/>
                  </a:lnTo>
                  <a:lnTo>
                    <a:pt x="126" y="670"/>
                  </a:lnTo>
                  <a:lnTo>
                    <a:pt x="315" y="22"/>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a:off x="5164013" y="3018688"/>
              <a:ext cx="12575" cy="33500"/>
            </a:xfrm>
            <a:custGeom>
              <a:avLst/>
              <a:gdLst/>
              <a:ahLst/>
              <a:cxnLst/>
              <a:rect l="l" t="t" r="r" b="b"/>
              <a:pathLst>
                <a:path w="503" h="1340" extrusionOk="0">
                  <a:moveTo>
                    <a:pt x="377" y="0"/>
                  </a:moveTo>
                  <a:lnTo>
                    <a:pt x="1" y="1319"/>
                  </a:lnTo>
                  <a:lnTo>
                    <a:pt x="126" y="1339"/>
                  </a:lnTo>
                  <a:lnTo>
                    <a:pt x="503" y="42"/>
                  </a:lnTo>
                  <a:lnTo>
                    <a:pt x="377"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a:off x="5179188" y="3021813"/>
              <a:ext cx="8400" cy="17300"/>
            </a:xfrm>
            <a:custGeom>
              <a:avLst/>
              <a:gdLst/>
              <a:ahLst/>
              <a:cxnLst/>
              <a:rect l="l" t="t" r="r" b="b"/>
              <a:pathLst>
                <a:path w="336" h="692" extrusionOk="0">
                  <a:moveTo>
                    <a:pt x="189" y="1"/>
                  </a:moveTo>
                  <a:lnTo>
                    <a:pt x="1" y="650"/>
                  </a:lnTo>
                  <a:lnTo>
                    <a:pt x="147" y="691"/>
                  </a:lnTo>
                  <a:lnTo>
                    <a:pt x="335"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a:off x="5190688" y="3024963"/>
              <a:ext cx="7875" cy="17275"/>
            </a:xfrm>
            <a:custGeom>
              <a:avLst/>
              <a:gdLst/>
              <a:ahLst/>
              <a:cxnLst/>
              <a:rect l="l" t="t" r="r" b="b"/>
              <a:pathLst>
                <a:path w="315" h="691" extrusionOk="0">
                  <a:moveTo>
                    <a:pt x="189" y="0"/>
                  </a:moveTo>
                  <a:lnTo>
                    <a:pt x="1" y="649"/>
                  </a:lnTo>
                  <a:lnTo>
                    <a:pt x="126" y="691"/>
                  </a:lnTo>
                  <a:lnTo>
                    <a:pt x="315"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4514863" y="2959563"/>
              <a:ext cx="613600" cy="522600"/>
            </a:xfrm>
            <a:custGeom>
              <a:avLst/>
              <a:gdLst/>
              <a:ahLst/>
              <a:cxnLst/>
              <a:rect l="l" t="t" r="r" b="b"/>
              <a:pathLst>
                <a:path w="24544" h="20904" extrusionOk="0">
                  <a:moveTo>
                    <a:pt x="16237" y="4709"/>
                  </a:moveTo>
                  <a:lnTo>
                    <a:pt x="5629" y="15338"/>
                  </a:lnTo>
                  <a:lnTo>
                    <a:pt x="3746" y="7826"/>
                  </a:lnTo>
                  <a:lnTo>
                    <a:pt x="16237" y="4709"/>
                  </a:lnTo>
                  <a:close/>
                  <a:moveTo>
                    <a:pt x="24544" y="1"/>
                  </a:moveTo>
                  <a:lnTo>
                    <a:pt x="1" y="6153"/>
                  </a:lnTo>
                  <a:lnTo>
                    <a:pt x="3683" y="20904"/>
                  </a:lnTo>
                  <a:lnTo>
                    <a:pt x="245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4592288" y="2960088"/>
              <a:ext cx="536175" cy="522075"/>
            </a:xfrm>
            <a:custGeom>
              <a:avLst/>
              <a:gdLst/>
              <a:ahLst/>
              <a:cxnLst/>
              <a:rect l="l" t="t" r="r" b="b"/>
              <a:pathLst>
                <a:path w="21447" h="20883" extrusionOk="0">
                  <a:moveTo>
                    <a:pt x="21447" y="1"/>
                  </a:moveTo>
                  <a:lnTo>
                    <a:pt x="17534" y="963"/>
                  </a:lnTo>
                  <a:lnTo>
                    <a:pt x="0" y="18518"/>
                  </a:lnTo>
                  <a:lnTo>
                    <a:pt x="586" y="20883"/>
                  </a:lnTo>
                  <a:lnTo>
                    <a:pt x="214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a:off x="4600138" y="2960088"/>
              <a:ext cx="528325" cy="522075"/>
            </a:xfrm>
            <a:custGeom>
              <a:avLst/>
              <a:gdLst/>
              <a:ahLst/>
              <a:cxnLst/>
              <a:rect l="l" t="t" r="r" b="b"/>
              <a:pathLst>
                <a:path w="21133" h="20883" extrusionOk="0">
                  <a:moveTo>
                    <a:pt x="21133" y="1"/>
                  </a:moveTo>
                  <a:lnTo>
                    <a:pt x="19375" y="440"/>
                  </a:lnTo>
                  <a:lnTo>
                    <a:pt x="0" y="19795"/>
                  </a:lnTo>
                  <a:lnTo>
                    <a:pt x="272" y="20883"/>
                  </a:lnTo>
                  <a:lnTo>
                    <a:pt x="2113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a:off x="4531088" y="3108663"/>
              <a:ext cx="8375" cy="24075"/>
            </a:xfrm>
            <a:custGeom>
              <a:avLst/>
              <a:gdLst/>
              <a:ahLst/>
              <a:cxnLst/>
              <a:rect l="l" t="t" r="r" b="b"/>
              <a:pathLst>
                <a:path w="335" h="963" extrusionOk="0">
                  <a:moveTo>
                    <a:pt x="105" y="0"/>
                  </a:moveTo>
                  <a:lnTo>
                    <a:pt x="0" y="21"/>
                  </a:lnTo>
                  <a:lnTo>
                    <a:pt x="230" y="963"/>
                  </a:lnTo>
                  <a:lnTo>
                    <a:pt x="335" y="942"/>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
            <p:cNvSpPr/>
            <p:nvPr/>
          </p:nvSpPr>
          <p:spPr>
            <a:xfrm>
              <a:off x="4541538" y="3106038"/>
              <a:ext cx="5775" cy="12050"/>
            </a:xfrm>
            <a:custGeom>
              <a:avLst/>
              <a:gdLst/>
              <a:ahLst/>
              <a:cxnLst/>
              <a:rect l="l" t="t" r="r" b="b"/>
              <a:pathLst>
                <a:path w="231" h="482" extrusionOk="0">
                  <a:moveTo>
                    <a:pt x="126" y="1"/>
                  </a:moveTo>
                  <a:lnTo>
                    <a:pt x="1" y="21"/>
                  </a:lnTo>
                  <a:lnTo>
                    <a:pt x="126" y="482"/>
                  </a:lnTo>
                  <a:lnTo>
                    <a:pt x="231"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
            <p:cNvSpPr/>
            <p:nvPr/>
          </p:nvSpPr>
          <p:spPr>
            <a:xfrm>
              <a:off x="4551488" y="3103413"/>
              <a:ext cx="5775" cy="12600"/>
            </a:xfrm>
            <a:custGeom>
              <a:avLst/>
              <a:gdLst/>
              <a:ahLst/>
              <a:cxnLst/>
              <a:rect l="l" t="t" r="r" b="b"/>
              <a:pathLst>
                <a:path w="231" h="504" extrusionOk="0">
                  <a:moveTo>
                    <a:pt x="126" y="1"/>
                  </a:moveTo>
                  <a:lnTo>
                    <a:pt x="0" y="22"/>
                  </a:lnTo>
                  <a:lnTo>
                    <a:pt x="126" y="503"/>
                  </a:lnTo>
                  <a:lnTo>
                    <a:pt x="230"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a:off x="4561413" y="3100813"/>
              <a:ext cx="5775" cy="12575"/>
            </a:xfrm>
            <a:custGeom>
              <a:avLst/>
              <a:gdLst/>
              <a:ahLst/>
              <a:cxnLst/>
              <a:rect l="l" t="t" r="r" b="b"/>
              <a:pathLst>
                <a:path w="231" h="503" extrusionOk="0">
                  <a:moveTo>
                    <a:pt x="126" y="0"/>
                  </a:moveTo>
                  <a:lnTo>
                    <a:pt x="1" y="21"/>
                  </a:lnTo>
                  <a:lnTo>
                    <a:pt x="126" y="503"/>
                  </a:lnTo>
                  <a:lnTo>
                    <a:pt x="231" y="46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a:off x="4571363" y="3098188"/>
              <a:ext cx="5775" cy="12575"/>
            </a:xfrm>
            <a:custGeom>
              <a:avLst/>
              <a:gdLst/>
              <a:ahLst/>
              <a:cxnLst/>
              <a:rect l="l" t="t" r="r" b="b"/>
              <a:pathLst>
                <a:path w="231" h="503" extrusionOk="0">
                  <a:moveTo>
                    <a:pt x="126" y="1"/>
                  </a:moveTo>
                  <a:lnTo>
                    <a:pt x="0" y="22"/>
                  </a:lnTo>
                  <a:lnTo>
                    <a:pt x="126" y="503"/>
                  </a:lnTo>
                  <a:lnTo>
                    <a:pt x="231"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a:off x="4581813" y="3095588"/>
              <a:ext cx="8925" cy="24075"/>
            </a:xfrm>
            <a:custGeom>
              <a:avLst/>
              <a:gdLst/>
              <a:ahLst/>
              <a:cxnLst/>
              <a:rect l="l" t="t" r="r" b="b"/>
              <a:pathLst>
                <a:path w="357" h="963" extrusionOk="0">
                  <a:moveTo>
                    <a:pt x="126" y="0"/>
                  </a:moveTo>
                  <a:lnTo>
                    <a:pt x="1" y="21"/>
                  </a:lnTo>
                  <a:lnTo>
                    <a:pt x="252" y="963"/>
                  </a:lnTo>
                  <a:lnTo>
                    <a:pt x="357" y="942"/>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a:off x="4592813" y="3092963"/>
              <a:ext cx="5775" cy="12575"/>
            </a:xfrm>
            <a:custGeom>
              <a:avLst/>
              <a:gdLst/>
              <a:ahLst/>
              <a:cxnLst/>
              <a:rect l="l" t="t" r="r" b="b"/>
              <a:pathLst>
                <a:path w="231" h="503" extrusionOk="0">
                  <a:moveTo>
                    <a:pt x="105" y="0"/>
                  </a:moveTo>
                  <a:lnTo>
                    <a:pt x="0" y="21"/>
                  </a:lnTo>
                  <a:lnTo>
                    <a:pt x="105" y="503"/>
                  </a:lnTo>
                  <a:lnTo>
                    <a:pt x="230" y="461"/>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a:off x="4602738" y="3090863"/>
              <a:ext cx="5775" cy="12075"/>
            </a:xfrm>
            <a:custGeom>
              <a:avLst/>
              <a:gdLst/>
              <a:ahLst/>
              <a:cxnLst/>
              <a:rect l="l" t="t" r="r" b="b"/>
              <a:pathLst>
                <a:path w="231" h="483" extrusionOk="0">
                  <a:moveTo>
                    <a:pt x="105" y="1"/>
                  </a:moveTo>
                  <a:lnTo>
                    <a:pt x="1" y="22"/>
                  </a:lnTo>
                  <a:lnTo>
                    <a:pt x="105" y="482"/>
                  </a:lnTo>
                  <a:lnTo>
                    <a:pt x="231" y="461"/>
                  </a:lnTo>
                  <a:lnTo>
                    <a:pt x="105"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a:off x="4612688" y="3087738"/>
              <a:ext cx="5775" cy="12575"/>
            </a:xfrm>
            <a:custGeom>
              <a:avLst/>
              <a:gdLst/>
              <a:ahLst/>
              <a:cxnLst/>
              <a:rect l="l" t="t" r="r" b="b"/>
              <a:pathLst>
                <a:path w="231" h="503" extrusionOk="0">
                  <a:moveTo>
                    <a:pt x="105" y="0"/>
                  </a:moveTo>
                  <a:lnTo>
                    <a:pt x="0" y="42"/>
                  </a:lnTo>
                  <a:lnTo>
                    <a:pt x="105" y="502"/>
                  </a:lnTo>
                  <a:lnTo>
                    <a:pt x="230" y="481"/>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a:off x="4622088" y="3085638"/>
              <a:ext cx="6325" cy="12575"/>
            </a:xfrm>
            <a:custGeom>
              <a:avLst/>
              <a:gdLst/>
              <a:ahLst/>
              <a:cxnLst/>
              <a:rect l="l" t="t" r="r" b="b"/>
              <a:pathLst>
                <a:path w="253" h="503" extrusionOk="0">
                  <a:moveTo>
                    <a:pt x="126" y="1"/>
                  </a:moveTo>
                  <a:lnTo>
                    <a:pt x="1" y="21"/>
                  </a:lnTo>
                  <a:lnTo>
                    <a:pt x="126" y="503"/>
                  </a:lnTo>
                  <a:lnTo>
                    <a:pt x="252" y="482"/>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a:off x="4633088" y="3083013"/>
              <a:ext cx="8925" cy="24625"/>
            </a:xfrm>
            <a:custGeom>
              <a:avLst/>
              <a:gdLst/>
              <a:ahLst/>
              <a:cxnLst/>
              <a:rect l="l" t="t" r="r" b="b"/>
              <a:pathLst>
                <a:path w="357" h="985" extrusionOk="0">
                  <a:moveTo>
                    <a:pt x="105" y="1"/>
                  </a:moveTo>
                  <a:lnTo>
                    <a:pt x="0" y="43"/>
                  </a:lnTo>
                  <a:lnTo>
                    <a:pt x="231" y="984"/>
                  </a:lnTo>
                  <a:lnTo>
                    <a:pt x="356" y="942"/>
                  </a:lnTo>
                  <a:lnTo>
                    <a:pt x="105"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a:off x="4643538" y="3079888"/>
              <a:ext cx="6300" cy="12575"/>
            </a:xfrm>
            <a:custGeom>
              <a:avLst/>
              <a:gdLst/>
              <a:ahLst/>
              <a:cxnLst/>
              <a:rect l="l" t="t" r="r" b="b"/>
              <a:pathLst>
                <a:path w="252" h="503" extrusionOk="0">
                  <a:moveTo>
                    <a:pt x="126" y="0"/>
                  </a:moveTo>
                  <a:lnTo>
                    <a:pt x="1" y="42"/>
                  </a:lnTo>
                  <a:lnTo>
                    <a:pt x="126" y="503"/>
                  </a:lnTo>
                  <a:lnTo>
                    <a:pt x="252" y="482"/>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a:off x="4653488" y="3078313"/>
              <a:ext cx="5775" cy="12050"/>
            </a:xfrm>
            <a:custGeom>
              <a:avLst/>
              <a:gdLst/>
              <a:ahLst/>
              <a:cxnLst/>
              <a:rect l="l" t="t" r="r" b="b"/>
              <a:pathLst>
                <a:path w="231" h="482" extrusionOk="0">
                  <a:moveTo>
                    <a:pt x="126" y="1"/>
                  </a:moveTo>
                  <a:lnTo>
                    <a:pt x="0" y="22"/>
                  </a:lnTo>
                  <a:lnTo>
                    <a:pt x="126" y="482"/>
                  </a:lnTo>
                  <a:lnTo>
                    <a:pt x="231"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a:off x="4663413" y="3075713"/>
              <a:ext cx="5800" cy="12050"/>
            </a:xfrm>
            <a:custGeom>
              <a:avLst/>
              <a:gdLst/>
              <a:ahLst/>
              <a:cxnLst/>
              <a:rect l="l" t="t" r="r" b="b"/>
              <a:pathLst>
                <a:path w="232" h="482" extrusionOk="0">
                  <a:moveTo>
                    <a:pt x="126" y="0"/>
                  </a:moveTo>
                  <a:lnTo>
                    <a:pt x="1" y="21"/>
                  </a:lnTo>
                  <a:lnTo>
                    <a:pt x="126" y="481"/>
                  </a:lnTo>
                  <a:lnTo>
                    <a:pt x="231" y="460"/>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a:off x="4673363" y="3073088"/>
              <a:ext cx="5775" cy="12050"/>
            </a:xfrm>
            <a:custGeom>
              <a:avLst/>
              <a:gdLst/>
              <a:ahLst/>
              <a:cxnLst/>
              <a:rect l="l" t="t" r="r" b="b"/>
              <a:pathLst>
                <a:path w="231" h="482" extrusionOk="0">
                  <a:moveTo>
                    <a:pt x="126" y="0"/>
                  </a:moveTo>
                  <a:lnTo>
                    <a:pt x="0" y="21"/>
                  </a:lnTo>
                  <a:lnTo>
                    <a:pt x="126" y="482"/>
                  </a:lnTo>
                  <a:lnTo>
                    <a:pt x="231" y="46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a:off x="4684338" y="3069938"/>
              <a:ext cx="8400" cy="24100"/>
            </a:xfrm>
            <a:custGeom>
              <a:avLst/>
              <a:gdLst/>
              <a:ahLst/>
              <a:cxnLst/>
              <a:rect l="l" t="t" r="r" b="b"/>
              <a:pathLst>
                <a:path w="336" h="964" extrusionOk="0">
                  <a:moveTo>
                    <a:pt x="105" y="1"/>
                  </a:moveTo>
                  <a:lnTo>
                    <a:pt x="1" y="22"/>
                  </a:lnTo>
                  <a:lnTo>
                    <a:pt x="231" y="963"/>
                  </a:lnTo>
                  <a:lnTo>
                    <a:pt x="336" y="942"/>
                  </a:lnTo>
                  <a:lnTo>
                    <a:pt x="105"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a:off x="4694813" y="3067338"/>
              <a:ext cx="5775" cy="12575"/>
            </a:xfrm>
            <a:custGeom>
              <a:avLst/>
              <a:gdLst/>
              <a:ahLst/>
              <a:cxnLst/>
              <a:rect l="l" t="t" r="r" b="b"/>
              <a:pathLst>
                <a:path w="231" h="503" extrusionOk="0">
                  <a:moveTo>
                    <a:pt x="126" y="0"/>
                  </a:moveTo>
                  <a:lnTo>
                    <a:pt x="0" y="21"/>
                  </a:lnTo>
                  <a:lnTo>
                    <a:pt x="126" y="502"/>
                  </a:lnTo>
                  <a:lnTo>
                    <a:pt x="230" y="46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
            <p:cNvSpPr/>
            <p:nvPr/>
          </p:nvSpPr>
          <p:spPr>
            <a:xfrm>
              <a:off x="4704738" y="3065238"/>
              <a:ext cx="5800" cy="12575"/>
            </a:xfrm>
            <a:custGeom>
              <a:avLst/>
              <a:gdLst/>
              <a:ahLst/>
              <a:cxnLst/>
              <a:rect l="l" t="t" r="r" b="b"/>
              <a:pathLst>
                <a:path w="232" h="503" extrusionOk="0">
                  <a:moveTo>
                    <a:pt x="126" y="1"/>
                  </a:moveTo>
                  <a:lnTo>
                    <a:pt x="1" y="21"/>
                  </a:lnTo>
                  <a:lnTo>
                    <a:pt x="126" y="503"/>
                  </a:lnTo>
                  <a:lnTo>
                    <a:pt x="231"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
            <p:cNvSpPr/>
            <p:nvPr/>
          </p:nvSpPr>
          <p:spPr>
            <a:xfrm>
              <a:off x="4714688" y="3062613"/>
              <a:ext cx="5775" cy="12600"/>
            </a:xfrm>
            <a:custGeom>
              <a:avLst/>
              <a:gdLst/>
              <a:ahLst/>
              <a:cxnLst/>
              <a:rect l="l" t="t" r="r" b="b"/>
              <a:pathLst>
                <a:path w="231" h="504" extrusionOk="0">
                  <a:moveTo>
                    <a:pt x="105" y="1"/>
                  </a:moveTo>
                  <a:lnTo>
                    <a:pt x="0" y="22"/>
                  </a:lnTo>
                  <a:lnTo>
                    <a:pt x="105" y="503"/>
                  </a:lnTo>
                  <a:lnTo>
                    <a:pt x="231" y="461"/>
                  </a:lnTo>
                  <a:lnTo>
                    <a:pt x="105"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4724613" y="3060013"/>
              <a:ext cx="5800" cy="12575"/>
            </a:xfrm>
            <a:custGeom>
              <a:avLst/>
              <a:gdLst/>
              <a:ahLst/>
              <a:cxnLst/>
              <a:rect l="l" t="t" r="r" b="b"/>
              <a:pathLst>
                <a:path w="232" h="503" extrusionOk="0">
                  <a:moveTo>
                    <a:pt x="106" y="0"/>
                  </a:moveTo>
                  <a:lnTo>
                    <a:pt x="1" y="21"/>
                  </a:lnTo>
                  <a:lnTo>
                    <a:pt x="106" y="502"/>
                  </a:lnTo>
                  <a:lnTo>
                    <a:pt x="231" y="461"/>
                  </a:lnTo>
                  <a:lnTo>
                    <a:pt x="10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a:off x="4735088" y="3057388"/>
              <a:ext cx="8925" cy="24100"/>
            </a:xfrm>
            <a:custGeom>
              <a:avLst/>
              <a:gdLst/>
              <a:ahLst/>
              <a:cxnLst/>
              <a:rect l="l" t="t" r="r" b="b"/>
              <a:pathLst>
                <a:path w="357" h="964" extrusionOk="0">
                  <a:moveTo>
                    <a:pt x="126" y="1"/>
                  </a:moveTo>
                  <a:lnTo>
                    <a:pt x="0" y="22"/>
                  </a:lnTo>
                  <a:lnTo>
                    <a:pt x="231" y="963"/>
                  </a:lnTo>
                  <a:lnTo>
                    <a:pt x="356" y="942"/>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a:off x="4746063" y="3054788"/>
              <a:ext cx="5775" cy="12575"/>
            </a:xfrm>
            <a:custGeom>
              <a:avLst/>
              <a:gdLst/>
              <a:ahLst/>
              <a:cxnLst/>
              <a:rect l="l" t="t" r="r" b="b"/>
              <a:pathLst>
                <a:path w="231" h="503" extrusionOk="0">
                  <a:moveTo>
                    <a:pt x="105" y="0"/>
                  </a:moveTo>
                  <a:lnTo>
                    <a:pt x="1" y="21"/>
                  </a:lnTo>
                  <a:lnTo>
                    <a:pt x="105" y="502"/>
                  </a:lnTo>
                  <a:lnTo>
                    <a:pt x="231" y="460"/>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a:off x="4755488" y="3052688"/>
              <a:ext cx="6300" cy="12050"/>
            </a:xfrm>
            <a:custGeom>
              <a:avLst/>
              <a:gdLst/>
              <a:ahLst/>
              <a:cxnLst/>
              <a:rect l="l" t="t" r="r" b="b"/>
              <a:pathLst>
                <a:path w="252" h="482" extrusionOk="0">
                  <a:moveTo>
                    <a:pt x="126" y="0"/>
                  </a:moveTo>
                  <a:lnTo>
                    <a:pt x="0" y="21"/>
                  </a:lnTo>
                  <a:lnTo>
                    <a:pt x="126" y="482"/>
                  </a:lnTo>
                  <a:lnTo>
                    <a:pt x="252" y="46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p:nvPr/>
          </p:nvSpPr>
          <p:spPr>
            <a:xfrm>
              <a:off x="4765438" y="3050063"/>
              <a:ext cx="6300" cy="12575"/>
            </a:xfrm>
            <a:custGeom>
              <a:avLst/>
              <a:gdLst/>
              <a:ahLst/>
              <a:cxnLst/>
              <a:rect l="l" t="t" r="r" b="b"/>
              <a:pathLst>
                <a:path w="252" h="503" extrusionOk="0">
                  <a:moveTo>
                    <a:pt x="126" y="1"/>
                  </a:moveTo>
                  <a:lnTo>
                    <a:pt x="0" y="43"/>
                  </a:lnTo>
                  <a:lnTo>
                    <a:pt x="126" y="503"/>
                  </a:lnTo>
                  <a:lnTo>
                    <a:pt x="251" y="482"/>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
            <p:cNvSpPr/>
            <p:nvPr/>
          </p:nvSpPr>
          <p:spPr>
            <a:xfrm>
              <a:off x="4775888" y="3046938"/>
              <a:ext cx="5775" cy="12575"/>
            </a:xfrm>
            <a:custGeom>
              <a:avLst/>
              <a:gdLst/>
              <a:ahLst/>
              <a:cxnLst/>
              <a:rect l="l" t="t" r="r" b="b"/>
              <a:pathLst>
                <a:path w="231" h="503" extrusionOk="0">
                  <a:moveTo>
                    <a:pt x="105" y="0"/>
                  </a:moveTo>
                  <a:lnTo>
                    <a:pt x="0" y="42"/>
                  </a:lnTo>
                  <a:lnTo>
                    <a:pt x="105" y="502"/>
                  </a:lnTo>
                  <a:lnTo>
                    <a:pt x="231" y="481"/>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a:off x="4786338" y="3044313"/>
              <a:ext cx="8925" cy="24100"/>
            </a:xfrm>
            <a:custGeom>
              <a:avLst/>
              <a:gdLst/>
              <a:ahLst/>
              <a:cxnLst/>
              <a:rect l="l" t="t" r="r" b="b"/>
              <a:pathLst>
                <a:path w="357" h="964" extrusionOk="0">
                  <a:moveTo>
                    <a:pt x="127" y="1"/>
                  </a:moveTo>
                  <a:lnTo>
                    <a:pt x="1" y="22"/>
                  </a:lnTo>
                  <a:lnTo>
                    <a:pt x="231" y="963"/>
                  </a:lnTo>
                  <a:lnTo>
                    <a:pt x="357" y="942"/>
                  </a:lnTo>
                  <a:lnTo>
                    <a:pt x="127"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
            <p:cNvSpPr/>
            <p:nvPr/>
          </p:nvSpPr>
          <p:spPr>
            <a:xfrm>
              <a:off x="4796813" y="3041688"/>
              <a:ext cx="6300" cy="12600"/>
            </a:xfrm>
            <a:custGeom>
              <a:avLst/>
              <a:gdLst/>
              <a:ahLst/>
              <a:cxnLst/>
              <a:rect l="l" t="t" r="r" b="b"/>
              <a:pathLst>
                <a:path w="252" h="504" extrusionOk="0">
                  <a:moveTo>
                    <a:pt x="126" y="1"/>
                  </a:moveTo>
                  <a:lnTo>
                    <a:pt x="0" y="22"/>
                  </a:lnTo>
                  <a:lnTo>
                    <a:pt x="126" y="503"/>
                  </a:lnTo>
                  <a:lnTo>
                    <a:pt x="252"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a:off x="4806738" y="3039613"/>
              <a:ext cx="5800" cy="12575"/>
            </a:xfrm>
            <a:custGeom>
              <a:avLst/>
              <a:gdLst/>
              <a:ahLst/>
              <a:cxnLst/>
              <a:rect l="l" t="t" r="r" b="b"/>
              <a:pathLst>
                <a:path w="232" h="503" extrusionOk="0">
                  <a:moveTo>
                    <a:pt x="127" y="0"/>
                  </a:moveTo>
                  <a:lnTo>
                    <a:pt x="1" y="21"/>
                  </a:lnTo>
                  <a:lnTo>
                    <a:pt x="127" y="502"/>
                  </a:lnTo>
                  <a:lnTo>
                    <a:pt x="231" y="461"/>
                  </a:lnTo>
                  <a:lnTo>
                    <a:pt x="127"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
            <p:cNvSpPr/>
            <p:nvPr/>
          </p:nvSpPr>
          <p:spPr>
            <a:xfrm>
              <a:off x="4816688" y="3036988"/>
              <a:ext cx="5775" cy="12575"/>
            </a:xfrm>
            <a:custGeom>
              <a:avLst/>
              <a:gdLst/>
              <a:ahLst/>
              <a:cxnLst/>
              <a:rect l="l" t="t" r="r" b="b"/>
              <a:pathLst>
                <a:path w="231" h="503" extrusionOk="0">
                  <a:moveTo>
                    <a:pt x="126" y="1"/>
                  </a:moveTo>
                  <a:lnTo>
                    <a:pt x="1" y="43"/>
                  </a:lnTo>
                  <a:lnTo>
                    <a:pt x="126" y="503"/>
                  </a:lnTo>
                  <a:lnTo>
                    <a:pt x="231" y="482"/>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
            <p:cNvSpPr/>
            <p:nvPr/>
          </p:nvSpPr>
          <p:spPr>
            <a:xfrm>
              <a:off x="4826638" y="3034388"/>
              <a:ext cx="5775" cy="12575"/>
            </a:xfrm>
            <a:custGeom>
              <a:avLst/>
              <a:gdLst/>
              <a:ahLst/>
              <a:cxnLst/>
              <a:rect l="l" t="t" r="r" b="b"/>
              <a:pathLst>
                <a:path w="231" h="503" extrusionOk="0">
                  <a:moveTo>
                    <a:pt x="126" y="0"/>
                  </a:moveTo>
                  <a:lnTo>
                    <a:pt x="0" y="42"/>
                  </a:lnTo>
                  <a:lnTo>
                    <a:pt x="126" y="502"/>
                  </a:lnTo>
                  <a:lnTo>
                    <a:pt x="230" y="48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a:off x="4837613" y="3031763"/>
              <a:ext cx="8400" cy="24075"/>
            </a:xfrm>
            <a:custGeom>
              <a:avLst/>
              <a:gdLst/>
              <a:ahLst/>
              <a:cxnLst/>
              <a:rect l="l" t="t" r="r" b="b"/>
              <a:pathLst>
                <a:path w="336" h="963" extrusionOk="0">
                  <a:moveTo>
                    <a:pt x="105" y="0"/>
                  </a:moveTo>
                  <a:lnTo>
                    <a:pt x="0" y="21"/>
                  </a:lnTo>
                  <a:lnTo>
                    <a:pt x="231" y="963"/>
                  </a:lnTo>
                  <a:lnTo>
                    <a:pt x="335" y="942"/>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
            <p:cNvSpPr/>
            <p:nvPr/>
          </p:nvSpPr>
          <p:spPr>
            <a:xfrm>
              <a:off x="4848063" y="3029138"/>
              <a:ext cx="5800" cy="12575"/>
            </a:xfrm>
            <a:custGeom>
              <a:avLst/>
              <a:gdLst/>
              <a:ahLst/>
              <a:cxnLst/>
              <a:rect l="l" t="t" r="r" b="b"/>
              <a:pathLst>
                <a:path w="232" h="503" extrusionOk="0">
                  <a:moveTo>
                    <a:pt x="126" y="1"/>
                  </a:moveTo>
                  <a:lnTo>
                    <a:pt x="1" y="43"/>
                  </a:lnTo>
                  <a:lnTo>
                    <a:pt x="126" y="503"/>
                  </a:lnTo>
                  <a:lnTo>
                    <a:pt x="231" y="482"/>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
            <p:cNvSpPr/>
            <p:nvPr/>
          </p:nvSpPr>
          <p:spPr>
            <a:xfrm>
              <a:off x="4858013" y="3026538"/>
              <a:ext cx="5775" cy="12575"/>
            </a:xfrm>
            <a:custGeom>
              <a:avLst/>
              <a:gdLst/>
              <a:ahLst/>
              <a:cxnLst/>
              <a:rect l="l" t="t" r="r" b="b"/>
              <a:pathLst>
                <a:path w="231" h="503" extrusionOk="0">
                  <a:moveTo>
                    <a:pt x="126" y="0"/>
                  </a:moveTo>
                  <a:lnTo>
                    <a:pt x="0" y="21"/>
                  </a:lnTo>
                  <a:lnTo>
                    <a:pt x="126" y="502"/>
                  </a:lnTo>
                  <a:lnTo>
                    <a:pt x="231" y="46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
            <p:cNvSpPr/>
            <p:nvPr/>
          </p:nvSpPr>
          <p:spPr>
            <a:xfrm>
              <a:off x="4867963" y="3023913"/>
              <a:ext cx="5775" cy="12575"/>
            </a:xfrm>
            <a:custGeom>
              <a:avLst/>
              <a:gdLst/>
              <a:ahLst/>
              <a:cxnLst/>
              <a:rect l="l" t="t" r="r" b="b"/>
              <a:pathLst>
                <a:path w="231" h="503" extrusionOk="0">
                  <a:moveTo>
                    <a:pt x="126" y="1"/>
                  </a:moveTo>
                  <a:lnTo>
                    <a:pt x="0" y="21"/>
                  </a:lnTo>
                  <a:lnTo>
                    <a:pt x="126" y="503"/>
                  </a:lnTo>
                  <a:lnTo>
                    <a:pt x="230"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
            <p:cNvSpPr/>
            <p:nvPr/>
          </p:nvSpPr>
          <p:spPr>
            <a:xfrm>
              <a:off x="4877888" y="3021813"/>
              <a:ext cx="5775" cy="12600"/>
            </a:xfrm>
            <a:custGeom>
              <a:avLst/>
              <a:gdLst/>
              <a:ahLst/>
              <a:cxnLst/>
              <a:rect l="l" t="t" r="r" b="b"/>
              <a:pathLst>
                <a:path w="231" h="504" extrusionOk="0">
                  <a:moveTo>
                    <a:pt x="105" y="1"/>
                  </a:moveTo>
                  <a:lnTo>
                    <a:pt x="1" y="43"/>
                  </a:lnTo>
                  <a:lnTo>
                    <a:pt x="105" y="503"/>
                  </a:lnTo>
                  <a:lnTo>
                    <a:pt x="231" y="482"/>
                  </a:lnTo>
                  <a:lnTo>
                    <a:pt x="105"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a:off x="4888363" y="3019213"/>
              <a:ext cx="8900" cy="24075"/>
            </a:xfrm>
            <a:custGeom>
              <a:avLst/>
              <a:gdLst/>
              <a:ahLst/>
              <a:cxnLst/>
              <a:rect l="l" t="t" r="r" b="b"/>
              <a:pathLst>
                <a:path w="356" h="963" extrusionOk="0">
                  <a:moveTo>
                    <a:pt x="126" y="0"/>
                  </a:moveTo>
                  <a:lnTo>
                    <a:pt x="0" y="21"/>
                  </a:lnTo>
                  <a:lnTo>
                    <a:pt x="230" y="963"/>
                  </a:lnTo>
                  <a:lnTo>
                    <a:pt x="356" y="942"/>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
            <p:cNvSpPr/>
            <p:nvPr/>
          </p:nvSpPr>
          <p:spPr>
            <a:xfrm>
              <a:off x="4899338" y="3016588"/>
              <a:ext cx="5775" cy="12575"/>
            </a:xfrm>
            <a:custGeom>
              <a:avLst/>
              <a:gdLst/>
              <a:ahLst/>
              <a:cxnLst/>
              <a:rect l="l" t="t" r="r" b="b"/>
              <a:pathLst>
                <a:path w="231" h="503" extrusionOk="0">
                  <a:moveTo>
                    <a:pt x="105" y="1"/>
                  </a:moveTo>
                  <a:lnTo>
                    <a:pt x="0" y="22"/>
                  </a:lnTo>
                  <a:lnTo>
                    <a:pt x="105" y="503"/>
                  </a:lnTo>
                  <a:lnTo>
                    <a:pt x="231" y="461"/>
                  </a:lnTo>
                  <a:lnTo>
                    <a:pt x="105"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
            <p:cNvSpPr/>
            <p:nvPr/>
          </p:nvSpPr>
          <p:spPr>
            <a:xfrm>
              <a:off x="4909288" y="3013988"/>
              <a:ext cx="5775" cy="12575"/>
            </a:xfrm>
            <a:custGeom>
              <a:avLst/>
              <a:gdLst/>
              <a:ahLst/>
              <a:cxnLst/>
              <a:rect l="l" t="t" r="r" b="b"/>
              <a:pathLst>
                <a:path w="231" h="503" extrusionOk="0">
                  <a:moveTo>
                    <a:pt x="105" y="0"/>
                  </a:moveTo>
                  <a:lnTo>
                    <a:pt x="0" y="21"/>
                  </a:lnTo>
                  <a:lnTo>
                    <a:pt x="105" y="502"/>
                  </a:lnTo>
                  <a:lnTo>
                    <a:pt x="230" y="481"/>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
            <p:cNvSpPr/>
            <p:nvPr/>
          </p:nvSpPr>
          <p:spPr>
            <a:xfrm>
              <a:off x="4918688" y="3011888"/>
              <a:ext cx="6300" cy="12575"/>
            </a:xfrm>
            <a:custGeom>
              <a:avLst/>
              <a:gdLst/>
              <a:ahLst/>
              <a:cxnLst/>
              <a:rect l="l" t="t" r="r" b="b"/>
              <a:pathLst>
                <a:path w="252" h="503" extrusionOk="0">
                  <a:moveTo>
                    <a:pt x="126" y="0"/>
                  </a:moveTo>
                  <a:lnTo>
                    <a:pt x="1" y="21"/>
                  </a:lnTo>
                  <a:lnTo>
                    <a:pt x="126" y="502"/>
                  </a:lnTo>
                  <a:lnTo>
                    <a:pt x="252" y="46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
            <p:cNvSpPr/>
            <p:nvPr/>
          </p:nvSpPr>
          <p:spPr>
            <a:xfrm>
              <a:off x="4928638" y="3009263"/>
              <a:ext cx="6300" cy="12050"/>
            </a:xfrm>
            <a:custGeom>
              <a:avLst/>
              <a:gdLst/>
              <a:ahLst/>
              <a:cxnLst/>
              <a:rect l="l" t="t" r="r" b="b"/>
              <a:pathLst>
                <a:path w="252" h="482" extrusionOk="0">
                  <a:moveTo>
                    <a:pt x="126" y="1"/>
                  </a:moveTo>
                  <a:lnTo>
                    <a:pt x="0" y="22"/>
                  </a:lnTo>
                  <a:lnTo>
                    <a:pt x="126" y="482"/>
                  </a:lnTo>
                  <a:lnTo>
                    <a:pt x="251"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
            <p:cNvSpPr/>
            <p:nvPr/>
          </p:nvSpPr>
          <p:spPr>
            <a:xfrm>
              <a:off x="4939613" y="3006663"/>
              <a:ext cx="8400" cy="24075"/>
            </a:xfrm>
            <a:custGeom>
              <a:avLst/>
              <a:gdLst/>
              <a:ahLst/>
              <a:cxnLst/>
              <a:rect l="l" t="t" r="r" b="b"/>
              <a:pathLst>
                <a:path w="336" h="963" extrusionOk="0">
                  <a:moveTo>
                    <a:pt x="105" y="0"/>
                  </a:moveTo>
                  <a:lnTo>
                    <a:pt x="1" y="21"/>
                  </a:lnTo>
                  <a:lnTo>
                    <a:pt x="231" y="963"/>
                  </a:lnTo>
                  <a:lnTo>
                    <a:pt x="335" y="942"/>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
            <p:cNvSpPr/>
            <p:nvPr/>
          </p:nvSpPr>
          <p:spPr>
            <a:xfrm>
              <a:off x="4950088" y="3003513"/>
              <a:ext cx="6300" cy="12575"/>
            </a:xfrm>
            <a:custGeom>
              <a:avLst/>
              <a:gdLst/>
              <a:ahLst/>
              <a:cxnLst/>
              <a:rect l="l" t="t" r="r" b="b"/>
              <a:pathLst>
                <a:path w="252" h="503" extrusionOk="0">
                  <a:moveTo>
                    <a:pt x="126" y="1"/>
                  </a:moveTo>
                  <a:lnTo>
                    <a:pt x="0" y="21"/>
                  </a:lnTo>
                  <a:lnTo>
                    <a:pt x="126" y="503"/>
                  </a:lnTo>
                  <a:lnTo>
                    <a:pt x="251"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
            <p:cNvSpPr/>
            <p:nvPr/>
          </p:nvSpPr>
          <p:spPr>
            <a:xfrm>
              <a:off x="4960013" y="3001413"/>
              <a:ext cx="5775" cy="12075"/>
            </a:xfrm>
            <a:custGeom>
              <a:avLst/>
              <a:gdLst/>
              <a:ahLst/>
              <a:cxnLst/>
              <a:rect l="l" t="t" r="r" b="b"/>
              <a:pathLst>
                <a:path w="231" h="483" extrusionOk="0">
                  <a:moveTo>
                    <a:pt x="126" y="1"/>
                  </a:moveTo>
                  <a:lnTo>
                    <a:pt x="1" y="22"/>
                  </a:lnTo>
                  <a:lnTo>
                    <a:pt x="126" y="482"/>
                  </a:lnTo>
                  <a:lnTo>
                    <a:pt x="231"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a:off x="4969963" y="2998813"/>
              <a:ext cx="5775" cy="12575"/>
            </a:xfrm>
            <a:custGeom>
              <a:avLst/>
              <a:gdLst/>
              <a:ahLst/>
              <a:cxnLst/>
              <a:rect l="l" t="t" r="r" b="b"/>
              <a:pathLst>
                <a:path w="231" h="503" extrusionOk="0">
                  <a:moveTo>
                    <a:pt x="126" y="0"/>
                  </a:moveTo>
                  <a:lnTo>
                    <a:pt x="0" y="21"/>
                  </a:lnTo>
                  <a:lnTo>
                    <a:pt x="126" y="502"/>
                  </a:lnTo>
                  <a:lnTo>
                    <a:pt x="230" y="46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a:off x="4979888" y="2996188"/>
              <a:ext cx="5775" cy="12575"/>
            </a:xfrm>
            <a:custGeom>
              <a:avLst/>
              <a:gdLst/>
              <a:ahLst/>
              <a:cxnLst/>
              <a:rect l="l" t="t" r="r" b="b"/>
              <a:pathLst>
                <a:path w="231" h="503" extrusionOk="0">
                  <a:moveTo>
                    <a:pt x="126" y="1"/>
                  </a:moveTo>
                  <a:lnTo>
                    <a:pt x="1" y="42"/>
                  </a:lnTo>
                  <a:lnTo>
                    <a:pt x="126" y="503"/>
                  </a:lnTo>
                  <a:lnTo>
                    <a:pt x="231" y="482"/>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
            <p:cNvSpPr/>
            <p:nvPr/>
          </p:nvSpPr>
          <p:spPr>
            <a:xfrm>
              <a:off x="4990888" y="2993063"/>
              <a:ext cx="8375" cy="24600"/>
            </a:xfrm>
            <a:custGeom>
              <a:avLst/>
              <a:gdLst/>
              <a:ahLst/>
              <a:cxnLst/>
              <a:rect l="l" t="t" r="r" b="b"/>
              <a:pathLst>
                <a:path w="335" h="984" extrusionOk="0">
                  <a:moveTo>
                    <a:pt x="105" y="0"/>
                  </a:moveTo>
                  <a:lnTo>
                    <a:pt x="0" y="42"/>
                  </a:lnTo>
                  <a:lnTo>
                    <a:pt x="230" y="983"/>
                  </a:lnTo>
                  <a:lnTo>
                    <a:pt x="335" y="942"/>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
            <p:cNvSpPr/>
            <p:nvPr/>
          </p:nvSpPr>
          <p:spPr>
            <a:xfrm>
              <a:off x="5001338" y="2990963"/>
              <a:ext cx="5775" cy="12575"/>
            </a:xfrm>
            <a:custGeom>
              <a:avLst/>
              <a:gdLst/>
              <a:ahLst/>
              <a:cxnLst/>
              <a:rect l="l" t="t" r="r" b="b"/>
              <a:pathLst>
                <a:path w="231" h="503" extrusionOk="0">
                  <a:moveTo>
                    <a:pt x="126" y="0"/>
                  </a:moveTo>
                  <a:lnTo>
                    <a:pt x="1" y="21"/>
                  </a:lnTo>
                  <a:lnTo>
                    <a:pt x="105" y="503"/>
                  </a:lnTo>
                  <a:lnTo>
                    <a:pt x="231" y="46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
            <p:cNvSpPr/>
            <p:nvPr/>
          </p:nvSpPr>
          <p:spPr>
            <a:xfrm>
              <a:off x="5011288" y="2988338"/>
              <a:ext cx="5775" cy="12050"/>
            </a:xfrm>
            <a:custGeom>
              <a:avLst/>
              <a:gdLst/>
              <a:ahLst/>
              <a:cxnLst/>
              <a:rect l="l" t="t" r="r" b="b"/>
              <a:pathLst>
                <a:path w="231" h="482" extrusionOk="0">
                  <a:moveTo>
                    <a:pt x="126" y="1"/>
                  </a:moveTo>
                  <a:lnTo>
                    <a:pt x="0" y="22"/>
                  </a:lnTo>
                  <a:lnTo>
                    <a:pt x="126" y="482"/>
                  </a:lnTo>
                  <a:lnTo>
                    <a:pt x="230"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a:off x="5021213" y="2985738"/>
              <a:ext cx="5775" cy="12575"/>
            </a:xfrm>
            <a:custGeom>
              <a:avLst/>
              <a:gdLst/>
              <a:ahLst/>
              <a:cxnLst/>
              <a:rect l="l" t="t" r="r" b="b"/>
              <a:pathLst>
                <a:path w="231" h="503" extrusionOk="0">
                  <a:moveTo>
                    <a:pt x="126" y="0"/>
                  </a:moveTo>
                  <a:lnTo>
                    <a:pt x="1" y="21"/>
                  </a:lnTo>
                  <a:lnTo>
                    <a:pt x="126" y="502"/>
                  </a:lnTo>
                  <a:lnTo>
                    <a:pt x="231" y="460"/>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
            <p:cNvSpPr/>
            <p:nvPr/>
          </p:nvSpPr>
          <p:spPr>
            <a:xfrm>
              <a:off x="5031163" y="2983638"/>
              <a:ext cx="5775" cy="12575"/>
            </a:xfrm>
            <a:custGeom>
              <a:avLst/>
              <a:gdLst/>
              <a:ahLst/>
              <a:cxnLst/>
              <a:rect l="l" t="t" r="r" b="b"/>
              <a:pathLst>
                <a:path w="231" h="503" extrusionOk="0">
                  <a:moveTo>
                    <a:pt x="105" y="0"/>
                  </a:moveTo>
                  <a:lnTo>
                    <a:pt x="0" y="21"/>
                  </a:lnTo>
                  <a:lnTo>
                    <a:pt x="105" y="503"/>
                  </a:lnTo>
                  <a:lnTo>
                    <a:pt x="230" y="461"/>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
            <p:cNvSpPr/>
            <p:nvPr/>
          </p:nvSpPr>
          <p:spPr>
            <a:xfrm>
              <a:off x="5041613" y="2981013"/>
              <a:ext cx="8925" cy="24100"/>
            </a:xfrm>
            <a:custGeom>
              <a:avLst/>
              <a:gdLst/>
              <a:ahLst/>
              <a:cxnLst/>
              <a:rect l="l" t="t" r="r" b="b"/>
              <a:pathLst>
                <a:path w="357" h="964" extrusionOk="0">
                  <a:moveTo>
                    <a:pt x="126" y="1"/>
                  </a:moveTo>
                  <a:lnTo>
                    <a:pt x="1" y="22"/>
                  </a:lnTo>
                  <a:lnTo>
                    <a:pt x="231" y="963"/>
                  </a:lnTo>
                  <a:lnTo>
                    <a:pt x="356" y="942"/>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
            <p:cNvSpPr/>
            <p:nvPr/>
          </p:nvSpPr>
          <p:spPr>
            <a:xfrm>
              <a:off x="5052613" y="2977888"/>
              <a:ext cx="5775" cy="12575"/>
            </a:xfrm>
            <a:custGeom>
              <a:avLst/>
              <a:gdLst/>
              <a:ahLst/>
              <a:cxnLst/>
              <a:rect l="l" t="t" r="r" b="b"/>
              <a:pathLst>
                <a:path w="231" h="503" extrusionOk="0">
                  <a:moveTo>
                    <a:pt x="105" y="0"/>
                  </a:moveTo>
                  <a:lnTo>
                    <a:pt x="0" y="42"/>
                  </a:lnTo>
                  <a:lnTo>
                    <a:pt x="105" y="502"/>
                  </a:lnTo>
                  <a:lnTo>
                    <a:pt x="230" y="482"/>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
            <p:cNvSpPr/>
            <p:nvPr/>
          </p:nvSpPr>
          <p:spPr>
            <a:xfrm>
              <a:off x="5062013" y="2975788"/>
              <a:ext cx="6300" cy="12575"/>
            </a:xfrm>
            <a:custGeom>
              <a:avLst/>
              <a:gdLst/>
              <a:ahLst/>
              <a:cxnLst/>
              <a:rect l="l" t="t" r="r" b="b"/>
              <a:pathLst>
                <a:path w="252" h="503" extrusionOk="0">
                  <a:moveTo>
                    <a:pt x="126" y="1"/>
                  </a:moveTo>
                  <a:lnTo>
                    <a:pt x="1" y="42"/>
                  </a:lnTo>
                  <a:lnTo>
                    <a:pt x="126" y="503"/>
                  </a:lnTo>
                  <a:lnTo>
                    <a:pt x="252" y="482"/>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
            <p:cNvSpPr/>
            <p:nvPr/>
          </p:nvSpPr>
          <p:spPr>
            <a:xfrm>
              <a:off x="5071963" y="2973163"/>
              <a:ext cx="6300" cy="12600"/>
            </a:xfrm>
            <a:custGeom>
              <a:avLst/>
              <a:gdLst/>
              <a:ahLst/>
              <a:cxnLst/>
              <a:rect l="l" t="t" r="r" b="b"/>
              <a:pathLst>
                <a:path w="252" h="504" extrusionOk="0">
                  <a:moveTo>
                    <a:pt x="126" y="1"/>
                  </a:moveTo>
                  <a:lnTo>
                    <a:pt x="0" y="22"/>
                  </a:lnTo>
                  <a:lnTo>
                    <a:pt x="126" y="503"/>
                  </a:lnTo>
                  <a:lnTo>
                    <a:pt x="251"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
            <p:cNvSpPr/>
            <p:nvPr/>
          </p:nvSpPr>
          <p:spPr>
            <a:xfrm>
              <a:off x="5081888" y="2971088"/>
              <a:ext cx="5775" cy="12575"/>
            </a:xfrm>
            <a:custGeom>
              <a:avLst/>
              <a:gdLst/>
              <a:ahLst/>
              <a:cxnLst/>
              <a:rect l="l" t="t" r="r" b="b"/>
              <a:pathLst>
                <a:path w="231" h="503" extrusionOk="0">
                  <a:moveTo>
                    <a:pt x="126" y="0"/>
                  </a:moveTo>
                  <a:lnTo>
                    <a:pt x="1" y="21"/>
                  </a:lnTo>
                  <a:lnTo>
                    <a:pt x="126" y="502"/>
                  </a:lnTo>
                  <a:lnTo>
                    <a:pt x="231" y="46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1">
  <p:cSld name="CUSTOM_18">
    <p:spTree>
      <p:nvGrpSpPr>
        <p:cNvPr id="1" name="Shape 5388"/>
        <p:cNvGrpSpPr/>
        <p:nvPr/>
      </p:nvGrpSpPr>
      <p:grpSpPr>
        <a:xfrm>
          <a:off x="0" y="0"/>
          <a:ext cx="0" cy="0"/>
          <a:chOff x="0" y="0"/>
          <a:chExt cx="0" cy="0"/>
        </a:xfrm>
      </p:grpSpPr>
      <p:grpSp>
        <p:nvGrpSpPr>
          <p:cNvPr id="5389" name="Google Shape;5389;p24"/>
          <p:cNvGrpSpPr/>
          <p:nvPr/>
        </p:nvGrpSpPr>
        <p:grpSpPr>
          <a:xfrm>
            <a:off x="-74625" y="-50562"/>
            <a:ext cx="9142425" cy="5233800"/>
            <a:chOff x="-119900" y="-50550"/>
            <a:chExt cx="9142425" cy="5233800"/>
          </a:xfrm>
        </p:grpSpPr>
        <p:sp>
          <p:nvSpPr>
            <p:cNvPr id="5390" name="Google Shape;5390;p24"/>
            <p:cNvSpPr/>
            <p:nvPr/>
          </p:nvSpPr>
          <p:spPr>
            <a:xfrm>
              <a:off x="-119900" y="-50550"/>
              <a:ext cx="8714100" cy="5233800"/>
            </a:xfrm>
            <a:prstGeom prst="rect">
              <a:avLst/>
            </a:prstGeom>
            <a:solidFill>
              <a:schemeClr val="accent3"/>
            </a:solidFill>
            <a:ln>
              <a:noFill/>
            </a:ln>
            <a:effectLst>
              <a:outerShdw blurRad="28575" dist="38100" dir="2400000"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1" name="Google Shape;5391;p24"/>
            <p:cNvSpPr/>
            <p:nvPr/>
          </p:nvSpPr>
          <p:spPr>
            <a:xfrm rot="5400000">
              <a:off x="8278075" y="3908300"/>
              <a:ext cx="1053300" cy="435600"/>
            </a:xfrm>
            <a:prstGeom prst="round2SameRect">
              <a:avLst>
                <a:gd name="adj1" fmla="val 16667"/>
                <a:gd name="adj2" fmla="val 0"/>
              </a:avLst>
            </a:prstGeom>
            <a:solidFill>
              <a:schemeClr val="accent3"/>
            </a:solidFill>
            <a:ln>
              <a:noFill/>
            </a:ln>
            <a:effectLst>
              <a:outerShdw blurRad="28575" dist="38100" dir="2400000"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92" name="Google Shape;5392;p24"/>
          <p:cNvGrpSpPr/>
          <p:nvPr/>
        </p:nvGrpSpPr>
        <p:grpSpPr>
          <a:xfrm>
            <a:off x="-314850" y="-50562"/>
            <a:ext cx="9142400" cy="5233800"/>
            <a:chOff x="-119900" y="-50550"/>
            <a:chExt cx="9142400" cy="5233800"/>
          </a:xfrm>
        </p:grpSpPr>
        <p:sp>
          <p:nvSpPr>
            <p:cNvPr id="5393" name="Google Shape;5393;p24"/>
            <p:cNvSpPr/>
            <p:nvPr/>
          </p:nvSpPr>
          <p:spPr>
            <a:xfrm>
              <a:off x="-119900" y="-50550"/>
              <a:ext cx="8714100" cy="5233800"/>
            </a:xfrm>
            <a:prstGeom prst="rect">
              <a:avLst/>
            </a:prstGeom>
            <a:solidFill>
              <a:schemeClr val="lt2"/>
            </a:solidFill>
            <a:ln>
              <a:noFill/>
            </a:ln>
            <a:effectLst>
              <a:outerShdw blurRad="28575" dist="38100" dir="2400000"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4" name="Google Shape;5394;p24"/>
            <p:cNvSpPr/>
            <p:nvPr/>
          </p:nvSpPr>
          <p:spPr>
            <a:xfrm rot="5400000">
              <a:off x="8278050" y="2687875"/>
              <a:ext cx="1053300" cy="435600"/>
            </a:xfrm>
            <a:prstGeom prst="round2SameRect">
              <a:avLst>
                <a:gd name="adj1" fmla="val 16667"/>
                <a:gd name="adj2" fmla="val 0"/>
              </a:avLst>
            </a:prstGeom>
            <a:solidFill>
              <a:schemeClr val="lt2"/>
            </a:solidFill>
            <a:ln>
              <a:noFill/>
            </a:ln>
            <a:effectLst>
              <a:outerShdw blurRad="28575" dist="38100" dir="2400000"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95" name="Google Shape;5395;p24"/>
          <p:cNvGrpSpPr/>
          <p:nvPr/>
        </p:nvGrpSpPr>
        <p:grpSpPr>
          <a:xfrm>
            <a:off x="-553125" y="-50562"/>
            <a:ext cx="9143625" cy="5233800"/>
            <a:chOff x="-119900" y="-50550"/>
            <a:chExt cx="9143625" cy="5233800"/>
          </a:xfrm>
        </p:grpSpPr>
        <p:sp>
          <p:nvSpPr>
            <p:cNvPr id="5396" name="Google Shape;5396;p24"/>
            <p:cNvSpPr/>
            <p:nvPr/>
          </p:nvSpPr>
          <p:spPr>
            <a:xfrm>
              <a:off x="-119900" y="-50550"/>
              <a:ext cx="8714100" cy="5233800"/>
            </a:xfrm>
            <a:prstGeom prst="rect">
              <a:avLst/>
            </a:prstGeom>
            <a:solidFill>
              <a:schemeClr val="accent1"/>
            </a:solidFill>
            <a:ln>
              <a:noFill/>
            </a:ln>
            <a:effectLst>
              <a:outerShdw blurRad="28575" dist="28575" dir="2400000"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7" name="Google Shape;5397;p24"/>
            <p:cNvSpPr/>
            <p:nvPr/>
          </p:nvSpPr>
          <p:spPr>
            <a:xfrm rot="5400000">
              <a:off x="8279275" y="1471125"/>
              <a:ext cx="1053300" cy="435600"/>
            </a:xfrm>
            <a:prstGeom prst="round2SameRect">
              <a:avLst>
                <a:gd name="adj1" fmla="val 16667"/>
                <a:gd name="adj2" fmla="val 0"/>
              </a:avLst>
            </a:prstGeom>
            <a:solidFill>
              <a:schemeClr val="accent1"/>
            </a:solidFill>
            <a:ln>
              <a:noFill/>
            </a:ln>
            <a:effectLst>
              <a:outerShdw blurRad="28575" dist="28575" dir="2400000"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98" name="Google Shape;5398;p24"/>
          <p:cNvSpPr txBox="1">
            <a:spLocks noGrp="1"/>
          </p:cNvSpPr>
          <p:nvPr>
            <p:ph type="subTitle" idx="1"/>
          </p:nvPr>
        </p:nvSpPr>
        <p:spPr>
          <a:xfrm>
            <a:off x="2924250" y="3253350"/>
            <a:ext cx="2381100" cy="414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000">
                <a:solidFill>
                  <a:schemeClr val="lt1"/>
                </a:solidFill>
              </a:defRPr>
            </a:lvl1pPr>
            <a:lvl2pPr lvl="1" algn="ctr" rtl="0">
              <a:spcBef>
                <a:spcPts val="0"/>
              </a:spcBef>
              <a:spcAft>
                <a:spcPts val="0"/>
              </a:spcAft>
              <a:buNone/>
              <a:defRPr sz="2000">
                <a:solidFill>
                  <a:schemeClr val="lt1"/>
                </a:solidFill>
              </a:defRPr>
            </a:lvl2pPr>
            <a:lvl3pPr lvl="2" algn="ctr" rtl="0">
              <a:spcBef>
                <a:spcPts val="0"/>
              </a:spcBef>
              <a:spcAft>
                <a:spcPts val="0"/>
              </a:spcAft>
              <a:buNone/>
              <a:defRPr sz="2000">
                <a:solidFill>
                  <a:schemeClr val="lt1"/>
                </a:solidFill>
              </a:defRPr>
            </a:lvl3pPr>
            <a:lvl4pPr lvl="3" algn="ctr" rtl="0">
              <a:spcBef>
                <a:spcPts val="0"/>
              </a:spcBef>
              <a:spcAft>
                <a:spcPts val="0"/>
              </a:spcAft>
              <a:buNone/>
              <a:defRPr sz="2000">
                <a:solidFill>
                  <a:schemeClr val="lt1"/>
                </a:solidFill>
              </a:defRPr>
            </a:lvl4pPr>
            <a:lvl5pPr lvl="4" algn="ctr" rtl="0">
              <a:spcBef>
                <a:spcPts val="0"/>
              </a:spcBef>
              <a:spcAft>
                <a:spcPts val="0"/>
              </a:spcAft>
              <a:buNone/>
              <a:defRPr sz="2000">
                <a:solidFill>
                  <a:schemeClr val="lt1"/>
                </a:solidFill>
              </a:defRPr>
            </a:lvl5pPr>
            <a:lvl6pPr lvl="5" algn="ctr" rtl="0">
              <a:spcBef>
                <a:spcPts val="0"/>
              </a:spcBef>
              <a:spcAft>
                <a:spcPts val="0"/>
              </a:spcAft>
              <a:buNone/>
              <a:defRPr sz="2000">
                <a:solidFill>
                  <a:schemeClr val="lt1"/>
                </a:solidFill>
              </a:defRPr>
            </a:lvl6pPr>
            <a:lvl7pPr lvl="6" algn="ctr" rtl="0">
              <a:spcBef>
                <a:spcPts val="0"/>
              </a:spcBef>
              <a:spcAft>
                <a:spcPts val="0"/>
              </a:spcAft>
              <a:buNone/>
              <a:defRPr sz="2000">
                <a:solidFill>
                  <a:schemeClr val="lt1"/>
                </a:solidFill>
              </a:defRPr>
            </a:lvl7pPr>
            <a:lvl8pPr lvl="7" algn="ctr" rtl="0">
              <a:spcBef>
                <a:spcPts val="0"/>
              </a:spcBef>
              <a:spcAft>
                <a:spcPts val="0"/>
              </a:spcAft>
              <a:buNone/>
              <a:defRPr sz="2000">
                <a:solidFill>
                  <a:schemeClr val="lt1"/>
                </a:solidFill>
              </a:defRPr>
            </a:lvl8pPr>
            <a:lvl9pPr lvl="8" algn="ctr" rtl="0">
              <a:spcBef>
                <a:spcPts val="0"/>
              </a:spcBef>
              <a:spcAft>
                <a:spcPts val="0"/>
              </a:spcAft>
              <a:buNone/>
              <a:defRPr sz="2000">
                <a:solidFill>
                  <a:schemeClr val="lt1"/>
                </a:solidFill>
              </a:defRPr>
            </a:lvl9pPr>
          </a:lstStyle>
          <a:p>
            <a:endParaRPr/>
          </a:p>
        </p:txBody>
      </p:sp>
      <p:sp>
        <p:nvSpPr>
          <p:cNvPr id="5399" name="Google Shape;5399;p24"/>
          <p:cNvSpPr txBox="1">
            <a:spLocks noGrp="1"/>
          </p:cNvSpPr>
          <p:nvPr>
            <p:ph type="subTitle" idx="2"/>
          </p:nvPr>
        </p:nvSpPr>
        <p:spPr>
          <a:xfrm>
            <a:off x="2641350" y="3655300"/>
            <a:ext cx="2946900" cy="762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solidFill>
                  <a:schemeClr val="lt1"/>
                </a:solidFill>
                <a:latin typeface="Maven Pro"/>
                <a:ea typeface="Maven Pro"/>
                <a:cs typeface="Maven Pro"/>
                <a:sym typeface="Maven Pro"/>
              </a:defRPr>
            </a:lvl1pPr>
            <a:lvl2pPr lvl="1" algn="ctr" rtl="0">
              <a:spcBef>
                <a:spcPts val="0"/>
              </a:spcBef>
              <a:spcAft>
                <a:spcPts val="0"/>
              </a:spcAft>
              <a:buNone/>
              <a:defRPr sz="1400">
                <a:solidFill>
                  <a:schemeClr val="lt1"/>
                </a:solidFill>
                <a:latin typeface="Maven Pro"/>
                <a:ea typeface="Maven Pro"/>
                <a:cs typeface="Maven Pro"/>
                <a:sym typeface="Maven Pro"/>
              </a:defRPr>
            </a:lvl2pPr>
            <a:lvl3pPr lvl="2" algn="ctr" rtl="0">
              <a:spcBef>
                <a:spcPts val="0"/>
              </a:spcBef>
              <a:spcAft>
                <a:spcPts val="0"/>
              </a:spcAft>
              <a:buNone/>
              <a:defRPr sz="1400">
                <a:solidFill>
                  <a:schemeClr val="lt1"/>
                </a:solidFill>
                <a:latin typeface="Maven Pro"/>
                <a:ea typeface="Maven Pro"/>
                <a:cs typeface="Maven Pro"/>
                <a:sym typeface="Maven Pro"/>
              </a:defRPr>
            </a:lvl3pPr>
            <a:lvl4pPr lvl="3" algn="ctr" rtl="0">
              <a:spcBef>
                <a:spcPts val="0"/>
              </a:spcBef>
              <a:spcAft>
                <a:spcPts val="0"/>
              </a:spcAft>
              <a:buNone/>
              <a:defRPr sz="1400">
                <a:solidFill>
                  <a:schemeClr val="lt1"/>
                </a:solidFill>
                <a:latin typeface="Maven Pro"/>
                <a:ea typeface="Maven Pro"/>
                <a:cs typeface="Maven Pro"/>
                <a:sym typeface="Maven Pro"/>
              </a:defRPr>
            </a:lvl4pPr>
            <a:lvl5pPr lvl="4" algn="ctr" rtl="0">
              <a:spcBef>
                <a:spcPts val="0"/>
              </a:spcBef>
              <a:spcAft>
                <a:spcPts val="0"/>
              </a:spcAft>
              <a:buNone/>
              <a:defRPr sz="1400">
                <a:solidFill>
                  <a:schemeClr val="lt1"/>
                </a:solidFill>
                <a:latin typeface="Maven Pro"/>
                <a:ea typeface="Maven Pro"/>
                <a:cs typeface="Maven Pro"/>
                <a:sym typeface="Maven Pro"/>
              </a:defRPr>
            </a:lvl5pPr>
            <a:lvl6pPr lvl="5" algn="ctr" rtl="0">
              <a:spcBef>
                <a:spcPts val="0"/>
              </a:spcBef>
              <a:spcAft>
                <a:spcPts val="0"/>
              </a:spcAft>
              <a:buNone/>
              <a:defRPr sz="1400">
                <a:solidFill>
                  <a:schemeClr val="lt1"/>
                </a:solidFill>
                <a:latin typeface="Maven Pro"/>
                <a:ea typeface="Maven Pro"/>
                <a:cs typeface="Maven Pro"/>
                <a:sym typeface="Maven Pro"/>
              </a:defRPr>
            </a:lvl6pPr>
            <a:lvl7pPr lvl="6" algn="ctr" rtl="0">
              <a:spcBef>
                <a:spcPts val="0"/>
              </a:spcBef>
              <a:spcAft>
                <a:spcPts val="0"/>
              </a:spcAft>
              <a:buNone/>
              <a:defRPr sz="1400">
                <a:solidFill>
                  <a:schemeClr val="lt1"/>
                </a:solidFill>
                <a:latin typeface="Maven Pro"/>
                <a:ea typeface="Maven Pro"/>
                <a:cs typeface="Maven Pro"/>
                <a:sym typeface="Maven Pro"/>
              </a:defRPr>
            </a:lvl7pPr>
            <a:lvl8pPr lvl="7" algn="ctr" rtl="0">
              <a:spcBef>
                <a:spcPts val="0"/>
              </a:spcBef>
              <a:spcAft>
                <a:spcPts val="0"/>
              </a:spcAft>
              <a:buNone/>
              <a:defRPr sz="1400">
                <a:solidFill>
                  <a:schemeClr val="lt1"/>
                </a:solidFill>
                <a:latin typeface="Maven Pro"/>
                <a:ea typeface="Maven Pro"/>
                <a:cs typeface="Maven Pro"/>
                <a:sym typeface="Maven Pro"/>
              </a:defRPr>
            </a:lvl8pPr>
            <a:lvl9pPr lvl="8" algn="ctr" rtl="0">
              <a:spcBef>
                <a:spcPts val="0"/>
              </a:spcBef>
              <a:spcAft>
                <a:spcPts val="0"/>
              </a:spcAft>
              <a:buNone/>
              <a:defRPr sz="1400">
                <a:solidFill>
                  <a:schemeClr val="lt1"/>
                </a:solidFill>
                <a:latin typeface="Maven Pro"/>
                <a:ea typeface="Maven Pro"/>
                <a:cs typeface="Maven Pro"/>
                <a:sym typeface="Maven Pro"/>
              </a:defRPr>
            </a:lvl9pPr>
          </a:lstStyle>
          <a:p>
            <a:endParaRPr/>
          </a:p>
        </p:txBody>
      </p:sp>
      <p:sp>
        <p:nvSpPr>
          <p:cNvPr id="5400" name="Google Shape;5400;p24"/>
          <p:cNvSpPr txBox="1">
            <a:spLocks noGrp="1"/>
          </p:cNvSpPr>
          <p:nvPr>
            <p:ph type="subTitle" idx="3"/>
          </p:nvPr>
        </p:nvSpPr>
        <p:spPr>
          <a:xfrm>
            <a:off x="5086837" y="2210750"/>
            <a:ext cx="2381100" cy="414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000">
                <a:solidFill>
                  <a:schemeClr val="lt1"/>
                </a:solidFill>
              </a:defRPr>
            </a:lvl1pPr>
            <a:lvl2pPr lvl="1" algn="ctr" rtl="0">
              <a:spcBef>
                <a:spcPts val="0"/>
              </a:spcBef>
              <a:spcAft>
                <a:spcPts val="0"/>
              </a:spcAft>
              <a:buNone/>
              <a:defRPr sz="2000">
                <a:solidFill>
                  <a:schemeClr val="lt1"/>
                </a:solidFill>
              </a:defRPr>
            </a:lvl2pPr>
            <a:lvl3pPr lvl="2" algn="ctr" rtl="0">
              <a:spcBef>
                <a:spcPts val="0"/>
              </a:spcBef>
              <a:spcAft>
                <a:spcPts val="0"/>
              </a:spcAft>
              <a:buNone/>
              <a:defRPr sz="2000">
                <a:solidFill>
                  <a:schemeClr val="lt1"/>
                </a:solidFill>
              </a:defRPr>
            </a:lvl3pPr>
            <a:lvl4pPr lvl="3" algn="ctr" rtl="0">
              <a:spcBef>
                <a:spcPts val="0"/>
              </a:spcBef>
              <a:spcAft>
                <a:spcPts val="0"/>
              </a:spcAft>
              <a:buNone/>
              <a:defRPr sz="2000">
                <a:solidFill>
                  <a:schemeClr val="lt1"/>
                </a:solidFill>
              </a:defRPr>
            </a:lvl4pPr>
            <a:lvl5pPr lvl="4" algn="ctr" rtl="0">
              <a:spcBef>
                <a:spcPts val="0"/>
              </a:spcBef>
              <a:spcAft>
                <a:spcPts val="0"/>
              </a:spcAft>
              <a:buNone/>
              <a:defRPr sz="2000">
                <a:solidFill>
                  <a:schemeClr val="lt1"/>
                </a:solidFill>
              </a:defRPr>
            </a:lvl5pPr>
            <a:lvl6pPr lvl="5" algn="ctr" rtl="0">
              <a:spcBef>
                <a:spcPts val="0"/>
              </a:spcBef>
              <a:spcAft>
                <a:spcPts val="0"/>
              </a:spcAft>
              <a:buNone/>
              <a:defRPr sz="2000">
                <a:solidFill>
                  <a:schemeClr val="lt1"/>
                </a:solidFill>
              </a:defRPr>
            </a:lvl6pPr>
            <a:lvl7pPr lvl="6" algn="ctr" rtl="0">
              <a:spcBef>
                <a:spcPts val="0"/>
              </a:spcBef>
              <a:spcAft>
                <a:spcPts val="0"/>
              </a:spcAft>
              <a:buNone/>
              <a:defRPr sz="2000">
                <a:solidFill>
                  <a:schemeClr val="lt1"/>
                </a:solidFill>
              </a:defRPr>
            </a:lvl7pPr>
            <a:lvl8pPr lvl="7" algn="ctr" rtl="0">
              <a:spcBef>
                <a:spcPts val="0"/>
              </a:spcBef>
              <a:spcAft>
                <a:spcPts val="0"/>
              </a:spcAft>
              <a:buNone/>
              <a:defRPr sz="2000">
                <a:solidFill>
                  <a:schemeClr val="lt1"/>
                </a:solidFill>
              </a:defRPr>
            </a:lvl8pPr>
            <a:lvl9pPr lvl="8" algn="ctr" rtl="0">
              <a:spcBef>
                <a:spcPts val="0"/>
              </a:spcBef>
              <a:spcAft>
                <a:spcPts val="0"/>
              </a:spcAft>
              <a:buNone/>
              <a:defRPr sz="2000">
                <a:solidFill>
                  <a:schemeClr val="lt1"/>
                </a:solidFill>
              </a:defRPr>
            </a:lvl9pPr>
          </a:lstStyle>
          <a:p>
            <a:endParaRPr/>
          </a:p>
        </p:txBody>
      </p:sp>
      <p:sp>
        <p:nvSpPr>
          <p:cNvPr id="5401" name="Google Shape;5401;p24"/>
          <p:cNvSpPr txBox="1">
            <a:spLocks noGrp="1"/>
          </p:cNvSpPr>
          <p:nvPr>
            <p:ph type="subTitle" idx="4"/>
          </p:nvPr>
        </p:nvSpPr>
        <p:spPr>
          <a:xfrm>
            <a:off x="4803937" y="2616300"/>
            <a:ext cx="2946900" cy="762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solidFill>
                  <a:schemeClr val="lt1"/>
                </a:solidFill>
                <a:latin typeface="Maven Pro"/>
                <a:ea typeface="Maven Pro"/>
                <a:cs typeface="Maven Pro"/>
                <a:sym typeface="Maven Pro"/>
              </a:defRPr>
            </a:lvl1pPr>
            <a:lvl2pPr lvl="1" algn="ctr" rtl="0">
              <a:spcBef>
                <a:spcPts val="0"/>
              </a:spcBef>
              <a:spcAft>
                <a:spcPts val="0"/>
              </a:spcAft>
              <a:buNone/>
              <a:defRPr sz="1400">
                <a:solidFill>
                  <a:schemeClr val="lt1"/>
                </a:solidFill>
                <a:latin typeface="Maven Pro"/>
                <a:ea typeface="Maven Pro"/>
                <a:cs typeface="Maven Pro"/>
                <a:sym typeface="Maven Pro"/>
              </a:defRPr>
            </a:lvl2pPr>
            <a:lvl3pPr lvl="2" algn="ctr" rtl="0">
              <a:spcBef>
                <a:spcPts val="0"/>
              </a:spcBef>
              <a:spcAft>
                <a:spcPts val="0"/>
              </a:spcAft>
              <a:buNone/>
              <a:defRPr sz="1400">
                <a:solidFill>
                  <a:schemeClr val="lt1"/>
                </a:solidFill>
                <a:latin typeface="Maven Pro"/>
                <a:ea typeface="Maven Pro"/>
                <a:cs typeface="Maven Pro"/>
                <a:sym typeface="Maven Pro"/>
              </a:defRPr>
            </a:lvl3pPr>
            <a:lvl4pPr lvl="3" algn="ctr" rtl="0">
              <a:spcBef>
                <a:spcPts val="0"/>
              </a:spcBef>
              <a:spcAft>
                <a:spcPts val="0"/>
              </a:spcAft>
              <a:buNone/>
              <a:defRPr sz="1400">
                <a:solidFill>
                  <a:schemeClr val="lt1"/>
                </a:solidFill>
                <a:latin typeface="Maven Pro"/>
                <a:ea typeface="Maven Pro"/>
                <a:cs typeface="Maven Pro"/>
                <a:sym typeface="Maven Pro"/>
              </a:defRPr>
            </a:lvl4pPr>
            <a:lvl5pPr lvl="4" algn="ctr" rtl="0">
              <a:spcBef>
                <a:spcPts val="0"/>
              </a:spcBef>
              <a:spcAft>
                <a:spcPts val="0"/>
              </a:spcAft>
              <a:buNone/>
              <a:defRPr sz="1400">
                <a:solidFill>
                  <a:schemeClr val="lt1"/>
                </a:solidFill>
                <a:latin typeface="Maven Pro"/>
                <a:ea typeface="Maven Pro"/>
                <a:cs typeface="Maven Pro"/>
                <a:sym typeface="Maven Pro"/>
              </a:defRPr>
            </a:lvl5pPr>
            <a:lvl6pPr lvl="5" algn="ctr" rtl="0">
              <a:spcBef>
                <a:spcPts val="0"/>
              </a:spcBef>
              <a:spcAft>
                <a:spcPts val="0"/>
              </a:spcAft>
              <a:buNone/>
              <a:defRPr sz="1400">
                <a:solidFill>
                  <a:schemeClr val="lt1"/>
                </a:solidFill>
                <a:latin typeface="Maven Pro"/>
                <a:ea typeface="Maven Pro"/>
                <a:cs typeface="Maven Pro"/>
                <a:sym typeface="Maven Pro"/>
              </a:defRPr>
            </a:lvl6pPr>
            <a:lvl7pPr lvl="6" algn="ctr" rtl="0">
              <a:spcBef>
                <a:spcPts val="0"/>
              </a:spcBef>
              <a:spcAft>
                <a:spcPts val="0"/>
              </a:spcAft>
              <a:buNone/>
              <a:defRPr sz="1400">
                <a:solidFill>
                  <a:schemeClr val="lt1"/>
                </a:solidFill>
                <a:latin typeface="Maven Pro"/>
                <a:ea typeface="Maven Pro"/>
                <a:cs typeface="Maven Pro"/>
                <a:sym typeface="Maven Pro"/>
              </a:defRPr>
            </a:lvl7pPr>
            <a:lvl8pPr lvl="7" algn="ctr" rtl="0">
              <a:spcBef>
                <a:spcPts val="0"/>
              </a:spcBef>
              <a:spcAft>
                <a:spcPts val="0"/>
              </a:spcAft>
              <a:buNone/>
              <a:defRPr sz="1400">
                <a:solidFill>
                  <a:schemeClr val="lt1"/>
                </a:solidFill>
                <a:latin typeface="Maven Pro"/>
                <a:ea typeface="Maven Pro"/>
                <a:cs typeface="Maven Pro"/>
                <a:sym typeface="Maven Pro"/>
              </a:defRPr>
            </a:lvl8pPr>
            <a:lvl9pPr lvl="8" algn="ctr" rtl="0">
              <a:spcBef>
                <a:spcPts val="0"/>
              </a:spcBef>
              <a:spcAft>
                <a:spcPts val="0"/>
              </a:spcAft>
              <a:buNone/>
              <a:defRPr sz="1400">
                <a:solidFill>
                  <a:schemeClr val="lt1"/>
                </a:solidFill>
                <a:latin typeface="Maven Pro"/>
                <a:ea typeface="Maven Pro"/>
                <a:cs typeface="Maven Pro"/>
                <a:sym typeface="Maven Pro"/>
              </a:defRPr>
            </a:lvl9pPr>
          </a:lstStyle>
          <a:p>
            <a:endParaRPr/>
          </a:p>
        </p:txBody>
      </p:sp>
      <p:sp>
        <p:nvSpPr>
          <p:cNvPr id="5402" name="Google Shape;5402;p24"/>
          <p:cNvSpPr txBox="1">
            <a:spLocks noGrp="1"/>
          </p:cNvSpPr>
          <p:nvPr>
            <p:ph type="subTitle" idx="5"/>
          </p:nvPr>
        </p:nvSpPr>
        <p:spPr>
          <a:xfrm>
            <a:off x="761663" y="2201688"/>
            <a:ext cx="2381100" cy="414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000">
                <a:solidFill>
                  <a:schemeClr val="lt1"/>
                </a:solidFill>
              </a:defRPr>
            </a:lvl1pPr>
            <a:lvl2pPr lvl="1" algn="ctr" rtl="0">
              <a:spcBef>
                <a:spcPts val="0"/>
              </a:spcBef>
              <a:spcAft>
                <a:spcPts val="0"/>
              </a:spcAft>
              <a:buNone/>
              <a:defRPr sz="2000">
                <a:solidFill>
                  <a:schemeClr val="lt1"/>
                </a:solidFill>
              </a:defRPr>
            </a:lvl2pPr>
            <a:lvl3pPr lvl="2" algn="ctr" rtl="0">
              <a:spcBef>
                <a:spcPts val="0"/>
              </a:spcBef>
              <a:spcAft>
                <a:spcPts val="0"/>
              </a:spcAft>
              <a:buNone/>
              <a:defRPr sz="2000">
                <a:solidFill>
                  <a:schemeClr val="lt1"/>
                </a:solidFill>
              </a:defRPr>
            </a:lvl3pPr>
            <a:lvl4pPr lvl="3" algn="ctr" rtl="0">
              <a:spcBef>
                <a:spcPts val="0"/>
              </a:spcBef>
              <a:spcAft>
                <a:spcPts val="0"/>
              </a:spcAft>
              <a:buNone/>
              <a:defRPr sz="2000">
                <a:solidFill>
                  <a:schemeClr val="lt1"/>
                </a:solidFill>
              </a:defRPr>
            </a:lvl4pPr>
            <a:lvl5pPr lvl="4" algn="ctr" rtl="0">
              <a:spcBef>
                <a:spcPts val="0"/>
              </a:spcBef>
              <a:spcAft>
                <a:spcPts val="0"/>
              </a:spcAft>
              <a:buNone/>
              <a:defRPr sz="2000">
                <a:solidFill>
                  <a:schemeClr val="lt1"/>
                </a:solidFill>
              </a:defRPr>
            </a:lvl5pPr>
            <a:lvl6pPr lvl="5" algn="ctr" rtl="0">
              <a:spcBef>
                <a:spcPts val="0"/>
              </a:spcBef>
              <a:spcAft>
                <a:spcPts val="0"/>
              </a:spcAft>
              <a:buNone/>
              <a:defRPr sz="2000">
                <a:solidFill>
                  <a:schemeClr val="lt1"/>
                </a:solidFill>
              </a:defRPr>
            </a:lvl6pPr>
            <a:lvl7pPr lvl="6" algn="ctr" rtl="0">
              <a:spcBef>
                <a:spcPts val="0"/>
              </a:spcBef>
              <a:spcAft>
                <a:spcPts val="0"/>
              </a:spcAft>
              <a:buNone/>
              <a:defRPr sz="2000">
                <a:solidFill>
                  <a:schemeClr val="lt1"/>
                </a:solidFill>
              </a:defRPr>
            </a:lvl7pPr>
            <a:lvl8pPr lvl="7" algn="ctr" rtl="0">
              <a:spcBef>
                <a:spcPts val="0"/>
              </a:spcBef>
              <a:spcAft>
                <a:spcPts val="0"/>
              </a:spcAft>
              <a:buNone/>
              <a:defRPr sz="2000">
                <a:solidFill>
                  <a:schemeClr val="lt1"/>
                </a:solidFill>
              </a:defRPr>
            </a:lvl8pPr>
            <a:lvl9pPr lvl="8" algn="ctr" rtl="0">
              <a:spcBef>
                <a:spcPts val="0"/>
              </a:spcBef>
              <a:spcAft>
                <a:spcPts val="0"/>
              </a:spcAft>
              <a:buNone/>
              <a:defRPr sz="2000">
                <a:solidFill>
                  <a:schemeClr val="lt1"/>
                </a:solidFill>
              </a:defRPr>
            </a:lvl9pPr>
          </a:lstStyle>
          <a:p>
            <a:endParaRPr/>
          </a:p>
        </p:txBody>
      </p:sp>
      <p:sp>
        <p:nvSpPr>
          <p:cNvPr id="5403" name="Google Shape;5403;p24"/>
          <p:cNvSpPr txBox="1">
            <a:spLocks noGrp="1"/>
          </p:cNvSpPr>
          <p:nvPr>
            <p:ph type="subTitle" idx="6"/>
          </p:nvPr>
        </p:nvSpPr>
        <p:spPr>
          <a:xfrm>
            <a:off x="478763" y="2605950"/>
            <a:ext cx="2946900" cy="762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solidFill>
                  <a:schemeClr val="lt1"/>
                </a:solidFill>
                <a:latin typeface="Maven Pro"/>
                <a:ea typeface="Maven Pro"/>
                <a:cs typeface="Maven Pro"/>
                <a:sym typeface="Maven Pro"/>
              </a:defRPr>
            </a:lvl1pPr>
            <a:lvl2pPr lvl="1" algn="ctr" rtl="0">
              <a:spcBef>
                <a:spcPts val="0"/>
              </a:spcBef>
              <a:spcAft>
                <a:spcPts val="0"/>
              </a:spcAft>
              <a:buNone/>
              <a:defRPr sz="1400">
                <a:solidFill>
                  <a:schemeClr val="lt1"/>
                </a:solidFill>
                <a:latin typeface="Maven Pro"/>
                <a:ea typeface="Maven Pro"/>
                <a:cs typeface="Maven Pro"/>
                <a:sym typeface="Maven Pro"/>
              </a:defRPr>
            </a:lvl2pPr>
            <a:lvl3pPr lvl="2" algn="ctr" rtl="0">
              <a:spcBef>
                <a:spcPts val="0"/>
              </a:spcBef>
              <a:spcAft>
                <a:spcPts val="0"/>
              </a:spcAft>
              <a:buNone/>
              <a:defRPr sz="1400">
                <a:solidFill>
                  <a:schemeClr val="lt1"/>
                </a:solidFill>
                <a:latin typeface="Maven Pro"/>
                <a:ea typeface="Maven Pro"/>
                <a:cs typeface="Maven Pro"/>
                <a:sym typeface="Maven Pro"/>
              </a:defRPr>
            </a:lvl3pPr>
            <a:lvl4pPr lvl="3" algn="ctr" rtl="0">
              <a:spcBef>
                <a:spcPts val="0"/>
              </a:spcBef>
              <a:spcAft>
                <a:spcPts val="0"/>
              </a:spcAft>
              <a:buNone/>
              <a:defRPr sz="1400">
                <a:solidFill>
                  <a:schemeClr val="lt1"/>
                </a:solidFill>
                <a:latin typeface="Maven Pro"/>
                <a:ea typeface="Maven Pro"/>
                <a:cs typeface="Maven Pro"/>
                <a:sym typeface="Maven Pro"/>
              </a:defRPr>
            </a:lvl4pPr>
            <a:lvl5pPr lvl="4" algn="ctr" rtl="0">
              <a:spcBef>
                <a:spcPts val="0"/>
              </a:spcBef>
              <a:spcAft>
                <a:spcPts val="0"/>
              </a:spcAft>
              <a:buNone/>
              <a:defRPr sz="1400">
                <a:solidFill>
                  <a:schemeClr val="lt1"/>
                </a:solidFill>
                <a:latin typeface="Maven Pro"/>
                <a:ea typeface="Maven Pro"/>
                <a:cs typeface="Maven Pro"/>
                <a:sym typeface="Maven Pro"/>
              </a:defRPr>
            </a:lvl5pPr>
            <a:lvl6pPr lvl="5" algn="ctr" rtl="0">
              <a:spcBef>
                <a:spcPts val="0"/>
              </a:spcBef>
              <a:spcAft>
                <a:spcPts val="0"/>
              </a:spcAft>
              <a:buNone/>
              <a:defRPr sz="1400">
                <a:solidFill>
                  <a:schemeClr val="lt1"/>
                </a:solidFill>
                <a:latin typeface="Maven Pro"/>
                <a:ea typeface="Maven Pro"/>
                <a:cs typeface="Maven Pro"/>
                <a:sym typeface="Maven Pro"/>
              </a:defRPr>
            </a:lvl6pPr>
            <a:lvl7pPr lvl="6" algn="ctr" rtl="0">
              <a:spcBef>
                <a:spcPts val="0"/>
              </a:spcBef>
              <a:spcAft>
                <a:spcPts val="0"/>
              </a:spcAft>
              <a:buNone/>
              <a:defRPr sz="1400">
                <a:solidFill>
                  <a:schemeClr val="lt1"/>
                </a:solidFill>
                <a:latin typeface="Maven Pro"/>
                <a:ea typeface="Maven Pro"/>
                <a:cs typeface="Maven Pro"/>
                <a:sym typeface="Maven Pro"/>
              </a:defRPr>
            </a:lvl7pPr>
            <a:lvl8pPr lvl="7" algn="ctr" rtl="0">
              <a:spcBef>
                <a:spcPts val="0"/>
              </a:spcBef>
              <a:spcAft>
                <a:spcPts val="0"/>
              </a:spcAft>
              <a:buNone/>
              <a:defRPr sz="1400">
                <a:solidFill>
                  <a:schemeClr val="lt1"/>
                </a:solidFill>
                <a:latin typeface="Maven Pro"/>
                <a:ea typeface="Maven Pro"/>
                <a:cs typeface="Maven Pro"/>
                <a:sym typeface="Maven Pro"/>
              </a:defRPr>
            </a:lvl8pPr>
            <a:lvl9pPr lvl="8" algn="ctr" rtl="0">
              <a:spcBef>
                <a:spcPts val="0"/>
              </a:spcBef>
              <a:spcAft>
                <a:spcPts val="0"/>
              </a:spcAft>
              <a:buNone/>
              <a:defRPr sz="1400">
                <a:solidFill>
                  <a:schemeClr val="lt1"/>
                </a:solidFill>
                <a:latin typeface="Maven Pro"/>
                <a:ea typeface="Maven Pro"/>
                <a:cs typeface="Maven Pro"/>
                <a:sym typeface="Maven Pro"/>
              </a:defRPr>
            </a:lvl9pPr>
          </a:lstStyle>
          <a:p>
            <a:endParaRPr/>
          </a:p>
        </p:txBody>
      </p:sp>
      <p:sp>
        <p:nvSpPr>
          <p:cNvPr id="5404" name="Google Shape;5404;p24"/>
          <p:cNvSpPr txBox="1">
            <a:spLocks noGrp="1"/>
          </p:cNvSpPr>
          <p:nvPr>
            <p:ph type="title"/>
          </p:nvPr>
        </p:nvSpPr>
        <p:spPr>
          <a:xfrm>
            <a:off x="481425" y="290325"/>
            <a:ext cx="5531400" cy="510900"/>
          </a:xfrm>
          <a:prstGeom prst="rect">
            <a:avLst/>
          </a:prstGeom>
        </p:spPr>
        <p:txBody>
          <a:bodyPr spcFirstLastPara="1" wrap="square" lIns="91425" tIns="91425" rIns="91425" bIns="91425" anchor="t" anchorCtr="0">
            <a:noAutofit/>
          </a:bodyPr>
          <a:lstStyle>
            <a:lvl1pPr lvl="0" algn="l" rtl="0">
              <a:spcBef>
                <a:spcPts val="0"/>
              </a:spcBef>
              <a:spcAft>
                <a:spcPts val="0"/>
              </a:spcAft>
              <a:buClr>
                <a:schemeClr val="lt1"/>
              </a:buClr>
              <a:buSzPts val="2600"/>
              <a:buNone/>
              <a:defRPr>
                <a:solidFill>
                  <a:schemeClr val="lt1"/>
                </a:solidFill>
              </a:defRPr>
            </a:lvl1pPr>
            <a:lvl2pPr lvl="1" rtl="0">
              <a:spcBef>
                <a:spcPts val="0"/>
              </a:spcBef>
              <a:spcAft>
                <a:spcPts val="0"/>
              </a:spcAft>
              <a:buClr>
                <a:schemeClr val="lt1"/>
              </a:buClr>
              <a:buSzPts val="2600"/>
              <a:buNone/>
              <a:defRPr>
                <a:solidFill>
                  <a:schemeClr val="lt1"/>
                </a:solidFill>
              </a:defRPr>
            </a:lvl2pPr>
            <a:lvl3pPr lvl="2" rtl="0">
              <a:spcBef>
                <a:spcPts val="0"/>
              </a:spcBef>
              <a:spcAft>
                <a:spcPts val="0"/>
              </a:spcAft>
              <a:buClr>
                <a:schemeClr val="lt1"/>
              </a:buClr>
              <a:buSzPts val="2600"/>
              <a:buNone/>
              <a:defRPr>
                <a:solidFill>
                  <a:schemeClr val="lt1"/>
                </a:solidFill>
              </a:defRPr>
            </a:lvl3pPr>
            <a:lvl4pPr lvl="3" rtl="0">
              <a:spcBef>
                <a:spcPts val="0"/>
              </a:spcBef>
              <a:spcAft>
                <a:spcPts val="0"/>
              </a:spcAft>
              <a:buClr>
                <a:schemeClr val="lt1"/>
              </a:buClr>
              <a:buSzPts val="2600"/>
              <a:buNone/>
              <a:defRPr>
                <a:solidFill>
                  <a:schemeClr val="lt1"/>
                </a:solidFill>
              </a:defRPr>
            </a:lvl4pPr>
            <a:lvl5pPr lvl="4" rtl="0">
              <a:spcBef>
                <a:spcPts val="0"/>
              </a:spcBef>
              <a:spcAft>
                <a:spcPts val="0"/>
              </a:spcAft>
              <a:buClr>
                <a:schemeClr val="lt1"/>
              </a:buClr>
              <a:buSzPts val="2600"/>
              <a:buNone/>
              <a:defRPr>
                <a:solidFill>
                  <a:schemeClr val="lt1"/>
                </a:solidFill>
              </a:defRPr>
            </a:lvl5pPr>
            <a:lvl6pPr lvl="5" rtl="0">
              <a:spcBef>
                <a:spcPts val="0"/>
              </a:spcBef>
              <a:spcAft>
                <a:spcPts val="0"/>
              </a:spcAft>
              <a:buClr>
                <a:schemeClr val="lt1"/>
              </a:buClr>
              <a:buSzPts val="2600"/>
              <a:buNone/>
              <a:defRPr>
                <a:solidFill>
                  <a:schemeClr val="lt1"/>
                </a:solidFill>
              </a:defRPr>
            </a:lvl6pPr>
            <a:lvl7pPr lvl="6" rtl="0">
              <a:spcBef>
                <a:spcPts val="0"/>
              </a:spcBef>
              <a:spcAft>
                <a:spcPts val="0"/>
              </a:spcAft>
              <a:buClr>
                <a:schemeClr val="lt1"/>
              </a:buClr>
              <a:buSzPts val="2600"/>
              <a:buNone/>
              <a:defRPr>
                <a:solidFill>
                  <a:schemeClr val="lt1"/>
                </a:solidFill>
              </a:defRPr>
            </a:lvl7pPr>
            <a:lvl8pPr lvl="7" rtl="0">
              <a:spcBef>
                <a:spcPts val="0"/>
              </a:spcBef>
              <a:spcAft>
                <a:spcPts val="0"/>
              </a:spcAft>
              <a:buClr>
                <a:schemeClr val="lt1"/>
              </a:buClr>
              <a:buSzPts val="2600"/>
              <a:buNone/>
              <a:defRPr>
                <a:solidFill>
                  <a:schemeClr val="lt1"/>
                </a:solidFill>
              </a:defRPr>
            </a:lvl8pPr>
            <a:lvl9pPr lvl="8" rtl="0">
              <a:spcBef>
                <a:spcPts val="0"/>
              </a:spcBef>
              <a:spcAft>
                <a:spcPts val="0"/>
              </a:spcAft>
              <a:buClr>
                <a:schemeClr val="lt1"/>
              </a:buClr>
              <a:buSzPts val="2600"/>
              <a:buNone/>
              <a:defRPr>
                <a:solidFill>
                  <a:schemeClr val="lt1"/>
                </a:solidFill>
              </a:defRPr>
            </a:lvl9pPr>
          </a:lstStyle>
          <a:p>
            <a:endParaRPr/>
          </a:p>
        </p:txBody>
      </p:sp>
      <p:grpSp>
        <p:nvGrpSpPr>
          <p:cNvPr id="5405" name="Google Shape;5405;p24"/>
          <p:cNvGrpSpPr/>
          <p:nvPr/>
        </p:nvGrpSpPr>
        <p:grpSpPr>
          <a:xfrm rot="-782770">
            <a:off x="562405" y="4365356"/>
            <a:ext cx="775525" cy="829551"/>
            <a:chOff x="1992513" y="1111488"/>
            <a:chExt cx="600563" cy="642400"/>
          </a:xfrm>
        </p:grpSpPr>
        <p:grpSp>
          <p:nvGrpSpPr>
            <p:cNvPr id="5406" name="Google Shape;5406;p24"/>
            <p:cNvGrpSpPr/>
            <p:nvPr/>
          </p:nvGrpSpPr>
          <p:grpSpPr>
            <a:xfrm>
              <a:off x="1992525" y="1111488"/>
              <a:ext cx="600550" cy="642400"/>
              <a:chOff x="1992525" y="1111488"/>
              <a:chExt cx="600550" cy="642400"/>
            </a:xfrm>
          </p:grpSpPr>
          <p:sp>
            <p:nvSpPr>
              <p:cNvPr id="5407" name="Google Shape;5407;p24"/>
              <p:cNvSpPr/>
              <p:nvPr/>
            </p:nvSpPr>
            <p:spPr>
              <a:xfrm>
                <a:off x="2142150" y="1503813"/>
                <a:ext cx="300800" cy="215025"/>
              </a:xfrm>
              <a:custGeom>
                <a:avLst/>
                <a:gdLst/>
                <a:ahLst/>
                <a:cxnLst/>
                <a:rect l="l" t="t" r="r" b="b"/>
                <a:pathLst>
                  <a:path w="12032" h="8601" extrusionOk="0">
                    <a:moveTo>
                      <a:pt x="4059" y="1"/>
                    </a:moveTo>
                    <a:lnTo>
                      <a:pt x="4059" y="3265"/>
                    </a:lnTo>
                    <a:cubicBezTo>
                      <a:pt x="4059" y="7198"/>
                      <a:pt x="0" y="7240"/>
                      <a:pt x="0" y="7240"/>
                    </a:cubicBezTo>
                    <a:lnTo>
                      <a:pt x="6026" y="8600"/>
                    </a:lnTo>
                    <a:lnTo>
                      <a:pt x="12031" y="7240"/>
                    </a:lnTo>
                    <a:lnTo>
                      <a:pt x="12031" y="7240"/>
                    </a:lnTo>
                    <a:cubicBezTo>
                      <a:pt x="12031" y="7240"/>
                      <a:pt x="12024" y="7240"/>
                      <a:pt x="12011" y="7240"/>
                    </a:cubicBezTo>
                    <a:cubicBezTo>
                      <a:pt x="11703" y="7240"/>
                      <a:pt x="7993" y="7163"/>
                      <a:pt x="7993" y="3453"/>
                    </a:cubicBezTo>
                    <a:lnTo>
                      <a:pt x="7993" y="1"/>
                    </a:lnTo>
                    <a:close/>
                  </a:path>
                </a:pathLst>
              </a:custGeom>
              <a:solidFill>
                <a:srgbClr val="FAAF3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24"/>
              <p:cNvSpPr/>
              <p:nvPr/>
            </p:nvSpPr>
            <p:spPr>
              <a:xfrm>
                <a:off x="2121225" y="1684813"/>
                <a:ext cx="343175" cy="68550"/>
              </a:xfrm>
              <a:custGeom>
                <a:avLst/>
                <a:gdLst/>
                <a:ahLst/>
                <a:cxnLst/>
                <a:rect l="l" t="t" r="r" b="b"/>
                <a:pathLst>
                  <a:path w="13727" h="2742" extrusionOk="0">
                    <a:moveTo>
                      <a:pt x="0" y="0"/>
                    </a:moveTo>
                    <a:lnTo>
                      <a:pt x="0" y="2741"/>
                    </a:lnTo>
                    <a:lnTo>
                      <a:pt x="13726" y="2741"/>
                    </a:lnTo>
                    <a:lnTo>
                      <a:pt x="13726" y="0"/>
                    </a:lnTo>
                    <a:close/>
                  </a:path>
                </a:pathLst>
              </a:custGeom>
              <a:solidFill>
                <a:srgbClr val="F6921E"/>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24"/>
              <p:cNvSpPr/>
              <p:nvPr/>
            </p:nvSpPr>
            <p:spPr>
              <a:xfrm>
                <a:off x="1992525" y="1171788"/>
                <a:ext cx="151200" cy="306950"/>
              </a:xfrm>
              <a:custGeom>
                <a:avLst/>
                <a:gdLst/>
                <a:ahLst/>
                <a:cxnLst/>
                <a:rect l="l" t="t" r="r" b="b"/>
                <a:pathLst>
                  <a:path w="6048" h="12278" extrusionOk="0">
                    <a:moveTo>
                      <a:pt x="2897" y="1"/>
                    </a:moveTo>
                    <a:cubicBezTo>
                      <a:pt x="2719" y="1"/>
                      <a:pt x="2541" y="19"/>
                      <a:pt x="2365" y="58"/>
                    </a:cubicBezTo>
                    <a:cubicBezTo>
                      <a:pt x="1654" y="225"/>
                      <a:pt x="1089" y="706"/>
                      <a:pt x="817" y="1376"/>
                    </a:cubicBezTo>
                    <a:cubicBezTo>
                      <a:pt x="1" y="3071"/>
                      <a:pt x="189" y="6795"/>
                      <a:pt x="1717" y="9411"/>
                    </a:cubicBezTo>
                    <a:cubicBezTo>
                      <a:pt x="2721" y="11147"/>
                      <a:pt x="4186" y="12152"/>
                      <a:pt x="5943" y="12277"/>
                    </a:cubicBezTo>
                    <a:lnTo>
                      <a:pt x="6048" y="11022"/>
                    </a:lnTo>
                    <a:cubicBezTo>
                      <a:pt x="4709" y="10917"/>
                      <a:pt x="3621" y="10164"/>
                      <a:pt x="2805" y="8762"/>
                    </a:cubicBezTo>
                    <a:cubicBezTo>
                      <a:pt x="1445" y="6419"/>
                      <a:pt x="1382" y="3134"/>
                      <a:pt x="1968" y="1920"/>
                    </a:cubicBezTo>
                    <a:cubicBezTo>
                      <a:pt x="2072" y="1606"/>
                      <a:pt x="2323" y="1355"/>
                      <a:pt x="2658" y="1271"/>
                    </a:cubicBezTo>
                    <a:cubicBezTo>
                      <a:pt x="2738" y="1253"/>
                      <a:pt x="2822" y="1245"/>
                      <a:pt x="2908" y="1245"/>
                    </a:cubicBezTo>
                    <a:cubicBezTo>
                      <a:pt x="3734" y="1245"/>
                      <a:pt x="4830" y="1992"/>
                      <a:pt x="5190" y="2276"/>
                    </a:cubicBezTo>
                    <a:lnTo>
                      <a:pt x="5985" y="1292"/>
                    </a:lnTo>
                    <a:cubicBezTo>
                      <a:pt x="5780" y="1143"/>
                      <a:pt x="4334" y="1"/>
                      <a:pt x="2897" y="1"/>
                    </a:cubicBezTo>
                    <a:close/>
                  </a:path>
                </a:pathLst>
              </a:custGeom>
              <a:solidFill>
                <a:srgbClr val="FBED2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24"/>
              <p:cNvSpPr/>
              <p:nvPr/>
            </p:nvSpPr>
            <p:spPr>
              <a:xfrm>
                <a:off x="2441875" y="1171663"/>
                <a:ext cx="150675" cy="307075"/>
              </a:xfrm>
              <a:custGeom>
                <a:avLst/>
                <a:gdLst/>
                <a:ahLst/>
                <a:cxnLst/>
                <a:rect l="l" t="t" r="r" b="b"/>
                <a:pathLst>
                  <a:path w="6027" h="12283" extrusionOk="0">
                    <a:moveTo>
                      <a:pt x="3130" y="0"/>
                    </a:moveTo>
                    <a:cubicBezTo>
                      <a:pt x="1697" y="0"/>
                      <a:pt x="248" y="1149"/>
                      <a:pt x="63" y="1297"/>
                    </a:cubicBezTo>
                    <a:lnTo>
                      <a:pt x="858" y="2281"/>
                    </a:lnTo>
                    <a:cubicBezTo>
                      <a:pt x="1217" y="1978"/>
                      <a:pt x="2310" y="1250"/>
                      <a:pt x="3150" y="1250"/>
                    </a:cubicBezTo>
                    <a:cubicBezTo>
                      <a:pt x="3240" y="1250"/>
                      <a:pt x="3328" y="1258"/>
                      <a:pt x="3411" y="1276"/>
                    </a:cubicBezTo>
                    <a:cubicBezTo>
                      <a:pt x="3725" y="1360"/>
                      <a:pt x="3997" y="1611"/>
                      <a:pt x="4101" y="1904"/>
                    </a:cubicBezTo>
                    <a:cubicBezTo>
                      <a:pt x="4666" y="3139"/>
                      <a:pt x="4624" y="6424"/>
                      <a:pt x="3243" y="8767"/>
                    </a:cubicBezTo>
                    <a:cubicBezTo>
                      <a:pt x="2427" y="10169"/>
                      <a:pt x="1339" y="10922"/>
                      <a:pt x="0" y="11027"/>
                    </a:cubicBezTo>
                    <a:lnTo>
                      <a:pt x="105" y="12282"/>
                    </a:lnTo>
                    <a:cubicBezTo>
                      <a:pt x="1863" y="12157"/>
                      <a:pt x="3327" y="11173"/>
                      <a:pt x="4332" y="9395"/>
                    </a:cubicBezTo>
                    <a:cubicBezTo>
                      <a:pt x="5859" y="6800"/>
                      <a:pt x="6026" y="3076"/>
                      <a:pt x="5231" y="1381"/>
                    </a:cubicBezTo>
                    <a:cubicBezTo>
                      <a:pt x="4959" y="711"/>
                      <a:pt x="4394" y="230"/>
                      <a:pt x="3683" y="63"/>
                    </a:cubicBezTo>
                    <a:cubicBezTo>
                      <a:pt x="3501" y="20"/>
                      <a:pt x="3315" y="0"/>
                      <a:pt x="3130" y="0"/>
                    </a:cubicBezTo>
                    <a:close/>
                  </a:path>
                </a:pathLst>
              </a:custGeom>
              <a:solidFill>
                <a:srgbClr val="FBED2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1" name="Google Shape;5411;p24"/>
              <p:cNvSpPr/>
              <p:nvPr/>
            </p:nvSpPr>
            <p:spPr>
              <a:xfrm>
                <a:off x="2086175" y="1128763"/>
                <a:ext cx="413250" cy="466625"/>
              </a:xfrm>
              <a:custGeom>
                <a:avLst/>
                <a:gdLst/>
                <a:ahLst/>
                <a:cxnLst/>
                <a:rect l="l" t="t" r="r" b="b"/>
                <a:pathLst>
                  <a:path w="16530" h="18665" extrusionOk="0">
                    <a:moveTo>
                      <a:pt x="0" y="0"/>
                    </a:moveTo>
                    <a:cubicBezTo>
                      <a:pt x="0" y="0"/>
                      <a:pt x="2260" y="4122"/>
                      <a:pt x="1486" y="8642"/>
                    </a:cubicBezTo>
                    <a:cubicBezTo>
                      <a:pt x="712" y="13140"/>
                      <a:pt x="2114" y="18664"/>
                      <a:pt x="8286" y="18664"/>
                    </a:cubicBezTo>
                    <a:cubicBezTo>
                      <a:pt x="14438" y="18664"/>
                      <a:pt x="15839" y="13161"/>
                      <a:pt x="15065" y="8642"/>
                    </a:cubicBezTo>
                    <a:cubicBezTo>
                      <a:pt x="14291" y="4101"/>
                      <a:pt x="16530" y="0"/>
                      <a:pt x="16530" y="0"/>
                    </a:cubicBezTo>
                    <a:close/>
                  </a:path>
                </a:pathLst>
              </a:custGeom>
              <a:solidFill>
                <a:srgbClr val="FBED2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24"/>
              <p:cNvSpPr/>
              <p:nvPr/>
            </p:nvSpPr>
            <p:spPr>
              <a:xfrm>
                <a:off x="2074150" y="1111488"/>
                <a:ext cx="437325" cy="35075"/>
              </a:xfrm>
              <a:custGeom>
                <a:avLst/>
                <a:gdLst/>
                <a:ahLst/>
                <a:cxnLst/>
                <a:rect l="l" t="t" r="r" b="b"/>
                <a:pathLst>
                  <a:path w="17493" h="1403" extrusionOk="0">
                    <a:moveTo>
                      <a:pt x="0" y="1"/>
                    </a:moveTo>
                    <a:lnTo>
                      <a:pt x="0" y="1403"/>
                    </a:lnTo>
                    <a:lnTo>
                      <a:pt x="17492" y="1403"/>
                    </a:lnTo>
                    <a:lnTo>
                      <a:pt x="17492" y="1"/>
                    </a:lnTo>
                    <a:close/>
                  </a:path>
                </a:pathLst>
              </a:custGeom>
              <a:solidFill>
                <a:srgbClr val="F6921E"/>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3" name="Google Shape;5413;p24"/>
              <p:cNvSpPr/>
              <p:nvPr/>
            </p:nvSpPr>
            <p:spPr>
              <a:xfrm>
                <a:off x="2291225" y="1589613"/>
                <a:ext cx="151200" cy="95225"/>
              </a:xfrm>
              <a:custGeom>
                <a:avLst/>
                <a:gdLst/>
                <a:ahLst/>
                <a:cxnLst/>
                <a:rect l="l" t="t" r="r" b="b"/>
                <a:pathLst>
                  <a:path w="6048" h="3809" extrusionOk="0">
                    <a:moveTo>
                      <a:pt x="2030" y="0"/>
                    </a:moveTo>
                    <a:cubicBezTo>
                      <a:pt x="1381" y="167"/>
                      <a:pt x="733" y="230"/>
                      <a:pt x="63" y="230"/>
                    </a:cubicBezTo>
                    <a:lnTo>
                      <a:pt x="0" y="230"/>
                    </a:lnTo>
                    <a:lnTo>
                      <a:pt x="0" y="3808"/>
                    </a:lnTo>
                    <a:lnTo>
                      <a:pt x="6047" y="3808"/>
                    </a:lnTo>
                    <a:cubicBezTo>
                      <a:pt x="5587" y="3808"/>
                      <a:pt x="2030" y="3641"/>
                      <a:pt x="2030" y="0"/>
                    </a:cubicBezTo>
                    <a:close/>
                  </a:path>
                </a:pathLst>
              </a:custGeom>
              <a:solidFill>
                <a:srgbClr val="FAAF3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4" name="Google Shape;5414;p24"/>
              <p:cNvSpPr/>
              <p:nvPr/>
            </p:nvSpPr>
            <p:spPr>
              <a:xfrm>
                <a:off x="2291225" y="1684813"/>
                <a:ext cx="173175" cy="69075"/>
              </a:xfrm>
              <a:custGeom>
                <a:avLst/>
                <a:gdLst/>
                <a:ahLst/>
                <a:cxnLst/>
                <a:rect l="l" t="t" r="r" b="b"/>
                <a:pathLst>
                  <a:path w="6927" h="2763" extrusionOk="0">
                    <a:moveTo>
                      <a:pt x="0" y="0"/>
                    </a:moveTo>
                    <a:lnTo>
                      <a:pt x="0" y="1360"/>
                    </a:lnTo>
                    <a:lnTo>
                      <a:pt x="0" y="2762"/>
                    </a:lnTo>
                    <a:lnTo>
                      <a:pt x="6926" y="2762"/>
                    </a:lnTo>
                    <a:lnTo>
                      <a:pt x="6926" y="0"/>
                    </a:lnTo>
                    <a:close/>
                  </a:path>
                </a:pathLst>
              </a:custGeom>
              <a:solidFill>
                <a:srgbClr val="F6921E"/>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24"/>
              <p:cNvSpPr/>
              <p:nvPr/>
            </p:nvSpPr>
            <p:spPr>
              <a:xfrm>
                <a:off x="2291225" y="1146538"/>
                <a:ext cx="301850" cy="448850"/>
              </a:xfrm>
              <a:custGeom>
                <a:avLst/>
                <a:gdLst/>
                <a:ahLst/>
                <a:cxnLst/>
                <a:rect l="l" t="t" r="r" b="b"/>
                <a:pathLst>
                  <a:path w="12074" h="17954" extrusionOk="0">
                    <a:moveTo>
                      <a:pt x="9209" y="2257"/>
                    </a:moveTo>
                    <a:cubicBezTo>
                      <a:pt x="9295" y="2257"/>
                      <a:pt x="9378" y="2265"/>
                      <a:pt x="9458" y="2281"/>
                    </a:cubicBezTo>
                    <a:cubicBezTo>
                      <a:pt x="9772" y="2365"/>
                      <a:pt x="10023" y="2616"/>
                      <a:pt x="10148" y="2930"/>
                    </a:cubicBezTo>
                    <a:cubicBezTo>
                      <a:pt x="10713" y="4144"/>
                      <a:pt x="10671" y="7408"/>
                      <a:pt x="9290" y="9772"/>
                    </a:cubicBezTo>
                    <a:cubicBezTo>
                      <a:pt x="8663" y="10839"/>
                      <a:pt x="7868" y="11551"/>
                      <a:pt x="6926" y="11843"/>
                    </a:cubicBezTo>
                    <a:cubicBezTo>
                      <a:pt x="7114" y="10546"/>
                      <a:pt x="7093" y="9228"/>
                      <a:pt x="6863" y="7931"/>
                    </a:cubicBezTo>
                    <a:cubicBezTo>
                      <a:pt x="6612" y="6361"/>
                      <a:pt x="6654" y="4771"/>
                      <a:pt x="6989" y="3223"/>
                    </a:cubicBezTo>
                    <a:cubicBezTo>
                      <a:pt x="7404" y="2902"/>
                      <a:pt x="8416" y="2257"/>
                      <a:pt x="9209" y="2257"/>
                    </a:cubicBezTo>
                    <a:close/>
                    <a:moveTo>
                      <a:pt x="0" y="1"/>
                    </a:moveTo>
                    <a:lnTo>
                      <a:pt x="0" y="17953"/>
                    </a:lnTo>
                    <a:lnTo>
                      <a:pt x="63" y="17953"/>
                    </a:lnTo>
                    <a:cubicBezTo>
                      <a:pt x="733" y="17953"/>
                      <a:pt x="1381" y="17890"/>
                      <a:pt x="2030" y="17744"/>
                    </a:cubicBezTo>
                    <a:cubicBezTo>
                      <a:pt x="4562" y="17137"/>
                      <a:pt x="5984" y="15380"/>
                      <a:pt x="6633" y="13224"/>
                    </a:cubicBezTo>
                    <a:cubicBezTo>
                      <a:pt x="8161" y="12952"/>
                      <a:pt x="9437" y="11990"/>
                      <a:pt x="10378" y="10400"/>
                    </a:cubicBezTo>
                    <a:cubicBezTo>
                      <a:pt x="11906" y="7805"/>
                      <a:pt x="12073" y="4081"/>
                      <a:pt x="11278" y="2386"/>
                    </a:cubicBezTo>
                    <a:cubicBezTo>
                      <a:pt x="11006" y="1716"/>
                      <a:pt x="10420" y="1235"/>
                      <a:pt x="9730" y="1068"/>
                    </a:cubicBezTo>
                    <a:cubicBezTo>
                      <a:pt x="9541" y="1023"/>
                      <a:pt x="9352" y="1003"/>
                      <a:pt x="9163" y="1003"/>
                    </a:cubicBezTo>
                    <a:cubicBezTo>
                      <a:pt x="8555" y="1003"/>
                      <a:pt x="7955" y="1210"/>
                      <a:pt x="7428" y="1465"/>
                    </a:cubicBezTo>
                    <a:cubicBezTo>
                      <a:pt x="7637" y="859"/>
                      <a:pt x="7826" y="356"/>
                      <a:pt x="7993" y="1"/>
                    </a:cubicBezTo>
                    <a:close/>
                  </a:path>
                </a:pathLst>
              </a:custGeom>
              <a:solidFill>
                <a:srgbClr val="FBED2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24"/>
              <p:cNvSpPr/>
              <p:nvPr/>
            </p:nvSpPr>
            <p:spPr>
              <a:xfrm>
                <a:off x="2291225" y="1111488"/>
                <a:ext cx="220250" cy="35075"/>
              </a:xfrm>
              <a:custGeom>
                <a:avLst/>
                <a:gdLst/>
                <a:ahLst/>
                <a:cxnLst/>
                <a:rect l="l" t="t" r="r" b="b"/>
                <a:pathLst>
                  <a:path w="8810" h="1403" extrusionOk="0">
                    <a:moveTo>
                      <a:pt x="0" y="1"/>
                    </a:moveTo>
                    <a:lnTo>
                      <a:pt x="0" y="691"/>
                    </a:lnTo>
                    <a:lnTo>
                      <a:pt x="0" y="1403"/>
                    </a:lnTo>
                    <a:lnTo>
                      <a:pt x="8809" y="1403"/>
                    </a:lnTo>
                    <a:lnTo>
                      <a:pt x="8809" y="1"/>
                    </a:lnTo>
                    <a:close/>
                  </a:path>
                </a:pathLst>
              </a:custGeom>
              <a:solidFill>
                <a:srgbClr val="F6921E"/>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17" name="Google Shape;5417;p24"/>
            <p:cNvSpPr/>
            <p:nvPr/>
          </p:nvSpPr>
          <p:spPr>
            <a:xfrm>
              <a:off x="2142138" y="1503813"/>
              <a:ext cx="300800" cy="215025"/>
            </a:xfrm>
            <a:custGeom>
              <a:avLst/>
              <a:gdLst/>
              <a:ahLst/>
              <a:cxnLst/>
              <a:rect l="l" t="t" r="r" b="b"/>
              <a:pathLst>
                <a:path w="12032" h="8601" extrusionOk="0">
                  <a:moveTo>
                    <a:pt x="4059" y="1"/>
                  </a:moveTo>
                  <a:lnTo>
                    <a:pt x="4059" y="3265"/>
                  </a:lnTo>
                  <a:cubicBezTo>
                    <a:pt x="4059" y="7198"/>
                    <a:pt x="0" y="7240"/>
                    <a:pt x="0" y="7240"/>
                  </a:cubicBezTo>
                  <a:lnTo>
                    <a:pt x="6026" y="8600"/>
                  </a:lnTo>
                  <a:lnTo>
                    <a:pt x="12031" y="7240"/>
                  </a:lnTo>
                  <a:lnTo>
                    <a:pt x="12031" y="7240"/>
                  </a:lnTo>
                  <a:cubicBezTo>
                    <a:pt x="12031" y="7240"/>
                    <a:pt x="12024" y="7240"/>
                    <a:pt x="12011" y="7240"/>
                  </a:cubicBezTo>
                  <a:cubicBezTo>
                    <a:pt x="11703" y="7240"/>
                    <a:pt x="7993" y="7163"/>
                    <a:pt x="7993" y="3453"/>
                  </a:cubicBezTo>
                  <a:lnTo>
                    <a:pt x="79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8" name="Google Shape;5418;p24"/>
            <p:cNvSpPr/>
            <p:nvPr/>
          </p:nvSpPr>
          <p:spPr>
            <a:xfrm>
              <a:off x="2121213" y="1684813"/>
              <a:ext cx="343175" cy="68550"/>
            </a:xfrm>
            <a:custGeom>
              <a:avLst/>
              <a:gdLst/>
              <a:ahLst/>
              <a:cxnLst/>
              <a:rect l="l" t="t" r="r" b="b"/>
              <a:pathLst>
                <a:path w="13727" h="2742" extrusionOk="0">
                  <a:moveTo>
                    <a:pt x="0" y="0"/>
                  </a:moveTo>
                  <a:lnTo>
                    <a:pt x="0" y="2741"/>
                  </a:lnTo>
                  <a:lnTo>
                    <a:pt x="13726" y="2741"/>
                  </a:lnTo>
                  <a:lnTo>
                    <a:pt x="137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9" name="Google Shape;5419;p24"/>
            <p:cNvSpPr/>
            <p:nvPr/>
          </p:nvSpPr>
          <p:spPr>
            <a:xfrm>
              <a:off x="1992513" y="1171788"/>
              <a:ext cx="151200" cy="306950"/>
            </a:xfrm>
            <a:custGeom>
              <a:avLst/>
              <a:gdLst/>
              <a:ahLst/>
              <a:cxnLst/>
              <a:rect l="l" t="t" r="r" b="b"/>
              <a:pathLst>
                <a:path w="6048" h="12278" extrusionOk="0">
                  <a:moveTo>
                    <a:pt x="2897" y="1"/>
                  </a:moveTo>
                  <a:cubicBezTo>
                    <a:pt x="2719" y="1"/>
                    <a:pt x="2541" y="19"/>
                    <a:pt x="2365" y="58"/>
                  </a:cubicBezTo>
                  <a:cubicBezTo>
                    <a:pt x="1654" y="225"/>
                    <a:pt x="1089" y="706"/>
                    <a:pt x="817" y="1376"/>
                  </a:cubicBezTo>
                  <a:cubicBezTo>
                    <a:pt x="1" y="3071"/>
                    <a:pt x="189" y="6795"/>
                    <a:pt x="1717" y="9411"/>
                  </a:cubicBezTo>
                  <a:cubicBezTo>
                    <a:pt x="2721" y="11147"/>
                    <a:pt x="4186" y="12152"/>
                    <a:pt x="5943" y="12277"/>
                  </a:cubicBezTo>
                  <a:lnTo>
                    <a:pt x="6048" y="11022"/>
                  </a:lnTo>
                  <a:cubicBezTo>
                    <a:pt x="4709" y="10917"/>
                    <a:pt x="3621" y="10164"/>
                    <a:pt x="2805" y="8762"/>
                  </a:cubicBezTo>
                  <a:cubicBezTo>
                    <a:pt x="1445" y="6419"/>
                    <a:pt x="1382" y="3134"/>
                    <a:pt x="1968" y="1920"/>
                  </a:cubicBezTo>
                  <a:cubicBezTo>
                    <a:pt x="2072" y="1606"/>
                    <a:pt x="2323" y="1355"/>
                    <a:pt x="2658" y="1271"/>
                  </a:cubicBezTo>
                  <a:cubicBezTo>
                    <a:pt x="2738" y="1253"/>
                    <a:pt x="2822" y="1245"/>
                    <a:pt x="2908" y="1245"/>
                  </a:cubicBezTo>
                  <a:cubicBezTo>
                    <a:pt x="3734" y="1245"/>
                    <a:pt x="4830" y="1992"/>
                    <a:pt x="5190" y="2276"/>
                  </a:cubicBezTo>
                  <a:lnTo>
                    <a:pt x="5985" y="1292"/>
                  </a:lnTo>
                  <a:cubicBezTo>
                    <a:pt x="5780" y="1143"/>
                    <a:pt x="4334" y="1"/>
                    <a:pt x="28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0" name="Google Shape;5420;p24"/>
            <p:cNvSpPr/>
            <p:nvPr/>
          </p:nvSpPr>
          <p:spPr>
            <a:xfrm>
              <a:off x="2441863" y="1171663"/>
              <a:ext cx="150675" cy="307075"/>
            </a:xfrm>
            <a:custGeom>
              <a:avLst/>
              <a:gdLst/>
              <a:ahLst/>
              <a:cxnLst/>
              <a:rect l="l" t="t" r="r" b="b"/>
              <a:pathLst>
                <a:path w="6027" h="12283" extrusionOk="0">
                  <a:moveTo>
                    <a:pt x="3130" y="0"/>
                  </a:moveTo>
                  <a:cubicBezTo>
                    <a:pt x="1697" y="0"/>
                    <a:pt x="248" y="1149"/>
                    <a:pt x="63" y="1297"/>
                  </a:cubicBezTo>
                  <a:lnTo>
                    <a:pt x="858" y="2281"/>
                  </a:lnTo>
                  <a:cubicBezTo>
                    <a:pt x="1217" y="1978"/>
                    <a:pt x="2310" y="1250"/>
                    <a:pt x="3150" y="1250"/>
                  </a:cubicBezTo>
                  <a:cubicBezTo>
                    <a:pt x="3240" y="1250"/>
                    <a:pt x="3328" y="1258"/>
                    <a:pt x="3411" y="1276"/>
                  </a:cubicBezTo>
                  <a:cubicBezTo>
                    <a:pt x="3725" y="1360"/>
                    <a:pt x="3997" y="1611"/>
                    <a:pt x="4101" y="1904"/>
                  </a:cubicBezTo>
                  <a:cubicBezTo>
                    <a:pt x="4666" y="3139"/>
                    <a:pt x="4624" y="6424"/>
                    <a:pt x="3243" y="8767"/>
                  </a:cubicBezTo>
                  <a:cubicBezTo>
                    <a:pt x="2427" y="10169"/>
                    <a:pt x="1339" y="10922"/>
                    <a:pt x="0" y="11027"/>
                  </a:cubicBezTo>
                  <a:lnTo>
                    <a:pt x="105" y="12282"/>
                  </a:lnTo>
                  <a:cubicBezTo>
                    <a:pt x="1863" y="12157"/>
                    <a:pt x="3327" y="11173"/>
                    <a:pt x="4332" y="9395"/>
                  </a:cubicBezTo>
                  <a:cubicBezTo>
                    <a:pt x="5859" y="6800"/>
                    <a:pt x="6026" y="3076"/>
                    <a:pt x="5231" y="1381"/>
                  </a:cubicBezTo>
                  <a:cubicBezTo>
                    <a:pt x="4959" y="711"/>
                    <a:pt x="4394" y="230"/>
                    <a:pt x="3683" y="63"/>
                  </a:cubicBezTo>
                  <a:cubicBezTo>
                    <a:pt x="3501" y="20"/>
                    <a:pt x="3315" y="0"/>
                    <a:pt x="3130" y="0"/>
                  </a:cubicBezTo>
                  <a:close/>
                </a:path>
              </a:pathLst>
            </a:custGeom>
            <a:solidFill>
              <a:srgbClr val="FBED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1" name="Google Shape;5421;p24"/>
            <p:cNvSpPr/>
            <p:nvPr/>
          </p:nvSpPr>
          <p:spPr>
            <a:xfrm>
              <a:off x="2086163" y="1128763"/>
              <a:ext cx="413250" cy="466625"/>
            </a:xfrm>
            <a:custGeom>
              <a:avLst/>
              <a:gdLst/>
              <a:ahLst/>
              <a:cxnLst/>
              <a:rect l="l" t="t" r="r" b="b"/>
              <a:pathLst>
                <a:path w="16530" h="18665" extrusionOk="0">
                  <a:moveTo>
                    <a:pt x="0" y="0"/>
                  </a:moveTo>
                  <a:cubicBezTo>
                    <a:pt x="0" y="0"/>
                    <a:pt x="2260" y="4122"/>
                    <a:pt x="1486" y="8642"/>
                  </a:cubicBezTo>
                  <a:cubicBezTo>
                    <a:pt x="712" y="13140"/>
                    <a:pt x="2114" y="18664"/>
                    <a:pt x="8286" y="18664"/>
                  </a:cubicBezTo>
                  <a:cubicBezTo>
                    <a:pt x="14438" y="18664"/>
                    <a:pt x="15839" y="13161"/>
                    <a:pt x="15065" y="8642"/>
                  </a:cubicBezTo>
                  <a:cubicBezTo>
                    <a:pt x="14291" y="4101"/>
                    <a:pt x="16530" y="0"/>
                    <a:pt x="165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2" name="Google Shape;5422;p24"/>
            <p:cNvSpPr/>
            <p:nvPr/>
          </p:nvSpPr>
          <p:spPr>
            <a:xfrm>
              <a:off x="2074138" y="1111488"/>
              <a:ext cx="437325" cy="35075"/>
            </a:xfrm>
            <a:custGeom>
              <a:avLst/>
              <a:gdLst/>
              <a:ahLst/>
              <a:cxnLst/>
              <a:rect l="l" t="t" r="r" b="b"/>
              <a:pathLst>
                <a:path w="17493" h="1403" extrusionOk="0">
                  <a:moveTo>
                    <a:pt x="0" y="1"/>
                  </a:moveTo>
                  <a:lnTo>
                    <a:pt x="0" y="1403"/>
                  </a:lnTo>
                  <a:lnTo>
                    <a:pt x="17492" y="1403"/>
                  </a:lnTo>
                  <a:lnTo>
                    <a:pt x="174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3" name="Google Shape;5423;p24"/>
            <p:cNvSpPr/>
            <p:nvPr/>
          </p:nvSpPr>
          <p:spPr>
            <a:xfrm>
              <a:off x="2291213" y="1589613"/>
              <a:ext cx="151200" cy="95225"/>
            </a:xfrm>
            <a:custGeom>
              <a:avLst/>
              <a:gdLst/>
              <a:ahLst/>
              <a:cxnLst/>
              <a:rect l="l" t="t" r="r" b="b"/>
              <a:pathLst>
                <a:path w="6048" h="3809" extrusionOk="0">
                  <a:moveTo>
                    <a:pt x="2030" y="0"/>
                  </a:moveTo>
                  <a:cubicBezTo>
                    <a:pt x="1381" y="167"/>
                    <a:pt x="733" y="230"/>
                    <a:pt x="63" y="230"/>
                  </a:cubicBezTo>
                  <a:lnTo>
                    <a:pt x="0" y="230"/>
                  </a:lnTo>
                  <a:lnTo>
                    <a:pt x="0" y="3808"/>
                  </a:lnTo>
                  <a:lnTo>
                    <a:pt x="6047" y="3808"/>
                  </a:lnTo>
                  <a:cubicBezTo>
                    <a:pt x="5587" y="3808"/>
                    <a:pt x="2030" y="3641"/>
                    <a:pt x="20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4" name="Google Shape;5424;p24"/>
            <p:cNvSpPr/>
            <p:nvPr/>
          </p:nvSpPr>
          <p:spPr>
            <a:xfrm>
              <a:off x="2291213" y="1684813"/>
              <a:ext cx="173175" cy="69075"/>
            </a:xfrm>
            <a:custGeom>
              <a:avLst/>
              <a:gdLst/>
              <a:ahLst/>
              <a:cxnLst/>
              <a:rect l="l" t="t" r="r" b="b"/>
              <a:pathLst>
                <a:path w="6927" h="2763" extrusionOk="0">
                  <a:moveTo>
                    <a:pt x="0" y="0"/>
                  </a:moveTo>
                  <a:lnTo>
                    <a:pt x="0" y="1360"/>
                  </a:lnTo>
                  <a:lnTo>
                    <a:pt x="0" y="2762"/>
                  </a:lnTo>
                  <a:lnTo>
                    <a:pt x="6926" y="2762"/>
                  </a:lnTo>
                  <a:lnTo>
                    <a:pt x="69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5" name="Google Shape;5425;p24"/>
            <p:cNvSpPr/>
            <p:nvPr/>
          </p:nvSpPr>
          <p:spPr>
            <a:xfrm>
              <a:off x="2291213" y="1146538"/>
              <a:ext cx="301850" cy="448850"/>
            </a:xfrm>
            <a:custGeom>
              <a:avLst/>
              <a:gdLst/>
              <a:ahLst/>
              <a:cxnLst/>
              <a:rect l="l" t="t" r="r" b="b"/>
              <a:pathLst>
                <a:path w="12074" h="17954" extrusionOk="0">
                  <a:moveTo>
                    <a:pt x="9209" y="2257"/>
                  </a:moveTo>
                  <a:cubicBezTo>
                    <a:pt x="9295" y="2257"/>
                    <a:pt x="9378" y="2265"/>
                    <a:pt x="9458" y="2281"/>
                  </a:cubicBezTo>
                  <a:cubicBezTo>
                    <a:pt x="9772" y="2365"/>
                    <a:pt x="10023" y="2616"/>
                    <a:pt x="10148" y="2930"/>
                  </a:cubicBezTo>
                  <a:cubicBezTo>
                    <a:pt x="10713" y="4144"/>
                    <a:pt x="10671" y="7408"/>
                    <a:pt x="9290" y="9772"/>
                  </a:cubicBezTo>
                  <a:cubicBezTo>
                    <a:pt x="8663" y="10839"/>
                    <a:pt x="7868" y="11551"/>
                    <a:pt x="6926" y="11843"/>
                  </a:cubicBezTo>
                  <a:cubicBezTo>
                    <a:pt x="7114" y="10546"/>
                    <a:pt x="7093" y="9228"/>
                    <a:pt x="6863" y="7931"/>
                  </a:cubicBezTo>
                  <a:cubicBezTo>
                    <a:pt x="6612" y="6361"/>
                    <a:pt x="6654" y="4771"/>
                    <a:pt x="6989" y="3223"/>
                  </a:cubicBezTo>
                  <a:cubicBezTo>
                    <a:pt x="7404" y="2902"/>
                    <a:pt x="8416" y="2257"/>
                    <a:pt x="9209" y="2257"/>
                  </a:cubicBezTo>
                  <a:close/>
                  <a:moveTo>
                    <a:pt x="0" y="1"/>
                  </a:moveTo>
                  <a:lnTo>
                    <a:pt x="0" y="17953"/>
                  </a:lnTo>
                  <a:lnTo>
                    <a:pt x="63" y="17953"/>
                  </a:lnTo>
                  <a:cubicBezTo>
                    <a:pt x="733" y="17953"/>
                    <a:pt x="1381" y="17890"/>
                    <a:pt x="2030" y="17744"/>
                  </a:cubicBezTo>
                  <a:cubicBezTo>
                    <a:pt x="4562" y="17137"/>
                    <a:pt x="5984" y="15380"/>
                    <a:pt x="6633" y="13224"/>
                  </a:cubicBezTo>
                  <a:cubicBezTo>
                    <a:pt x="8161" y="12952"/>
                    <a:pt x="9437" y="11990"/>
                    <a:pt x="10378" y="10400"/>
                  </a:cubicBezTo>
                  <a:cubicBezTo>
                    <a:pt x="11906" y="7805"/>
                    <a:pt x="12073" y="4081"/>
                    <a:pt x="11278" y="2386"/>
                  </a:cubicBezTo>
                  <a:cubicBezTo>
                    <a:pt x="11006" y="1716"/>
                    <a:pt x="10420" y="1235"/>
                    <a:pt x="9730" y="1068"/>
                  </a:cubicBezTo>
                  <a:cubicBezTo>
                    <a:pt x="9541" y="1023"/>
                    <a:pt x="9352" y="1003"/>
                    <a:pt x="9163" y="1003"/>
                  </a:cubicBezTo>
                  <a:cubicBezTo>
                    <a:pt x="8555" y="1003"/>
                    <a:pt x="7955" y="1210"/>
                    <a:pt x="7428" y="1465"/>
                  </a:cubicBezTo>
                  <a:cubicBezTo>
                    <a:pt x="7637" y="859"/>
                    <a:pt x="7826" y="356"/>
                    <a:pt x="79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6" name="Google Shape;5426;p24"/>
            <p:cNvSpPr/>
            <p:nvPr/>
          </p:nvSpPr>
          <p:spPr>
            <a:xfrm>
              <a:off x="2291213" y="1111488"/>
              <a:ext cx="220250" cy="35075"/>
            </a:xfrm>
            <a:custGeom>
              <a:avLst/>
              <a:gdLst/>
              <a:ahLst/>
              <a:cxnLst/>
              <a:rect l="l" t="t" r="r" b="b"/>
              <a:pathLst>
                <a:path w="8810" h="1403" extrusionOk="0">
                  <a:moveTo>
                    <a:pt x="0" y="1"/>
                  </a:moveTo>
                  <a:lnTo>
                    <a:pt x="0" y="691"/>
                  </a:lnTo>
                  <a:lnTo>
                    <a:pt x="0" y="1403"/>
                  </a:lnTo>
                  <a:lnTo>
                    <a:pt x="8809" y="1403"/>
                  </a:lnTo>
                  <a:lnTo>
                    <a:pt x="88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27" name="Google Shape;5427;p24"/>
          <p:cNvGrpSpPr/>
          <p:nvPr/>
        </p:nvGrpSpPr>
        <p:grpSpPr>
          <a:xfrm rot="1279855">
            <a:off x="6487588" y="423894"/>
            <a:ext cx="874779" cy="745152"/>
            <a:chOff x="4626188" y="1862663"/>
            <a:chExt cx="677463" cy="577075"/>
          </a:xfrm>
        </p:grpSpPr>
        <p:sp>
          <p:nvSpPr>
            <p:cNvPr id="5428" name="Google Shape;5428;p24"/>
            <p:cNvSpPr/>
            <p:nvPr/>
          </p:nvSpPr>
          <p:spPr>
            <a:xfrm>
              <a:off x="4857575" y="1903988"/>
              <a:ext cx="446075" cy="467200"/>
            </a:xfrm>
            <a:custGeom>
              <a:avLst/>
              <a:gdLst/>
              <a:ahLst/>
              <a:cxnLst/>
              <a:rect l="l" t="t" r="r" b="b"/>
              <a:pathLst>
                <a:path w="17843" h="18688" extrusionOk="0">
                  <a:moveTo>
                    <a:pt x="6777" y="0"/>
                  </a:moveTo>
                  <a:lnTo>
                    <a:pt x="6777" y="6340"/>
                  </a:lnTo>
                  <a:cubicBezTo>
                    <a:pt x="6777" y="8662"/>
                    <a:pt x="2508" y="12994"/>
                    <a:pt x="1169" y="15923"/>
                  </a:cubicBezTo>
                  <a:cubicBezTo>
                    <a:pt x="0" y="18539"/>
                    <a:pt x="2024" y="18687"/>
                    <a:pt x="2497" y="18687"/>
                  </a:cubicBezTo>
                  <a:cubicBezTo>
                    <a:pt x="2557" y="18687"/>
                    <a:pt x="2592" y="18685"/>
                    <a:pt x="2592" y="18685"/>
                  </a:cubicBezTo>
                  <a:lnTo>
                    <a:pt x="15251" y="18685"/>
                  </a:lnTo>
                  <a:cubicBezTo>
                    <a:pt x="15251" y="18685"/>
                    <a:pt x="15286" y="18687"/>
                    <a:pt x="15346" y="18687"/>
                  </a:cubicBezTo>
                  <a:cubicBezTo>
                    <a:pt x="15819" y="18687"/>
                    <a:pt x="17843" y="18539"/>
                    <a:pt x="16674" y="15923"/>
                  </a:cubicBezTo>
                  <a:cubicBezTo>
                    <a:pt x="15335" y="12994"/>
                    <a:pt x="11066" y="8662"/>
                    <a:pt x="11066" y="6340"/>
                  </a:cubicBezTo>
                  <a:lnTo>
                    <a:pt x="11066" y="0"/>
                  </a:lnTo>
                  <a:close/>
                </a:path>
              </a:pathLst>
            </a:custGeom>
            <a:solidFill>
              <a:srgbClr val="00E1D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9" name="Google Shape;5429;p24"/>
            <p:cNvSpPr/>
            <p:nvPr/>
          </p:nvSpPr>
          <p:spPr>
            <a:xfrm>
              <a:off x="4876575" y="2228813"/>
              <a:ext cx="408075" cy="132950"/>
            </a:xfrm>
            <a:custGeom>
              <a:avLst/>
              <a:gdLst/>
              <a:ahLst/>
              <a:cxnLst/>
              <a:rect l="l" t="t" r="r" b="b"/>
              <a:pathLst>
                <a:path w="16323" h="5318" extrusionOk="0">
                  <a:moveTo>
                    <a:pt x="2795" y="1"/>
                  </a:moveTo>
                  <a:cubicBezTo>
                    <a:pt x="2146" y="879"/>
                    <a:pt x="1560" y="1821"/>
                    <a:pt x="1079" y="2804"/>
                  </a:cubicBezTo>
                  <a:cubicBezTo>
                    <a:pt x="0" y="5185"/>
                    <a:pt x="1864" y="5317"/>
                    <a:pt x="2292" y="5317"/>
                  </a:cubicBezTo>
                  <a:cubicBezTo>
                    <a:pt x="2345" y="5317"/>
                    <a:pt x="2376" y="5315"/>
                    <a:pt x="2376" y="5315"/>
                  </a:cubicBezTo>
                  <a:lnTo>
                    <a:pt x="13947" y="5315"/>
                  </a:lnTo>
                  <a:cubicBezTo>
                    <a:pt x="13947" y="5315"/>
                    <a:pt x="13978" y="5317"/>
                    <a:pt x="14031" y="5317"/>
                  </a:cubicBezTo>
                  <a:cubicBezTo>
                    <a:pt x="14459" y="5317"/>
                    <a:pt x="16323" y="5185"/>
                    <a:pt x="15244" y="2804"/>
                  </a:cubicBezTo>
                  <a:cubicBezTo>
                    <a:pt x="14763" y="1821"/>
                    <a:pt x="14177" y="879"/>
                    <a:pt x="13507" y="1"/>
                  </a:cubicBezTo>
                  <a:close/>
                </a:path>
              </a:pathLst>
            </a:custGeom>
            <a:solidFill>
              <a:srgbClr val="68AAE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0" name="Google Shape;5430;p24"/>
            <p:cNvSpPr/>
            <p:nvPr/>
          </p:nvSpPr>
          <p:spPr>
            <a:xfrm>
              <a:off x="5010250" y="1862663"/>
              <a:ext cx="140725" cy="41350"/>
            </a:xfrm>
            <a:custGeom>
              <a:avLst/>
              <a:gdLst/>
              <a:ahLst/>
              <a:cxnLst/>
              <a:rect l="l" t="t" r="r" b="b"/>
              <a:pathLst>
                <a:path w="5629" h="1654" extrusionOk="0">
                  <a:moveTo>
                    <a:pt x="356" y="0"/>
                  </a:moveTo>
                  <a:cubicBezTo>
                    <a:pt x="168" y="0"/>
                    <a:pt x="0" y="168"/>
                    <a:pt x="0" y="377"/>
                  </a:cubicBezTo>
                  <a:lnTo>
                    <a:pt x="0" y="1276"/>
                  </a:lnTo>
                  <a:cubicBezTo>
                    <a:pt x="0" y="1486"/>
                    <a:pt x="168" y="1653"/>
                    <a:pt x="356" y="1653"/>
                  </a:cubicBezTo>
                  <a:lnTo>
                    <a:pt x="5252" y="1653"/>
                  </a:lnTo>
                  <a:cubicBezTo>
                    <a:pt x="5461" y="1653"/>
                    <a:pt x="5629" y="1486"/>
                    <a:pt x="5629" y="1276"/>
                  </a:cubicBezTo>
                  <a:lnTo>
                    <a:pt x="5629" y="377"/>
                  </a:lnTo>
                  <a:cubicBezTo>
                    <a:pt x="5629" y="168"/>
                    <a:pt x="5461" y="0"/>
                    <a:pt x="5252" y="0"/>
                  </a:cubicBezTo>
                  <a:close/>
                </a:path>
              </a:pathLst>
            </a:custGeom>
            <a:solidFill>
              <a:srgbClr val="00E1D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1" name="Google Shape;5431;p24"/>
            <p:cNvSpPr/>
            <p:nvPr/>
          </p:nvSpPr>
          <p:spPr>
            <a:xfrm>
              <a:off x="5010250" y="1888288"/>
              <a:ext cx="140725" cy="15725"/>
            </a:xfrm>
            <a:custGeom>
              <a:avLst/>
              <a:gdLst/>
              <a:ahLst/>
              <a:cxnLst/>
              <a:rect l="l" t="t" r="r" b="b"/>
              <a:pathLst>
                <a:path w="5629" h="629" extrusionOk="0">
                  <a:moveTo>
                    <a:pt x="0" y="0"/>
                  </a:moveTo>
                  <a:lnTo>
                    <a:pt x="0" y="251"/>
                  </a:lnTo>
                  <a:cubicBezTo>
                    <a:pt x="0" y="461"/>
                    <a:pt x="168" y="628"/>
                    <a:pt x="356" y="628"/>
                  </a:cubicBezTo>
                  <a:lnTo>
                    <a:pt x="5252" y="628"/>
                  </a:lnTo>
                  <a:cubicBezTo>
                    <a:pt x="5461" y="628"/>
                    <a:pt x="5629" y="461"/>
                    <a:pt x="5629" y="251"/>
                  </a:cubicBezTo>
                  <a:lnTo>
                    <a:pt x="5629" y="0"/>
                  </a:lnTo>
                  <a:close/>
                </a:path>
              </a:pathLst>
            </a:custGeom>
            <a:solidFill>
              <a:srgbClr val="00E1D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2" name="Google Shape;5432;p24"/>
            <p:cNvSpPr/>
            <p:nvPr/>
          </p:nvSpPr>
          <p:spPr>
            <a:xfrm>
              <a:off x="4946425" y="2212613"/>
              <a:ext cx="267850" cy="32450"/>
            </a:xfrm>
            <a:custGeom>
              <a:avLst/>
              <a:gdLst/>
              <a:ahLst/>
              <a:cxnLst/>
              <a:rect l="l" t="t" r="r" b="b"/>
              <a:pathLst>
                <a:path w="10714" h="1298" extrusionOk="0">
                  <a:moveTo>
                    <a:pt x="5357" y="0"/>
                  </a:moveTo>
                  <a:cubicBezTo>
                    <a:pt x="2407" y="0"/>
                    <a:pt x="1" y="293"/>
                    <a:pt x="1" y="649"/>
                  </a:cubicBezTo>
                  <a:cubicBezTo>
                    <a:pt x="1" y="1004"/>
                    <a:pt x="2407" y="1297"/>
                    <a:pt x="5357" y="1297"/>
                  </a:cubicBezTo>
                  <a:cubicBezTo>
                    <a:pt x="8307" y="1297"/>
                    <a:pt x="10713" y="1004"/>
                    <a:pt x="10713" y="649"/>
                  </a:cubicBezTo>
                  <a:cubicBezTo>
                    <a:pt x="10713" y="293"/>
                    <a:pt x="8307" y="0"/>
                    <a:pt x="5357" y="0"/>
                  </a:cubicBezTo>
                  <a:close/>
                </a:path>
              </a:pathLst>
            </a:custGeom>
            <a:solidFill>
              <a:srgbClr val="218EF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3" name="Google Shape;5433;p24"/>
            <p:cNvSpPr/>
            <p:nvPr/>
          </p:nvSpPr>
          <p:spPr>
            <a:xfrm>
              <a:off x="5039525" y="1956813"/>
              <a:ext cx="14675" cy="109350"/>
            </a:xfrm>
            <a:custGeom>
              <a:avLst/>
              <a:gdLst/>
              <a:ahLst/>
              <a:cxnLst/>
              <a:rect l="l" t="t" r="r" b="b"/>
              <a:pathLst>
                <a:path w="587" h="4374" extrusionOk="0">
                  <a:moveTo>
                    <a:pt x="294" y="0"/>
                  </a:moveTo>
                  <a:cubicBezTo>
                    <a:pt x="127" y="0"/>
                    <a:pt x="1" y="147"/>
                    <a:pt x="1" y="293"/>
                  </a:cubicBezTo>
                  <a:lnTo>
                    <a:pt x="1" y="4080"/>
                  </a:lnTo>
                  <a:cubicBezTo>
                    <a:pt x="1" y="4248"/>
                    <a:pt x="127" y="4373"/>
                    <a:pt x="294" y="4373"/>
                  </a:cubicBezTo>
                  <a:cubicBezTo>
                    <a:pt x="440" y="4373"/>
                    <a:pt x="587" y="4248"/>
                    <a:pt x="587" y="4080"/>
                  </a:cubicBezTo>
                  <a:lnTo>
                    <a:pt x="587" y="293"/>
                  </a:lnTo>
                  <a:cubicBezTo>
                    <a:pt x="587" y="147"/>
                    <a:pt x="440" y="0"/>
                    <a:pt x="294" y="0"/>
                  </a:cubicBezTo>
                  <a:close/>
                </a:path>
              </a:pathLst>
            </a:custGeom>
            <a:solidFill>
              <a:srgbClr val="F1F1F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4" name="Google Shape;5434;p24"/>
            <p:cNvSpPr/>
            <p:nvPr/>
          </p:nvSpPr>
          <p:spPr>
            <a:xfrm>
              <a:off x="5039525" y="1913388"/>
              <a:ext cx="14675" cy="20425"/>
            </a:xfrm>
            <a:custGeom>
              <a:avLst/>
              <a:gdLst/>
              <a:ahLst/>
              <a:cxnLst/>
              <a:rect l="l" t="t" r="r" b="b"/>
              <a:pathLst>
                <a:path w="587" h="817" extrusionOk="0">
                  <a:moveTo>
                    <a:pt x="294" y="1"/>
                  </a:moveTo>
                  <a:cubicBezTo>
                    <a:pt x="127" y="1"/>
                    <a:pt x="1" y="147"/>
                    <a:pt x="1" y="294"/>
                  </a:cubicBezTo>
                  <a:lnTo>
                    <a:pt x="1" y="524"/>
                  </a:lnTo>
                  <a:cubicBezTo>
                    <a:pt x="1" y="691"/>
                    <a:pt x="127" y="817"/>
                    <a:pt x="294" y="817"/>
                  </a:cubicBezTo>
                  <a:cubicBezTo>
                    <a:pt x="440" y="817"/>
                    <a:pt x="587" y="691"/>
                    <a:pt x="587" y="524"/>
                  </a:cubicBezTo>
                  <a:lnTo>
                    <a:pt x="587" y="294"/>
                  </a:lnTo>
                  <a:cubicBezTo>
                    <a:pt x="566" y="147"/>
                    <a:pt x="440" y="1"/>
                    <a:pt x="294" y="1"/>
                  </a:cubicBezTo>
                  <a:close/>
                </a:path>
              </a:pathLst>
            </a:custGeom>
            <a:solidFill>
              <a:srgbClr val="F1F1F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5" name="Google Shape;5435;p24"/>
            <p:cNvSpPr/>
            <p:nvPr/>
          </p:nvSpPr>
          <p:spPr>
            <a:xfrm>
              <a:off x="4626200" y="1972513"/>
              <a:ext cx="445825" cy="467225"/>
            </a:xfrm>
            <a:custGeom>
              <a:avLst/>
              <a:gdLst/>
              <a:ahLst/>
              <a:cxnLst/>
              <a:rect l="l" t="t" r="r" b="b"/>
              <a:pathLst>
                <a:path w="17833" h="18689" extrusionOk="0">
                  <a:moveTo>
                    <a:pt x="6763" y="0"/>
                  </a:moveTo>
                  <a:lnTo>
                    <a:pt x="6763" y="6361"/>
                  </a:lnTo>
                  <a:cubicBezTo>
                    <a:pt x="6763" y="8662"/>
                    <a:pt x="2494" y="12994"/>
                    <a:pt x="1155" y="15944"/>
                  </a:cubicBezTo>
                  <a:cubicBezTo>
                    <a:pt x="1" y="18528"/>
                    <a:pt x="1960" y="18688"/>
                    <a:pt x="2464" y="18688"/>
                  </a:cubicBezTo>
                  <a:cubicBezTo>
                    <a:pt x="2536" y="18688"/>
                    <a:pt x="2578" y="18685"/>
                    <a:pt x="2578" y="18685"/>
                  </a:cubicBezTo>
                  <a:lnTo>
                    <a:pt x="15258" y="18685"/>
                  </a:lnTo>
                  <a:cubicBezTo>
                    <a:pt x="15258" y="18685"/>
                    <a:pt x="15300" y="18688"/>
                    <a:pt x="15371" y="18688"/>
                  </a:cubicBezTo>
                  <a:cubicBezTo>
                    <a:pt x="15876" y="18688"/>
                    <a:pt x="17832" y="18528"/>
                    <a:pt x="16660" y="15944"/>
                  </a:cubicBezTo>
                  <a:cubicBezTo>
                    <a:pt x="15341" y="12994"/>
                    <a:pt x="11073" y="8662"/>
                    <a:pt x="11073" y="6361"/>
                  </a:cubicBezTo>
                  <a:lnTo>
                    <a:pt x="11073" y="0"/>
                  </a:lnTo>
                  <a:close/>
                </a:path>
              </a:pathLst>
            </a:custGeom>
            <a:solidFill>
              <a:srgbClr val="00E1D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6" name="Google Shape;5436;p24"/>
            <p:cNvSpPr/>
            <p:nvPr/>
          </p:nvSpPr>
          <p:spPr>
            <a:xfrm>
              <a:off x="4644825" y="2297863"/>
              <a:ext cx="408650" cy="132950"/>
            </a:xfrm>
            <a:custGeom>
              <a:avLst/>
              <a:gdLst/>
              <a:ahLst/>
              <a:cxnLst/>
              <a:rect l="l" t="t" r="r" b="b"/>
              <a:pathLst>
                <a:path w="16346" h="5318" extrusionOk="0">
                  <a:moveTo>
                    <a:pt x="2816" y="1"/>
                  </a:moveTo>
                  <a:cubicBezTo>
                    <a:pt x="2147" y="879"/>
                    <a:pt x="1582" y="1800"/>
                    <a:pt x="1080" y="2783"/>
                  </a:cubicBezTo>
                  <a:cubicBezTo>
                    <a:pt x="0" y="5185"/>
                    <a:pt x="1885" y="5317"/>
                    <a:pt x="2314" y="5317"/>
                  </a:cubicBezTo>
                  <a:cubicBezTo>
                    <a:pt x="2367" y="5317"/>
                    <a:pt x="2398" y="5315"/>
                    <a:pt x="2398" y="5315"/>
                  </a:cubicBezTo>
                  <a:lnTo>
                    <a:pt x="13948" y="5315"/>
                  </a:lnTo>
                  <a:cubicBezTo>
                    <a:pt x="13948" y="5315"/>
                    <a:pt x="13979" y="5317"/>
                    <a:pt x="14032" y="5317"/>
                  </a:cubicBezTo>
                  <a:cubicBezTo>
                    <a:pt x="14461" y="5317"/>
                    <a:pt x="16346" y="5185"/>
                    <a:pt x="15266" y="2783"/>
                  </a:cubicBezTo>
                  <a:cubicBezTo>
                    <a:pt x="14764" y="1800"/>
                    <a:pt x="14178" y="858"/>
                    <a:pt x="13529" y="1"/>
                  </a:cubicBezTo>
                  <a:close/>
                </a:path>
              </a:pathLst>
            </a:custGeom>
            <a:solidFill>
              <a:srgbClr val="ED686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7" name="Google Shape;5437;p24"/>
            <p:cNvSpPr/>
            <p:nvPr/>
          </p:nvSpPr>
          <p:spPr>
            <a:xfrm>
              <a:off x="4778525" y="1931188"/>
              <a:ext cx="140725" cy="41350"/>
            </a:xfrm>
            <a:custGeom>
              <a:avLst/>
              <a:gdLst/>
              <a:ahLst/>
              <a:cxnLst/>
              <a:rect l="l" t="t" r="r" b="b"/>
              <a:pathLst>
                <a:path w="5629" h="1654" extrusionOk="0">
                  <a:moveTo>
                    <a:pt x="377" y="0"/>
                  </a:moveTo>
                  <a:cubicBezTo>
                    <a:pt x="167" y="0"/>
                    <a:pt x="0" y="168"/>
                    <a:pt x="0" y="377"/>
                  </a:cubicBezTo>
                  <a:lnTo>
                    <a:pt x="0" y="1276"/>
                  </a:lnTo>
                  <a:cubicBezTo>
                    <a:pt x="0" y="1486"/>
                    <a:pt x="167" y="1653"/>
                    <a:pt x="377" y="1653"/>
                  </a:cubicBezTo>
                  <a:lnTo>
                    <a:pt x="5252" y="1653"/>
                  </a:lnTo>
                  <a:cubicBezTo>
                    <a:pt x="5461" y="1653"/>
                    <a:pt x="5629" y="1486"/>
                    <a:pt x="5629" y="1276"/>
                  </a:cubicBezTo>
                  <a:lnTo>
                    <a:pt x="5629" y="377"/>
                  </a:lnTo>
                  <a:cubicBezTo>
                    <a:pt x="5629" y="168"/>
                    <a:pt x="5461" y="0"/>
                    <a:pt x="5252" y="0"/>
                  </a:cubicBezTo>
                  <a:close/>
                </a:path>
              </a:pathLst>
            </a:custGeom>
            <a:solidFill>
              <a:srgbClr val="00E1D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8" name="Google Shape;5438;p24"/>
            <p:cNvSpPr/>
            <p:nvPr/>
          </p:nvSpPr>
          <p:spPr>
            <a:xfrm>
              <a:off x="4778525" y="1956813"/>
              <a:ext cx="140725" cy="15725"/>
            </a:xfrm>
            <a:custGeom>
              <a:avLst/>
              <a:gdLst/>
              <a:ahLst/>
              <a:cxnLst/>
              <a:rect l="l" t="t" r="r" b="b"/>
              <a:pathLst>
                <a:path w="5629" h="629" extrusionOk="0">
                  <a:moveTo>
                    <a:pt x="0" y="0"/>
                  </a:moveTo>
                  <a:lnTo>
                    <a:pt x="0" y="251"/>
                  </a:lnTo>
                  <a:cubicBezTo>
                    <a:pt x="0" y="461"/>
                    <a:pt x="167" y="628"/>
                    <a:pt x="377" y="628"/>
                  </a:cubicBezTo>
                  <a:lnTo>
                    <a:pt x="5252" y="628"/>
                  </a:lnTo>
                  <a:cubicBezTo>
                    <a:pt x="5461" y="628"/>
                    <a:pt x="5629" y="461"/>
                    <a:pt x="5629" y="251"/>
                  </a:cubicBezTo>
                  <a:lnTo>
                    <a:pt x="5629" y="0"/>
                  </a:lnTo>
                  <a:close/>
                </a:path>
              </a:pathLst>
            </a:custGeom>
            <a:solidFill>
              <a:srgbClr val="00E1D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9" name="Google Shape;5439;p24"/>
            <p:cNvSpPr/>
            <p:nvPr/>
          </p:nvSpPr>
          <p:spPr>
            <a:xfrm>
              <a:off x="4715225" y="2281638"/>
              <a:ext cx="267325" cy="31950"/>
            </a:xfrm>
            <a:custGeom>
              <a:avLst/>
              <a:gdLst/>
              <a:ahLst/>
              <a:cxnLst/>
              <a:rect l="l" t="t" r="r" b="b"/>
              <a:pathLst>
                <a:path w="10693" h="1278" extrusionOk="0">
                  <a:moveTo>
                    <a:pt x="5357" y="1"/>
                  </a:moveTo>
                  <a:cubicBezTo>
                    <a:pt x="2386" y="1"/>
                    <a:pt x="0" y="273"/>
                    <a:pt x="0" y="650"/>
                  </a:cubicBezTo>
                  <a:cubicBezTo>
                    <a:pt x="0" y="1005"/>
                    <a:pt x="2386" y="1277"/>
                    <a:pt x="5357" y="1277"/>
                  </a:cubicBezTo>
                  <a:cubicBezTo>
                    <a:pt x="8307" y="1277"/>
                    <a:pt x="10692" y="1005"/>
                    <a:pt x="10692" y="650"/>
                  </a:cubicBezTo>
                  <a:cubicBezTo>
                    <a:pt x="10692" y="273"/>
                    <a:pt x="8307" y="1"/>
                    <a:pt x="5357" y="1"/>
                  </a:cubicBezTo>
                  <a:close/>
                </a:path>
              </a:pathLst>
            </a:custGeom>
            <a:solidFill>
              <a:srgbClr val="FB212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0" name="Google Shape;5440;p24"/>
            <p:cNvSpPr/>
            <p:nvPr/>
          </p:nvSpPr>
          <p:spPr>
            <a:xfrm>
              <a:off x="4807800" y="2025863"/>
              <a:ext cx="14675" cy="108825"/>
            </a:xfrm>
            <a:custGeom>
              <a:avLst/>
              <a:gdLst/>
              <a:ahLst/>
              <a:cxnLst/>
              <a:rect l="l" t="t" r="r" b="b"/>
              <a:pathLst>
                <a:path w="587" h="4353" extrusionOk="0">
                  <a:moveTo>
                    <a:pt x="294" y="0"/>
                  </a:moveTo>
                  <a:cubicBezTo>
                    <a:pt x="147" y="0"/>
                    <a:pt x="1" y="126"/>
                    <a:pt x="1" y="293"/>
                  </a:cubicBezTo>
                  <a:lnTo>
                    <a:pt x="1" y="4059"/>
                  </a:lnTo>
                  <a:cubicBezTo>
                    <a:pt x="1" y="4227"/>
                    <a:pt x="147" y="4352"/>
                    <a:pt x="294" y="4352"/>
                  </a:cubicBezTo>
                  <a:cubicBezTo>
                    <a:pt x="461" y="4352"/>
                    <a:pt x="587" y="4227"/>
                    <a:pt x="587" y="4059"/>
                  </a:cubicBezTo>
                  <a:lnTo>
                    <a:pt x="587" y="293"/>
                  </a:lnTo>
                  <a:cubicBezTo>
                    <a:pt x="587" y="126"/>
                    <a:pt x="461" y="0"/>
                    <a:pt x="294" y="0"/>
                  </a:cubicBezTo>
                  <a:close/>
                </a:path>
              </a:pathLst>
            </a:custGeom>
            <a:solidFill>
              <a:srgbClr val="F1F1F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1" name="Google Shape;5441;p24"/>
            <p:cNvSpPr/>
            <p:nvPr/>
          </p:nvSpPr>
          <p:spPr>
            <a:xfrm>
              <a:off x="4807800" y="1982438"/>
              <a:ext cx="14675" cy="20425"/>
            </a:xfrm>
            <a:custGeom>
              <a:avLst/>
              <a:gdLst/>
              <a:ahLst/>
              <a:cxnLst/>
              <a:rect l="l" t="t" r="r" b="b"/>
              <a:pathLst>
                <a:path w="587" h="817" extrusionOk="0">
                  <a:moveTo>
                    <a:pt x="294" y="1"/>
                  </a:moveTo>
                  <a:cubicBezTo>
                    <a:pt x="147" y="1"/>
                    <a:pt x="1" y="126"/>
                    <a:pt x="1" y="294"/>
                  </a:cubicBezTo>
                  <a:lnTo>
                    <a:pt x="1" y="524"/>
                  </a:lnTo>
                  <a:cubicBezTo>
                    <a:pt x="1" y="670"/>
                    <a:pt x="147" y="817"/>
                    <a:pt x="294" y="817"/>
                  </a:cubicBezTo>
                  <a:cubicBezTo>
                    <a:pt x="461" y="817"/>
                    <a:pt x="587" y="670"/>
                    <a:pt x="587" y="524"/>
                  </a:cubicBezTo>
                  <a:lnTo>
                    <a:pt x="587" y="294"/>
                  </a:lnTo>
                  <a:cubicBezTo>
                    <a:pt x="587" y="126"/>
                    <a:pt x="461" y="1"/>
                    <a:pt x="294" y="1"/>
                  </a:cubicBezTo>
                  <a:close/>
                </a:path>
              </a:pathLst>
            </a:custGeom>
            <a:solidFill>
              <a:srgbClr val="F1F1F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2" name="Google Shape;5442;p24"/>
            <p:cNvSpPr/>
            <p:nvPr/>
          </p:nvSpPr>
          <p:spPr>
            <a:xfrm>
              <a:off x="4857563" y="1903988"/>
              <a:ext cx="446075" cy="467200"/>
            </a:xfrm>
            <a:custGeom>
              <a:avLst/>
              <a:gdLst/>
              <a:ahLst/>
              <a:cxnLst/>
              <a:rect l="l" t="t" r="r" b="b"/>
              <a:pathLst>
                <a:path w="17843" h="18688" extrusionOk="0">
                  <a:moveTo>
                    <a:pt x="6777" y="0"/>
                  </a:moveTo>
                  <a:lnTo>
                    <a:pt x="6777" y="6340"/>
                  </a:lnTo>
                  <a:cubicBezTo>
                    <a:pt x="6777" y="8662"/>
                    <a:pt x="2508" y="12994"/>
                    <a:pt x="1169" y="15923"/>
                  </a:cubicBezTo>
                  <a:cubicBezTo>
                    <a:pt x="0" y="18539"/>
                    <a:pt x="2024" y="18687"/>
                    <a:pt x="2497" y="18687"/>
                  </a:cubicBezTo>
                  <a:cubicBezTo>
                    <a:pt x="2557" y="18687"/>
                    <a:pt x="2592" y="18685"/>
                    <a:pt x="2592" y="18685"/>
                  </a:cubicBezTo>
                  <a:lnTo>
                    <a:pt x="15251" y="18685"/>
                  </a:lnTo>
                  <a:cubicBezTo>
                    <a:pt x="15251" y="18685"/>
                    <a:pt x="15286" y="18687"/>
                    <a:pt x="15346" y="18687"/>
                  </a:cubicBezTo>
                  <a:cubicBezTo>
                    <a:pt x="15819" y="18687"/>
                    <a:pt x="17843" y="18539"/>
                    <a:pt x="16674" y="15923"/>
                  </a:cubicBezTo>
                  <a:cubicBezTo>
                    <a:pt x="15335" y="12994"/>
                    <a:pt x="11066" y="8662"/>
                    <a:pt x="11066" y="6340"/>
                  </a:cubicBezTo>
                  <a:lnTo>
                    <a:pt x="110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3" name="Google Shape;5443;p24"/>
            <p:cNvSpPr/>
            <p:nvPr/>
          </p:nvSpPr>
          <p:spPr>
            <a:xfrm>
              <a:off x="4876563" y="2228813"/>
              <a:ext cx="408075" cy="132950"/>
            </a:xfrm>
            <a:custGeom>
              <a:avLst/>
              <a:gdLst/>
              <a:ahLst/>
              <a:cxnLst/>
              <a:rect l="l" t="t" r="r" b="b"/>
              <a:pathLst>
                <a:path w="16323" h="5318" extrusionOk="0">
                  <a:moveTo>
                    <a:pt x="2795" y="1"/>
                  </a:moveTo>
                  <a:cubicBezTo>
                    <a:pt x="2146" y="879"/>
                    <a:pt x="1560" y="1821"/>
                    <a:pt x="1079" y="2804"/>
                  </a:cubicBezTo>
                  <a:cubicBezTo>
                    <a:pt x="0" y="5185"/>
                    <a:pt x="1864" y="5317"/>
                    <a:pt x="2292" y="5317"/>
                  </a:cubicBezTo>
                  <a:cubicBezTo>
                    <a:pt x="2345" y="5317"/>
                    <a:pt x="2376" y="5315"/>
                    <a:pt x="2376" y="5315"/>
                  </a:cubicBezTo>
                  <a:lnTo>
                    <a:pt x="13947" y="5315"/>
                  </a:lnTo>
                  <a:cubicBezTo>
                    <a:pt x="13947" y="5315"/>
                    <a:pt x="13978" y="5317"/>
                    <a:pt x="14031" y="5317"/>
                  </a:cubicBezTo>
                  <a:cubicBezTo>
                    <a:pt x="14459" y="5317"/>
                    <a:pt x="16323" y="5185"/>
                    <a:pt x="15244" y="2804"/>
                  </a:cubicBezTo>
                  <a:cubicBezTo>
                    <a:pt x="14763" y="1821"/>
                    <a:pt x="14177" y="879"/>
                    <a:pt x="135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4" name="Google Shape;5444;p24"/>
            <p:cNvSpPr/>
            <p:nvPr/>
          </p:nvSpPr>
          <p:spPr>
            <a:xfrm>
              <a:off x="5010238" y="1862663"/>
              <a:ext cx="140725" cy="41350"/>
            </a:xfrm>
            <a:custGeom>
              <a:avLst/>
              <a:gdLst/>
              <a:ahLst/>
              <a:cxnLst/>
              <a:rect l="l" t="t" r="r" b="b"/>
              <a:pathLst>
                <a:path w="5629" h="1654" extrusionOk="0">
                  <a:moveTo>
                    <a:pt x="356" y="0"/>
                  </a:moveTo>
                  <a:cubicBezTo>
                    <a:pt x="168" y="0"/>
                    <a:pt x="0" y="168"/>
                    <a:pt x="0" y="377"/>
                  </a:cubicBezTo>
                  <a:lnTo>
                    <a:pt x="0" y="1276"/>
                  </a:lnTo>
                  <a:cubicBezTo>
                    <a:pt x="0" y="1486"/>
                    <a:pt x="168" y="1653"/>
                    <a:pt x="356" y="1653"/>
                  </a:cubicBezTo>
                  <a:lnTo>
                    <a:pt x="5252" y="1653"/>
                  </a:lnTo>
                  <a:cubicBezTo>
                    <a:pt x="5461" y="1653"/>
                    <a:pt x="5629" y="1486"/>
                    <a:pt x="5629" y="1276"/>
                  </a:cubicBezTo>
                  <a:lnTo>
                    <a:pt x="5629" y="377"/>
                  </a:lnTo>
                  <a:cubicBezTo>
                    <a:pt x="5629" y="168"/>
                    <a:pt x="5461" y="0"/>
                    <a:pt x="52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5" name="Google Shape;5445;p24"/>
            <p:cNvSpPr/>
            <p:nvPr/>
          </p:nvSpPr>
          <p:spPr>
            <a:xfrm>
              <a:off x="5010238" y="1888288"/>
              <a:ext cx="140725" cy="15725"/>
            </a:xfrm>
            <a:custGeom>
              <a:avLst/>
              <a:gdLst/>
              <a:ahLst/>
              <a:cxnLst/>
              <a:rect l="l" t="t" r="r" b="b"/>
              <a:pathLst>
                <a:path w="5629" h="629" extrusionOk="0">
                  <a:moveTo>
                    <a:pt x="0" y="0"/>
                  </a:moveTo>
                  <a:lnTo>
                    <a:pt x="0" y="251"/>
                  </a:lnTo>
                  <a:cubicBezTo>
                    <a:pt x="0" y="461"/>
                    <a:pt x="168" y="628"/>
                    <a:pt x="356" y="628"/>
                  </a:cubicBezTo>
                  <a:lnTo>
                    <a:pt x="5252" y="628"/>
                  </a:lnTo>
                  <a:cubicBezTo>
                    <a:pt x="5461" y="628"/>
                    <a:pt x="5629" y="461"/>
                    <a:pt x="5629" y="251"/>
                  </a:cubicBezTo>
                  <a:lnTo>
                    <a:pt x="562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6" name="Google Shape;5446;p24"/>
            <p:cNvSpPr/>
            <p:nvPr/>
          </p:nvSpPr>
          <p:spPr>
            <a:xfrm>
              <a:off x="4946413" y="2212613"/>
              <a:ext cx="267850" cy="32450"/>
            </a:xfrm>
            <a:custGeom>
              <a:avLst/>
              <a:gdLst/>
              <a:ahLst/>
              <a:cxnLst/>
              <a:rect l="l" t="t" r="r" b="b"/>
              <a:pathLst>
                <a:path w="10714" h="1298" extrusionOk="0">
                  <a:moveTo>
                    <a:pt x="5357" y="0"/>
                  </a:moveTo>
                  <a:cubicBezTo>
                    <a:pt x="2407" y="0"/>
                    <a:pt x="1" y="293"/>
                    <a:pt x="1" y="649"/>
                  </a:cubicBezTo>
                  <a:cubicBezTo>
                    <a:pt x="1" y="1004"/>
                    <a:pt x="2407" y="1297"/>
                    <a:pt x="5357" y="1297"/>
                  </a:cubicBezTo>
                  <a:cubicBezTo>
                    <a:pt x="8307" y="1297"/>
                    <a:pt x="10713" y="1004"/>
                    <a:pt x="10713" y="649"/>
                  </a:cubicBezTo>
                  <a:cubicBezTo>
                    <a:pt x="10713" y="293"/>
                    <a:pt x="8307" y="0"/>
                    <a:pt x="53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7" name="Google Shape;5447;p24"/>
            <p:cNvSpPr/>
            <p:nvPr/>
          </p:nvSpPr>
          <p:spPr>
            <a:xfrm>
              <a:off x="5039513" y="1956813"/>
              <a:ext cx="14675" cy="109350"/>
            </a:xfrm>
            <a:custGeom>
              <a:avLst/>
              <a:gdLst/>
              <a:ahLst/>
              <a:cxnLst/>
              <a:rect l="l" t="t" r="r" b="b"/>
              <a:pathLst>
                <a:path w="587" h="4374" extrusionOk="0">
                  <a:moveTo>
                    <a:pt x="294" y="0"/>
                  </a:moveTo>
                  <a:cubicBezTo>
                    <a:pt x="127" y="0"/>
                    <a:pt x="1" y="147"/>
                    <a:pt x="1" y="293"/>
                  </a:cubicBezTo>
                  <a:lnTo>
                    <a:pt x="1" y="4080"/>
                  </a:lnTo>
                  <a:cubicBezTo>
                    <a:pt x="1" y="4248"/>
                    <a:pt x="127" y="4373"/>
                    <a:pt x="294" y="4373"/>
                  </a:cubicBezTo>
                  <a:cubicBezTo>
                    <a:pt x="440" y="4373"/>
                    <a:pt x="587" y="4248"/>
                    <a:pt x="587" y="4080"/>
                  </a:cubicBezTo>
                  <a:lnTo>
                    <a:pt x="587" y="293"/>
                  </a:lnTo>
                  <a:cubicBezTo>
                    <a:pt x="587" y="147"/>
                    <a:pt x="440" y="0"/>
                    <a:pt x="294"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8" name="Google Shape;5448;p24"/>
            <p:cNvSpPr/>
            <p:nvPr/>
          </p:nvSpPr>
          <p:spPr>
            <a:xfrm>
              <a:off x="5039513" y="1913388"/>
              <a:ext cx="14675" cy="20425"/>
            </a:xfrm>
            <a:custGeom>
              <a:avLst/>
              <a:gdLst/>
              <a:ahLst/>
              <a:cxnLst/>
              <a:rect l="l" t="t" r="r" b="b"/>
              <a:pathLst>
                <a:path w="587" h="817" extrusionOk="0">
                  <a:moveTo>
                    <a:pt x="294" y="1"/>
                  </a:moveTo>
                  <a:cubicBezTo>
                    <a:pt x="127" y="1"/>
                    <a:pt x="1" y="147"/>
                    <a:pt x="1" y="294"/>
                  </a:cubicBezTo>
                  <a:lnTo>
                    <a:pt x="1" y="524"/>
                  </a:lnTo>
                  <a:cubicBezTo>
                    <a:pt x="1" y="691"/>
                    <a:pt x="127" y="817"/>
                    <a:pt x="294" y="817"/>
                  </a:cubicBezTo>
                  <a:cubicBezTo>
                    <a:pt x="440" y="817"/>
                    <a:pt x="587" y="691"/>
                    <a:pt x="587" y="524"/>
                  </a:cubicBezTo>
                  <a:lnTo>
                    <a:pt x="587" y="294"/>
                  </a:lnTo>
                  <a:cubicBezTo>
                    <a:pt x="566" y="147"/>
                    <a:pt x="440" y="1"/>
                    <a:pt x="294"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9" name="Google Shape;5449;p24"/>
            <p:cNvSpPr/>
            <p:nvPr/>
          </p:nvSpPr>
          <p:spPr>
            <a:xfrm>
              <a:off x="4626188" y="1972513"/>
              <a:ext cx="445825" cy="467225"/>
            </a:xfrm>
            <a:custGeom>
              <a:avLst/>
              <a:gdLst/>
              <a:ahLst/>
              <a:cxnLst/>
              <a:rect l="l" t="t" r="r" b="b"/>
              <a:pathLst>
                <a:path w="17833" h="18689" extrusionOk="0">
                  <a:moveTo>
                    <a:pt x="6763" y="0"/>
                  </a:moveTo>
                  <a:lnTo>
                    <a:pt x="6763" y="6361"/>
                  </a:lnTo>
                  <a:cubicBezTo>
                    <a:pt x="6763" y="8662"/>
                    <a:pt x="2494" y="12994"/>
                    <a:pt x="1155" y="15944"/>
                  </a:cubicBezTo>
                  <a:cubicBezTo>
                    <a:pt x="1" y="18528"/>
                    <a:pt x="1960" y="18688"/>
                    <a:pt x="2464" y="18688"/>
                  </a:cubicBezTo>
                  <a:cubicBezTo>
                    <a:pt x="2536" y="18688"/>
                    <a:pt x="2578" y="18685"/>
                    <a:pt x="2578" y="18685"/>
                  </a:cubicBezTo>
                  <a:lnTo>
                    <a:pt x="15258" y="18685"/>
                  </a:lnTo>
                  <a:cubicBezTo>
                    <a:pt x="15258" y="18685"/>
                    <a:pt x="15300" y="18688"/>
                    <a:pt x="15371" y="18688"/>
                  </a:cubicBezTo>
                  <a:cubicBezTo>
                    <a:pt x="15876" y="18688"/>
                    <a:pt x="17832" y="18528"/>
                    <a:pt x="16660" y="15944"/>
                  </a:cubicBezTo>
                  <a:cubicBezTo>
                    <a:pt x="15341" y="12994"/>
                    <a:pt x="11073" y="8662"/>
                    <a:pt x="11073" y="6361"/>
                  </a:cubicBezTo>
                  <a:lnTo>
                    <a:pt x="1107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0" name="Google Shape;5450;p24"/>
            <p:cNvSpPr/>
            <p:nvPr/>
          </p:nvSpPr>
          <p:spPr>
            <a:xfrm>
              <a:off x="4644813" y="2297863"/>
              <a:ext cx="408650" cy="132950"/>
            </a:xfrm>
            <a:custGeom>
              <a:avLst/>
              <a:gdLst/>
              <a:ahLst/>
              <a:cxnLst/>
              <a:rect l="l" t="t" r="r" b="b"/>
              <a:pathLst>
                <a:path w="16346" h="5318" extrusionOk="0">
                  <a:moveTo>
                    <a:pt x="2816" y="1"/>
                  </a:moveTo>
                  <a:cubicBezTo>
                    <a:pt x="2147" y="879"/>
                    <a:pt x="1582" y="1800"/>
                    <a:pt x="1080" y="2783"/>
                  </a:cubicBezTo>
                  <a:cubicBezTo>
                    <a:pt x="0" y="5185"/>
                    <a:pt x="1885" y="5317"/>
                    <a:pt x="2314" y="5317"/>
                  </a:cubicBezTo>
                  <a:cubicBezTo>
                    <a:pt x="2367" y="5317"/>
                    <a:pt x="2398" y="5315"/>
                    <a:pt x="2398" y="5315"/>
                  </a:cubicBezTo>
                  <a:lnTo>
                    <a:pt x="13948" y="5315"/>
                  </a:lnTo>
                  <a:cubicBezTo>
                    <a:pt x="13948" y="5315"/>
                    <a:pt x="13979" y="5317"/>
                    <a:pt x="14032" y="5317"/>
                  </a:cubicBezTo>
                  <a:cubicBezTo>
                    <a:pt x="14461" y="5317"/>
                    <a:pt x="16346" y="5185"/>
                    <a:pt x="15266" y="2783"/>
                  </a:cubicBezTo>
                  <a:cubicBezTo>
                    <a:pt x="14764" y="1800"/>
                    <a:pt x="14178" y="858"/>
                    <a:pt x="135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1" name="Google Shape;5451;p24"/>
            <p:cNvSpPr/>
            <p:nvPr/>
          </p:nvSpPr>
          <p:spPr>
            <a:xfrm>
              <a:off x="4778513" y="1931188"/>
              <a:ext cx="140725" cy="41350"/>
            </a:xfrm>
            <a:custGeom>
              <a:avLst/>
              <a:gdLst/>
              <a:ahLst/>
              <a:cxnLst/>
              <a:rect l="l" t="t" r="r" b="b"/>
              <a:pathLst>
                <a:path w="5629" h="1654" extrusionOk="0">
                  <a:moveTo>
                    <a:pt x="377" y="0"/>
                  </a:moveTo>
                  <a:cubicBezTo>
                    <a:pt x="167" y="0"/>
                    <a:pt x="0" y="168"/>
                    <a:pt x="0" y="377"/>
                  </a:cubicBezTo>
                  <a:lnTo>
                    <a:pt x="0" y="1276"/>
                  </a:lnTo>
                  <a:cubicBezTo>
                    <a:pt x="0" y="1486"/>
                    <a:pt x="167" y="1653"/>
                    <a:pt x="377" y="1653"/>
                  </a:cubicBezTo>
                  <a:lnTo>
                    <a:pt x="5252" y="1653"/>
                  </a:lnTo>
                  <a:cubicBezTo>
                    <a:pt x="5461" y="1653"/>
                    <a:pt x="5629" y="1486"/>
                    <a:pt x="5629" y="1276"/>
                  </a:cubicBezTo>
                  <a:lnTo>
                    <a:pt x="5629" y="377"/>
                  </a:lnTo>
                  <a:cubicBezTo>
                    <a:pt x="5629" y="168"/>
                    <a:pt x="5461" y="0"/>
                    <a:pt x="52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2" name="Google Shape;5452;p24"/>
            <p:cNvSpPr/>
            <p:nvPr/>
          </p:nvSpPr>
          <p:spPr>
            <a:xfrm>
              <a:off x="4778513" y="1956813"/>
              <a:ext cx="140725" cy="15725"/>
            </a:xfrm>
            <a:custGeom>
              <a:avLst/>
              <a:gdLst/>
              <a:ahLst/>
              <a:cxnLst/>
              <a:rect l="l" t="t" r="r" b="b"/>
              <a:pathLst>
                <a:path w="5629" h="629" extrusionOk="0">
                  <a:moveTo>
                    <a:pt x="0" y="0"/>
                  </a:moveTo>
                  <a:lnTo>
                    <a:pt x="0" y="251"/>
                  </a:lnTo>
                  <a:cubicBezTo>
                    <a:pt x="0" y="461"/>
                    <a:pt x="167" y="628"/>
                    <a:pt x="377" y="628"/>
                  </a:cubicBezTo>
                  <a:lnTo>
                    <a:pt x="5252" y="628"/>
                  </a:lnTo>
                  <a:cubicBezTo>
                    <a:pt x="5461" y="628"/>
                    <a:pt x="5629" y="461"/>
                    <a:pt x="5629" y="251"/>
                  </a:cubicBezTo>
                  <a:lnTo>
                    <a:pt x="562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3" name="Google Shape;5453;p24"/>
            <p:cNvSpPr/>
            <p:nvPr/>
          </p:nvSpPr>
          <p:spPr>
            <a:xfrm>
              <a:off x="4715213" y="2281638"/>
              <a:ext cx="267325" cy="31950"/>
            </a:xfrm>
            <a:custGeom>
              <a:avLst/>
              <a:gdLst/>
              <a:ahLst/>
              <a:cxnLst/>
              <a:rect l="l" t="t" r="r" b="b"/>
              <a:pathLst>
                <a:path w="10693" h="1278" extrusionOk="0">
                  <a:moveTo>
                    <a:pt x="5357" y="1"/>
                  </a:moveTo>
                  <a:cubicBezTo>
                    <a:pt x="2386" y="1"/>
                    <a:pt x="0" y="273"/>
                    <a:pt x="0" y="650"/>
                  </a:cubicBezTo>
                  <a:cubicBezTo>
                    <a:pt x="0" y="1005"/>
                    <a:pt x="2386" y="1277"/>
                    <a:pt x="5357" y="1277"/>
                  </a:cubicBezTo>
                  <a:cubicBezTo>
                    <a:pt x="8307" y="1277"/>
                    <a:pt x="10692" y="1005"/>
                    <a:pt x="10692" y="650"/>
                  </a:cubicBezTo>
                  <a:cubicBezTo>
                    <a:pt x="10692" y="273"/>
                    <a:pt x="8307" y="1"/>
                    <a:pt x="53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4" name="Google Shape;5454;p24"/>
            <p:cNvSpPr/>
            <p:nvPr/>
          </p:nvSpPr>
          <p:spPr>
            <a:xfrm>
              <a:off x="4807788" y="2025863"/>
              <a:ext cx="14675" cy="108825"/>
            </a:xfrm>
            <a:custGeom>
              <a:avLst/>
              <a:gdLst/>
              <a:ahLst/>
              <a:cxnLst/>
              <a:rect l="l" t="t" r="r" b="b"/>
              <a:pathLst>
                <a:path w="587" h="4353" extrusionOk="0">
                  <a:moveTo>
                    <a:pt x="294" y="0"/>
                  </a:moveTo>
                  <a:cubicBezTo>
                    <a:pt x="147" y="0"/>
                    <a:pt x="1" y="126"/>
                    <a:pt x="1" y="293"/>
                  </a:cubicBezTo>
                  <a:lnTo>
                    <a:pt x="1" y="4059"/>
                  </a:lnTo>
                  <a:cubicBezTo>
                    <a:pt x="1" y="4227"/>
                    <a:pt x="147" y="4352"/>
                    <a:pt x="294" y="4352"/>
                  </a:cubicBezTo>
                  <a:cubicBezTo>
                    <a:pt x="461" y="4352"/>
                    <a:pt x="587" y="4227"/>
                    <a:pt x="587" y="4059"/>
                  </a:cubicBezTo>
                  <a:lnTo>
                    <a:pt x="587" y="293"/>
                  </a:lnTo>
                  <a:cubicBezTo>
                    <a:pt x="587" y="126"/>
                    <a:pt x="461" y="0"/>
                    <a:pt x="294"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5" name="Google Shape;5455;p24"/>
            <p:cNvSpPr/>
            <p:nvPr/>
          </p:nvSpPr>
          <p:spPr>
            <a:xfrm>
              <a:off x="4807788" y="1982438"/>
              <a:ext cx="14675" cy="20425"/>
            </a:xfrm>
            <a:custGeom>
              <a:avLst/>
              <a:gdLst/>
              <a:ahLst/>
              <a:cxnLst/>
              <a:rect l="l" t="t" r="r" b="b"/>
              <a:pathLst>
                <a:path w="587" h="817" extrusionOk="0">
                  <a:moveTo>
                    <a:pt x="294" y="1"/>
                  </a:moveTo>
                  <a:cubicBezTo>
                    <a:pt x="147" y="1"/>
                    <a:pt x="1" y="126"/>
                    <a:pt x="1" y="294"/>
                  </a:cubicBezTo>
                  <a:lnTo>
                    <a:pt x="1" y="524"/>
                  </a:lnTo>
                  <a:cubicBezTo>
                    <a:pt x="1" y="670"/>
                    <a:pt x="147" y="817"/>
                    <a:pt x="294" y="817"/>
                  </a:cubicBezTo>
                  <a:cubicBezTo>
                    <a:pt x="461" y="817"/>
                    <a:pt x="587" y="670"/>
                    <a:pt x="587" y="524"/>
                  </a:cubicBezTo>
                  <a:lnTo>
                    <a:pt x="587" y="294"/>
                  </a:lnTo>
                  <a:cubicBezTo>
                    <a:pt x="587" y="126"/>
                    <a:pt x="461" y="1"/>
                    <a:pt x="294"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56" name="Google Shape;5456;p24"/>
          <p:cNvGrpSpPr/>
          <p:nvPr/>
        </p:nvGrpSpPr>
        <p:grpSpPr>
          <a:xfrm rot="369152">
            <a:off x="-137464" y="2032655"/>
            <a:ext cx="572854" cy="840306"/>
            <a:chOff x="1713713" y="4972438"/>
            <a:chExt cx="443613" cy="650725"/>
          </a:xfrm>
        </p:grpSpPr>
        <p:sp>
          <p:nvSpPr>
            <p:cNvPr id="5457" name="Google Shape;5457;p24"/>
            <p:cNvSpPr/>
            <p:nvPr/>
          </p:nvSpPr>
          <p:spPr>
            <a:xfrm>
              <a:off x="1922975" y="5313488"/>
              <a:ext cx="127125" cy="99925"/>
            </a:xfrm>
            <a:custGeom>
              <a:avLst/>
              <a:gdLst/>
              <a:ahLst/>
              <a:cxnLst/>
              <a:rect l="l" t="t" r="r" b="b"/>
              <a:pathLst>
                <a:path w="5085" h="3997" extrusionOk="0">
                  <a:moveTo>
                    <a:pt x="942" y="0"/>
                  </a:moveTo>
                  <a:lnTo>
                    <a:pt x="0" y="1674"/>
                  </a:lnTo>
                  <a:lnTo>
                    <a:pt x="4164" y="3997"/>
                  </a:lnTo>
                  <a:lnTo>
                    <a:pt x="4101" y="2867"/>
                  </a:lnTo>
                  <a:lnTo>
                    <a:pt x="5085" y="2323"/>
                  </a:lnTo>
                  <a:lnTo>
                    <a:pt x="942" y="0"/>
                  </a:lnTo>
                  <a:close/>
                </a:path>
              </a:pathLst>
            </a:custGeom>
            <a:solidFill>
              <a:srgbClr val="C0272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8" name="Google Shape;5458;p24"/>
            <p:cNvSpPr/>
            <p:nvPr/>
          </p:nvSpPr>
          <p:spPr>
            <a:xfrm>
              <a:off x="1924000" y="5319238"/>
              <a:ext cx="65425" cy="125050"/>
            </a:xfrm>
            <a:custGeom>
              <a:avLst/>
              <a:gdLst/>
              <a:ahLst/>
              <a:cxnLst/>
              <a:rect l="l" t="t" r="r" b="b"/>
              <a:pathLst>
                <a:path w="2617" h="5002" extrusionOk="0">
                  <a:moveTo>
                    <a:pt x="1905" y="0"/>
                  </a:moveTo>
                  <a:lnTo>
                    <a:pt x="1" y="293"/>
                  </a:lnTo>
                  <a:lnTo>
                    <a:pt x="712" y="5001"/>
                  </a:lnTo>
                  <a:lnTo>
                    <a:pt x="1570" y="4269"/>
                  </a:lnTo>
                  <a:lnTo>
                    <a:pt x="2616" y="4708"/>
                  </a:lnTo>
                  <a:lnTo>
                    <a:pt x="2616" y="4708"/>
                  </a:lnTo>
                  <a:lnTo>
                    <a:pt x="1905" y="0"/>
                  </a:lnTo>
                  <a:close/>
                </a:path>
              </a:pathLst>
            </a:custGeom>
            <a:solidFill>
              <a:srgbClr val="C0272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9" name="Google Shape;5459;p24"/>
            <p:cNvSpPr/>
            <p:nvPr/>
          </p:nvSpPr>
          <p:spPr>
            <a:xfrm>
              <a:off x="1713725" y="4972438"/>
              <a:ext cx="443600" cy="650725"/>
            </a:xfrm>
            <a:custGeom>
              <a:avLst/>
              <a:gdLst/>
              <a:ahLst/>
              <a:cxnLst/>
              <a:rect l="l" t="t" r="r" b="b"/>
              <a:pathLst>
                <a:path w="17744" h="26029" extrusionOk="0">
                  <a:moveTo>
                    <a:pt x="13015" y="0"/>
                  </a:moveTo>
                  <a:lnTo>
                    <a:pt x="1" y="23393"/>
                  </a:lnTo>
                  <a:cubicBezTo>
                    <a:pt x="670" y="25757"/>
                    <a:pt x="4750" y="26029"/>
                    <a:pt x="4750" y="26029"/>
                  </a:cubicBezTo>
                  <a:lnTo>
                    <a:pt x="17744" y="2636"/>
                  </a:lnTo>
                  <a:cubicBezTo>
                    <a:pt x="17200" y="837"/>
                    <a:pt x="13015" y="0"/>
                    <a:pt x="13015" y="0"/>
                  </a:cubicBezTo>
                  <a:close/>
                </a:path>
              </a:pathLst>
            </a:custGeom>
            <a:solidFill>
              <a:srgbClr val="FFF0A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0" name="Google Shape;5460;p24"/>
            <p:cNvSpPr/>
            <p:nvPr/>
          </p:nvSpPr>
          <p:spPr>
            <a:xfrm>
              <a:off x="1772850" y="4997538"/>
              <a:ext cx="384475" cy="625625"/>
            </a:xfrm>
            <a:custGeom>
              <a:avLst/>
              <a:gdLst/>
              <a:ahLst/>
              <a:cxnLst/>
              <a:rect l="l" t="t" r="r" b="b"/>
              <a:pathLst>
                <a:path w="15379" h="25025" extrusionOk="0">
                  <a:moveTo>
                    <a:pt x="13621" y="0"/>
                  </a:moveTo>
                  <a:lnTo>
                    <a:pt x="0" y="24502"/>
                  </a:lnTo>
                  <a:cubicBezTo>
                    <a:pt x="774" y="24774"/>
                    <a:pt x="1569" y="24941"/>
                    <a:pt x="2385" y="25025"/>
                  </a:cubicBezTo>
                  <a:lnTo>
                    <a:pt x="15379" y="1632"/>
                  </a:lnTo>
                  <a:cubicBezTo>
                    <a:pt x="15170" y="963"/>
                    <a:pt x="14458" y="419"/>
                    <a:pt x="13621" y="0"/>
                  </a:cubicBezTo>
                  <a:close/>
                </a:path>
              </a:pathLst>
            </a:custGeom>
            <a:solidFill>
              <a:srgbClr val="FFF0A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1" name="Google Shape;5461;p24"/>
            <p:cNvSpPr/>
            <p:nvPr/>
          </p:nvSpPr>
          <p:spPr>
            <a:xfrm>
              <a:off x="1813650" y="5021588"/>
              <a:ext cx="343675" cy="601575"/>
            </a:xfrm>
            <a:custGeom>
              <a:avLst/>
              <a:gdLst/>
              <a:ahLst/>
              <a:cxnLst/>
              <a:rect l="l" t="t" r="r" b="b"/>
              <a:pathLst>
                <a:path w="13747" h="24063" extrusionOk="0">
                  <a:moveTo>
                    <a:pt x="13349" y="1"/>
                  </a:moveTo>
                  <a:lnTo>
                    <a:pt x="0" y="23958"/>
                  </a:lnTo>
                  <a:cubicBezTo>
                    <a:pt x="439" y="24042"/>
                    <a:pt x="732" y="24063"/>
                    <a:pt x="732" y="24063"/>
                  </a:cubicBezTo>
                  <a:lnTo>
                    <a:pt x="13747" y="670"/>
                  </a:lnTo>
                  <a:cubicBezTo>
                    <a:pt x="13663" y="419"/>
                    <a:pt x="13517" y="189"/>
                    <a:pt x="13349" y="1"/>
                  </a:cubicBezTo>
                  <a:close/>
                </a:path>
              </a:pathLst>
            </a:custGeom>
            <a:solidFill>
              <a:srgbClr val="FFF0A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2" name="Google Shape;5462;p24"/>
            <p:cNvSpPr/>
            <p:nvPr/>
          </p:nvSpPr>
          <p:spPr>
            <a:xfrm>
              <a:off x="1857050" y="5254513"/>
              <a:ext cx="148600" cy="111300"/>
            </a:xfrm>
            <a:custGeom>
              <a:avLst/>
              <a:gdLst/>
              <a:ahLst/>
              <a:cxnLst/>
              <a:rect l="l" t="t" r="r" b="b"/>
              <a:pathLst>
                <a:path w="5944" h="4452" extrusionOk="0">
                  <a:moveTo>
                    <a:pt x="1" y="1814"/>
                  </a:moveTo>
                  <a:cubicBezTo>
                    <a:pt x="1" y="1815"/>
                    <a:pt x="1" y="1815"/>
                    <a:pt x="1" y="1815"/>
                  </a:cubicBezTo>
                  <a:lnTo>
                    <a:pt x="1" y="1814"/>
                  </a:lnTo>
                  <a:close/>
                  <a:moveTo>
                    <a:pt x="1220" y="1"/>
                  </a:moveTo>
                  <a:cubicBezTo>
                    <a:pt x="1006" y="1"/>
                    <a:pt x="963" y="79"/>
                    <a:pt x="963" y="79"/>
                  </a:cubicBezTo>
                  <a:lnTo>
                    <a:pt x="1" y="1814"/>
                  </a:lnTo>
                  <a:lnTo>
                    <a:pt x="1" y="1814"/>
                  </a:lnTo>
                  <a:cubicBezTo>
                    <a:pt x="6" y="1807"/>
                    <a:pt x="52" y="1737"/>
                    <a:pt x="251" y="1737"/>
                  </a:cubicBezTo>
                  <a:cubicBezTo>
                    <a:pt x="554" y="1737"/>
                    <a:pt x="1212" y="1897"/>
                    <a:pt x="2616" y="2673"/>
                  </a:cubicBezTo>
                  <a:cubicBezTo>
                    <a:pt x="4981" y="3991"/>
                    <a:pt x="4729" y="4452"/>
                    <a:pt x="4729" y="4452"/>
                  </a:cubicBezTo>
                  <a:lnTo>
                    <a:pt x="5692" y="2715"/>
                  </a:lnTo>
                  <a:cubicBezTo>
                    <a:pt x="5692" y="2715"/>
                    <a:pt x="5943" y="2255"/>
                    <a:pt x="3579" y="936"/>
                  </a:cubicBezTo>
                  <a:cubicBezTo>
                    <a:pt x="2187" y="160"/>
                    <a:pt x="1527" y="1"/>
                    <a:pt x="1220" y="1"/>
                  </a:cubicBezTo>
                  <a:close/>
                </a:path>
              </a:pathLst>
            </a:custGeom>
            <a:solidFill>
              <a:srgbClr val="C0272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3" name="Google Shape;5463;p24"/>
            <p:cNvSpPr/>
            <p:nvPr/>
          </p:nvSpPr>
          <p:spPr>
            <a:xfrm>
              <a:off x="1922963" y="5313488"/>
              <a:ext cx="127125" cy="99925"/>
            </a:xfrm>
            <a:custGeom>
              <a:avLst/>
              <a:gdLst/>
              <a:ahLst/>
              <a:cxnLst/>
              <a:rect l="l" t="t" r="r" b="b"/>
              <a:pathLst>
                <a:path w="5085" h="3997" extrusionOk="0">
                  <a:moveTo>
                    <a:pt x="942" y="0"/>
                  </a:moveTo>
                  <a:lnTo>
                    <a:pt x="0" y="1674"/>
                  </a:lnTo>
                  <a:lnTo>
                    <a:pt x="4164" y="3997"/>
                  </a:lnTo>
                  <a:lnTo>
                    <a:pt x="4101" y="2867"/>
                  </a:lnTo>
                  <a:lnTo>
                    <a:pt x="5085" y="2323"/>
                  </a:lnTo>
                  <a:lnTo>
                    <a:pt x="9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4" name="Google Shape;5464;p24"/>
            <p:cNvSpPr/>
            <p:nvPr/>
          </p:nvSpPr>
          <p:spPr>
            <a:xfrm>
              <a:off x="1923988" y="5319238"/>
              <a:ext cx="65425" cy="125050"/>
            </a:xfrm>
            <a:custGeom>
              <a:avLst/>
              <a:gdLst/>
              <a:ahLst/>
              <a:cxnLst/>
              <a:rect l="l" t="t" r="r" b="b"/>
              <a:pathLst>
                <a:path w="2617" h="5002" extrusionOk="0">
                  <a:moveTo>
                    <a:pt x="1905" y="0"/>
                  </a:moveTo>
                  <a:lnTo>
                    <a:pt x="1" y="293"/>
                  </a:lnTo>
                  <a:lnTo>
                    <a:pt x="712" y="5001"/>
                  </a:lnTo>
                  <a:lnTo>
                    <a:pt x="1570" y="4269"/>
                  </a:lnTo>
                  <a:lnTo>
                    <a:pt x="2616" y="4708"/>
                  </a:lnTo>
                  <a:lnTo>
                    <a:pt x="2616" y="4708"/>
                  </a:lnTo>
                  <a:lnTo>
                    <a:pt x="19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5" name="Google Shape;5465;p24"/>
            <p:cNvSpPr/>
            <p:nvPr/>
          </p:nvSpPr>
          <p:spPr>
            <a:xfrm>
              <a:off x="1713713" y="4972438"/>
              <a:ext cx="443600" cy="650725"/>
            </a:xfrm>
            <a:custGeom>
              <a:avLst/>
              <a:gdLst/>
              <a:ahLst/>
              <a:cxnLst/>
              <a:rect l="l" t="t" r="r" b="b"/>
              <a:pathLst>
                <a:path w="17744" h="26029" extrusionOk="0">
                  <a:moveTo>
                    <a:pt x="13015" y="0"/>
                  </a:moveTo>
                  <a:lnTo>
                    <a:pt x="1" y="23393"/>
                  </a:lnTo>
                  <a:cubicBezTo>
                    <a:pt x="670" y="25757"/>
                    <a:pt x="4750" y="26029"/>
                    <a:pt x="4750" y="26029"/>
                  </a:cubicBezTo>
                  <a:lnTo>
                    <a:pt x="17744" y="2636"/>
                  </a:lnTo>
                  <a:cubicBezTo>
                    <a:pt x="17200" y="837"/>
                    <a:pt x="13015" y="0"/>
                    <a:pt x="130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6" name="Google Shape;5466;p24"/>
            <p:cNvSpPr/>
            <p:nvPr/>
          </p:nvSpPr>
          <p:spPr>
            <a:xfrm>
              <a:off x="1772838" y="4997538"/>
              <a:ext cx="384475" cy="625625"/>
            </a:xfrm>
            <a:custGeom>
              <a:avLst/>
              <a:gdLst/>
              <a:ahLst/>
              <a:cxnLst/>
              <a:rect l="l" t="t" r="r" b="b"/>
              <a:pathLst>
                <a:path w="15379" h="25025" extrusionOk="0">
                  <a:moveTo>
                    <a:pt x="13621" y="0"/>
                  </a:moveTo>
                  <a:lnTo>
                    <a:pt x="0" y="24502"/>
                  </a:lnTo>
                  <a:cubicBezTo>
                    <a:pt x="774" y="24774"/>
                    <a:pt x="1569" y="24941"/>
                    <a:pt x="2385" y="25025"/>
                  </a:cubicBezTo>
                  <a:lnTo>
                    <a:pt x="15379" y="1632"/>
                  </a:lnTo>
                  <a:cubicBezTo>
                    <a:pt x="15170" y="963"/>
                    <a:pt x="14458" y="419"/>
                    <a:pt x="136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7" name="Google Shape;5467;p24"/>
            <p:cNvSpPr/>
            <p:nvPr/>
          </p:nvSpPr>
          <p:spPr>
            <a:xfrm>
              <a:off x="1813638" y="5021588"/>
              <a:ext cx="343675" cy="601575"/>
            </a:xfrm>
            <a:custGeom>
              <a:avLst/>
              <a:gdLst/>
              <a:ahLst/>
              <a:cxnLst/>
              <a:rect l="l" t="t" r="r" b="b"/>
              <a:pathLst>
                <a:path w="13747" h="24063" extrusionOk="0">
                  <a:moveTo>
                    <a:pt x="13349" y="1"/>
                  </a:moveTo>
                  <a:lnTo>
                    <a:pt x="0" y="23958"/>
                  </a:lnTo>
                  <a:cubicBezTo>
                    <a:pt x="439" y="24042"/>
                    <a:pt x="732" y="24063"/>
                    <a:pt x="732" y="24063"/>
                  </a:cubicBezTo>
                  <a:lnTo>
                    <a:pt x="13747" y="670"/>
                  </a:lnTo>
                  <a:cubicBezTo>
                    <a:pt x="13663" y="419"/>
                    <a:pt x="13517" y="189"/>
                    <a:pt x="133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8" name="Google Shape;5468;p24"/>
            <p:cNvSpPr/>
            <p:nvPr/>
          </p:nvSpPr>
          <p:spPr>
            <a:xfrm>
              <a:off x="1857038" y="5254513"/>
              <a:ext cx="148600" cy="111300"/>
            </a:xfrm>
            <a:custGeom>
              <a:avLst/>
              <a:gdLst/>
              <a:ahLst/>
              <a:cxnLst/>
              <a:rect l="l" t="t" r="r" b="b"/>
              <a:pathLst>
                <a:path w="5944" h="4452" extrusionOk="0">
                  <a:moveTo>
                    <a:pt x="1" y="1814"/>
                  </a:moveTo>
                  <a:cubicBezTo>
                    <a:pt x="1" y="1815"/>
                    <a:pt x="1" y="1815"/>
                    <a:pt x="1" y="1815"/>
                  </a:cubicBezTo>
                  <a:lnTo>
                    <a:pt x="1" y="1814"/>
                  </a:lnTo>
                  <a:close/>
                  <a:moveTo>
                    <a:pt x="1220" y="1"/>
                  </a:moveTo>
                  <a:cubicBezTo>
                    <a:pt x="1006" y="1"/>
                    <a:pt x="963" y="79"/>
                    <a:pt x="963" y="79"/>
                  </a:cubicBezTo>
                  <a:lnTo>
                    <a:pt x="1" y="1814"/>
                  </a:lnTo>
                  <a:lnTo>
                    <a:pt x="1" y="1814"/>
                  </a:lnTo>
                  <a:cubicBezTo>
                    <a:pt x="6" y="1807"/>
                    <a:pt x="52" y="1737"/>
                    <a:pt x="251" y="1737"/>
                  </a:cubicBezTo>
                  <a:cubicBezTo>
                    <a:pt x="554" y="1737"/>
                    <a:pt x="1212" y="1897"/>
                    <a:pt x="2616" y="2673"/>
                  </a:cubicBezTo>
                  <a:cubicBezTo>
                    <a:pt x="4981" y="3991"/>
                    <a:pt x="4729" y="4452"/>
                    <a:pt x="4729" y="4452"/>
                  </a:cubicBezTo>
                  <a:lnTo>
                    <a:pt x="5692" y="2715"/>
                  </a:lnTo>
                  <a:cubicBezTo>
                    <a:pt x="5692" y="2715"/>
                    <a:pt x="5943" y="2255"/>
                    <a:pt x="3579" y="936"/>
                  </a:cubicBezTo>
                  <a:cubicBezTo>
                    <a:pt x="2187" y="160"/>
                    <a:pt x="1527" y="1"/>
                    <a:pt x="12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69" name="Google Shape;5469;p24"/>
          <p:cNvGrpSpPr/>
          <p:nvPr/>
        </p:nvGrpSpPr>
        <p:grpSpPr>
          <a:xfrm rot="4901208">
            <a:off x="6872690" y="4122209"/>
            <a:ext cx="545999" cy="1143356"/>
            <a:chOff x="724161" y="2710893"/>
            <a:chExt cx="281035" cy="588445"/>
          </a:xfrm>
        </p:grpSpPr>
        <p:sp>
          <p:nvSpPr>
            <p:cNvPr id="5470" name="Google Shape;5470;p24"/>
            <p:cNvSpPr/>
            <p:nvPr/>
          </p:nvSpPr>
          <p:spPr>
            <a:xfrm>
              <a:off x="930849" y="2710893"/>
              <a:ext cx="74347" cy="86001"/>
            </a:xfrm>
            <a:custGeom>
              <a:avLst/>
              <a:gdLst/>
              <a:ahLst/>
              <a:cxnLst/>
              <a:rect l="l" t="t" r="r" b="b"/>
              <a:pathLst>
                <a:path w="2303" h="2664" extrusionOk="0">
                  <a:moveTo>
                    <a:pt x="1087" y="0"/>
                  </a:moveTo>
                  <a:cubicBezTo>
                    <a:pt x="967" y="0"/>
                    <a:pt x="858" y="67"/>
                    <a:pt x="796" y="192"/>
                  </a:cubicBezTo>
                  <a:lnTo>
                    <a:pt x="63" y="1845"/>
                  </a:lnTo>
                  <a:cubicBezTo>
                    <a:pt x="1" y="1991"/>
                    <a:pt x="63" y="2179"/>
                    <a:pt x="210" y="2242"/>
                  </a:cubicBezTo>
                  <a:lnTo>
                    <a:pt x="1089" y="2640"/>
                  </a:lnTo>
                  <a:cubicBezTo>
                    <a:pt x="1126" y="2656"/>
                    <a:pt x="1166" y="2664"/>
                    <a:pt x="1206" y="2664"/>
                  </a:cubicBezTo>
                  <a:cubicBezTo>
                    <a:pt x="1323" y="2664"/>
                    <a:pt x="1440" y="2597"/>
                    <a:pt x="1486" y="2472"/>
                  </a:cubicBezTo>
                  <a:lnTo>
                    <a:pt x="2219" y="819"/>
                  </a:lnTo>
                  <a:cubicBezTo>
                    <a:pt x="2302" y="673"/>
                    <a:pt x="2219" y="485"/>
                    <a:pt x="2072" y="422"/>
                  </a:cubicBezTo>
                  <a:lnTo>
                    <a:pt x="1214" y="24"/>
                  </a:lnTo>
                  <a:cubicBezTo>
                    <a:pt x="1172" y="8"/>
                    <a:pt x="1129" y="0"/>
                    <a:pt x="1087" y="0"/>
                  </a:cubicBezTo>
                  <a:close/>
                </a:path>
              </a:pathLst>
            </a:custGeom>
            <a:solidFill>
              <a:srgbClr val="FF7BA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1" name="Google Shape;5471;p24"/>
            <p:cNvSpPr/>
            <p:nvPr/>
          </p:nvSpPr>
          <p:spPr>
            <a:xfrm>
              <a:off x="933561" y="2736655"/>
              <a:ext cx="60142" cy="52039"/>
            </a:xfrm>
            <a:custGeom>
              <a:avLst/>
              <a:gdLst/>
              <a:ahLst/>
              <a:cxnLst/>
              <a:rect l="l" t="t" r="r" b="b"/>
              <a:pathLst>
                <a:path w="1863" h="1612" extrusionOk="0">
                  <a:moveTo>
                    <a:pt x="440" y="1"/>
                  </a:moveTo>
                  <a:lnTo>
                    <a:pt x="0" y="984"/>
                  </a:lnTo>
                  <a:lnTo>
                    <a:pt x="1444" y="1612"/>
                  </a:lnTo>
                  <a:lnTo>
                    <a:pt x="1863" y="649"/>
                  </a:lnTo>
                  <a:lnTo>
                    <a:pt x="440" y="1"/>
                  </a:lnTo>
                  <a:close/>
                </a:path>
              </a:pathLst>
            </a:custGeom>
            <a:solidFill>
              <a:srgbClr val="B2B2B2"/>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2" name="Google Shape;5472;p24"/>
            <p:cNvSpPr/>
            <p:nvPr/>
          </p:nvSpPr>
          <p:spPr>
            <a:xfrm>
              <a:off x="725500" y="2769066"/>
              <a:ext cx="222943" cy="472874"/>
            </a:xfrm>
            <a:custGeom>
              <a:avLst/>
              <a:gdLst/>
              <a:ahLst/>
              <a:cxnLst/>
              <a:rect l="l" t="t" r="r" b="b"/>
              <a:pathLst>
                <a:path w="6906" h="14648" extrusionOk="0">
                  <a:moveTo>
                    <a:pt x="6424" y="1"/>
                  </a:moveTo>
                  <a:lnTo>
                    <a:pt x="1" y="14438"/>
                  </a:lnTo>
                  <a:lnTo>
                    <a:pt x="461" y="14647"/>
                  </a:lnTo>
                  <a:lnTo>
                    <a:pt x="6906" y="210"/>
                  </a:lnTo>
                  <a:lnTo>
                    <a:pt x="6424" y="1"/>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3" name="Google Shape;5473;p24"/>
            <p:cNvSpPr/>
            <p:nvPr/>
          </p:nvSpPr>
          <p:spPr>
            <a:xfrm>
              <a:off x="740383" y="2775168"/>
              <a:ext cx="223589" cy="472842"/>
            </a:xfrm>
            <a:custGeom>
              <a:avLst/>
              <a:gdLst/>
              <a:ahLst/>
              <a:cxnLst/>
              <a:rect l="l" t="t" r="r" b="b"/>
              <a:pathLst>
                <a:path w="6926" h="14647" extrusionOk="0">
                  <a:moveTo>
                    <a:pt x="6445" y="0"/>
                  </a:moveTo>
                  <a:lnTo>
                    <a:pt x="0" y="14437"/>
                  </a:lnTo>
                  <a:lnTo>
                    <a:pt x="482" y="14647"/>
                  </a:lnTo>
                  <a:lnTo>
                    <a:pt x="6926" y="209"/>
                  </a:lnTo>
                  <a:lnTo>
                    <a:pt x="6445" y="0"/>
                  </a:lnTo>
                  <a:close/>
                </a:path>
              </a:pathLst>
            </a:custGeom>
            <a:solidFill>
              <a:srgbClr val="FBED2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4" name="Google Shape;5474;p24"/>
            <p:cNvSpPr/>
            <p:nvPr/>
          </p:nvSpPr>
          <p:spPr>
            <a:xfrm>
              <a:off x="755910" y="2782593"/>
              <a:ext cx="223621" cy="472842"/>
            </a:xfrm>
            <a:custGeom>
              <a:avLst/>
              <a:gdLst/>
              <a:ahLst/>
              <a:cxnLst/>
              <a:rect l="l" t="t" r="r" b="b"/>
              <a:pathLst>
                <a:path w="6927" h="14647" extrusionOk="0">
                  <a:moveTo>
                    <a:pt x="6445" y="0"/>
                  </a:moveTo>
                  <a:lnTo>
                    <a:pt x="1" y="14417"/>
                  </a:lnTo>
                  <a:lnTo>
                    <a:pt x="482" y="14647"/>
                  </a:lnTo>
                  <a:lnTo>
                    <a:pt x="6926" y="210"/>
                  </a:lnTo>
                  <a:lnTo>
                    <a:pt x="6445" y="0"/>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5" name="Google Shape;5475;p24"/>
            <p:cNvSpPr/>
            <p:nvPr/>
          </p:nvSpPr>
          <p:spPr>
            <a:xfrm>
              <a:off x="928170" y="2764773"/>
              <a:ext cx="56075" cy="28893"/>
            </a:xfrm>
            <a:custGeom>
              <a:avLst/>
              <a:gdLst/>
              <a:ahLst/>
              <a:cxnLst/>
              <a:rect l="l" t="t" r="r" b="b"/>
              <a:pathLst>
                <a:path w="1737" h="895" extrusionOk="0">
                  <a:moveTo>
                    <a:pt x="142" y="0"/>
                  </a:moveTo>
                  <a:cubicBezTo>
                    <a:pt x="97" y="0"/>
                    <a:pt x="58" y="24"/>
                    <a:pt x="42" y="71"/>
                  </a:cubicBezTo>
                  <a:cubicBezTo>
                    <a:pt x="0" y="134"/>
                    <a:pt x="42" y="218"/>
                    <a:pt x="105" y="238"/>
                  </a:cubicBezTo>
                  <a:lnTo>
                    <a:pt x="1548" y="887"/>
                  </a:lnTo>
                  <a:cubicBezTo>
                    <a:pt x="1564" y="892"/>
                    <a:pt x="1580" y="895"/>
                    <a:pt x="1595" y="895"/>
                  </a:cubicBezTo>
                  <a:cubicBezTo>
                    <a:pt x="1641" y="895"/>
                    <a:pt x="1684" y="871"/>
                    <a:pt x="1716" y="824"/>
                  </a:cubicBezTo>
                  <a:cubicBezTo>
                    <a:pt x="1737" y="762"/>
                    <a:pt x="1716" y="699"/>
                    <a:pt x="1653" y="657"/>
                  </a:cubicBezTo>
                  <a:lnTo>
                    <a:pt x="188" y="8"/>
                  </a:lnTo>
                  <a:cubicBezTo>
                    <a:pt x="173" y="3"/>
                    <a:pt x="157" y="0"/>
                    <a:pt x="142" y="0"/>
                  </a:cubicBezTo>
                  <a:close/>
                </a:path>
              </a:pathLst>
            </a:custGeom>
            <a:solidFill>
              <a:srgbClr val="CBCBC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6" name="Google Shape;5476;p24"/>
            <p:cNvSpPr/>
            <p:nvPr/>
          </p:nvSpPr>
          <p:spPr>
            <a:xfrm>
              <a:off x="943020" y="2732361"/>
              <a:ext cx="55429" cy="29183"/>
            </a:xfrm>
            <a:custGeom>
              <a:avLst/>
              <a:gdLst/>
              <a:ahLst/>
              <a:cxnLst/>
              <a:rect l="l" t="t" r="r" b="b"/>
              <a:pathLst>
                <a:path w="1717" h="904" extrusionOk="0">
                  <a:moveTo>
                    <a:pt x="142" y="0"/>
                  </a:moveTo>
                  <a:cubicBezTo>
                    <a:pt x="90" y="0"/>
                    <a:pt x="37" y="28"/>
                    <a:pt x="21" y="92"/>
                  </a:cubicBezTo>
                  <a:cubicBezTo>
                    <a:pt x="0" y="154"/>
                    <a:pt x="21" y="217"/>
                    <a:pt x="84" y="238"/>
                  </a:cubicBezTo>
                  <a:lnTo>
                    <a:pt x="1528" y="887"/>
                  </a:lnTo>
                  <a:cubicBezTo>
                    <a:pt x="1545" y="898"/>
                    <a:pt x="1564" y="904"/>
                    <a:pt x="1583" y="904"/>
                  </a:cubicBezTo>
                  <a:cubicBezTo>
                    <a:pt x="1632" y="904"/>
                    <a:pt x="1680" y="869"/>
                    <a:pt x="1695" y="824"/>
                  </a:cubicBezTo>
                  <a:cubicBezTo>
                    <a:pt x="1716" y="761"/>
                    <a:pt x="1695" y="698"/>
                    <a:pt x="1632" y="657"/>
                  </a:cubicBezTo>
                  <a:lnTo>
                    <a:pt x="189" y="8"/>
                  </a:lnTo>
                  <a:cubicBezTo>
                    <a:pt x="174" y="3"/>
                    <a:pt x="158" y="0"/>
                    <a:pt x="142" y="0"/>
                  </a:cubicBezTo>
                  <a:close/>
                </a:path>
              </a:pathLst>
            </a:custGeom>
            <a:solidFill>
              <a:srgbClr val="CBCBC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7" name="Google Shape;5477;p24"/>
            <p:cNvSpPr/>
            <p:nvPr/>
          </p:nvSpPr>
          <p:spPr>
            <a:xfrm>
              <a:off x="724177" y="3234483"/>
              <a:ext cx="47294" cy="64856"/>
            </a:xfrm>
            <a:custGeom>
              <a:avLst/>
              <a:gdLst/>
              <a:ahLst/>
              <a:cxnLst/>
              <a:rect l="l" t="t" r="r" b="b"/>
              <a:pathLst>
                <a:path w="1465" h="2009" extrusionOk="0">
                  <a:moveTo>
                    <a:pt x="21" y="0"/>
                  </a:moveTo>
                  <a:lnTo>
                    <a:pt x="0" y="2009"/>
                  </a:lnTo>
                  <a:lnTo>
                    <a:pt x="1465" y="649"/>
                  </a:lnTo>
                  <a:lnTo>
                    <a:pt x="21" y="0"/>
                  </a:lnTo>
                  <a:close/>
                </a:path>
              </a:pathLst>
            </a:custGeom>
            <a:solidFill>
              <a:srgbClr val="EBD3B9"/>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8" name="Google Shape;5478;p24"/>
            <p:cNvSpPr/>
            <p:nvPr/>
          </p:nvSpPr>
          <p:spPr>
            <a:xfrm>
              <a:off x="724177" y="3283778"/>
              <a:ext cx="10815" cy="15560"/>
            </a:xfrm>
            <a:custGeom>
              <a:avLst/>
              <a:gdLst/>
              <a:ahLst/>
              <a:cxnLst/>
              <a:rect l="l" t="t" r="r" b="b"/>
              <a:pathLst>
                <a:path w="335" h="482" extrusionOk="0">
                  <a:moveTo>
                    <a:pt x="0" y="1"/>
                  </a:moveTo>
                  <a:lnTo>
                    <a:pt x="0" y="482"/>
                  </a:lnTo>
                  <a:lnTo>
                    <a:pt x="335" y="147"/>
                  </a:lnTo>
                  <a:lnTo>
                    <a:pt x="0" y="1"/>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9" name="Google Shape;5479;p24"/>
            <p:cNvSpPr/>
            <p:nvPr/>
          </p:nvSpPr>
          <p:spPr>
            <a:xfrm>
              <a:off x="970718" y="2717737"/>
              <a:ext cx="34478" cy="35834"/>
            </a:xfrm>
            <a:custGeom>
              <a:avLst/>
              <a:gdLst/>
              <a:ahLst/>
              <a:cxnLst/>
              <a:rect l="l" t="t" r="r" b="b"/>
              <a:pathLst>
                <a:path w="1068" h="1110" extrusionOk="0">
                  <a:moveTo>
                    <a:pt x="356" y="1"/>
                  </a:moveTo>
                  <a:lnTo>
                    <a:pt x="0" y="775"/>
                  </a:lnTo>
                  <a:lnTo>
                    <a:pt x="774" y="1110"/>
                  </a:lnTo>
                  <a:lnTo>
                    <a:pt x="984" y="607"/>
                  </a:lnTo>
                  <a:cubicBezTo>
                    <a:pt x="1067" y="461"/>
                    <a:pt x="984" y="273"/>
                    <a:pt x="837" y="210"/>
                  </a:cubicBezTo>
                  <a:lnTo>
                    <a:pt x="356" y="1"/>
                  </a:lnTo>
                  <a:close/>
                </a:path>
              </a:pathLst>
            </a:custGeom>
            <a:solidFill>
              <a:srgbClr val="FF7BA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0" name="Google Shape;5480;p24"/>
            <p:cNvSpPr/>
            <p:nvPr/>
          </p:nvSpPr>
          <p:spPr>
            <a:xfrm>
              <a:off x="956514" y="2750149"/>
              <a:ext cx="35834" cy="35834"/>
            </a:xfrm>
            <a:custGeom>
              <a:avLst/>
              <a:gdLst/>
              <a:ahLst/>
              <a:cxnLst/>
              <a:rect l="l" t="t" r="r" b="b"/>
              <a:pathLst>
                <a:path w="1110" h="1110" extrusionOk="0">
                  <a:moveTo>
                    <a:pt x="336" y="1"/>
                  </a:moveTo>
                  <a:lnTo>
                    <a:pt x="1" y="775"/>
                  </a:lnTo>
                  <a:lnTo>
                    <a:pt x="775" y="1110"/>
                  </a:lnTo>
                  <a:lnTo>
                    <a:pt x="1110" y="336"/>
                  </a:lnTo>
                  <a:lnTo>
                    <a:pt x="336" y="1"/>
                  </a:lnTo>
                  <a:close/>
                </a:path>
              </a:pathLst>
            </a:custGeom>
            <a:solidFill>
              <a:srgbClr val="B2B2B2"/>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1" name="Google Shape;5481;p24"/>
            <p:cNvSpPr/>
            <p:nvPr/>
          </p:nvSpPr>
          <p:spPr>
            <a:xfrm>
              <a:off x="747130" y="2782593"/>
              <a:ext cx="215518" cy="466095"/>
            </a:xfrm>
            <a:custGeom>
              <a:avLst/>
              <a:gdLst/>
              <a:ahLst/>
              <a:cxnLst/>
              <a:rect l="l" t="t" r="r" b="b"/>
              <a:pathLst>
                <a:path w="6676" h="14438" extrusionOk="0">
                  <a:moveTo>
                    <a:pt x="6382" y="0"/>
                  </a:moveTo>
                  <a:lnTo>
                    <a:pt x="6299" y="189"/>
                  </a:lnTo>
                  <a:lnTo>
                    <a:pt x="0" y="14312"/>
                  </a:lnTo>
                  <a:lnTo>
                    <a:pt x="273" y="14438"/>
                  </a:lnTo>
                  <a:lnTo>
                    <a:pt x="6675" y="126"/>
                  </a:lnTo>
                  <a:lnTo>
                    <a:pt x="6382" y="0"/>
                  </a:lnTo>
                  <a:close/>
                </a:path>
              </a:pathLst>
            </a:custGeom>
            <a:solidFill>
              <a:srgbClr val="FBED2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2" name="Google Shape;5482;p24"/>
            <p:cNvSpPr/>
            <p:nvPr/>
          </p:nvSpPr>
          <p:spPr>
            <a:xfrm>
              <a:off x="755910" y="2786628"/>
              <a:ext cx="221587" cy="468806"/>
            </a:xfrm>
            <a:custGeom>
              <a:avLst/>
              <a:gdLst/>
              <a:ahLst/>
              <a:cxnLst/>
              <a:rect l="l" t="t" r="r" b="b"/>
              <a:pathLst>
                <a:path w="6864" h="14522" extrusionOk="0">
                  <a:moveTo>
                    <a:pt x="6403" y="1"/>
                  </a:moveTo>
                  <a:lnTo>
                    <a:pt x="1" y="14313"/>
                  </a:lnTo>
                  <a:lnTo>
                    <a:pt x="482" y="14522"/>
                  </a:lnTo>
                  <a:lnTo>
                    <a:pt x="6863" y="210"/>
                  </a:lnTo>
                  <a:lnTo>
                    <a:pt x="6403" y="1"/>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3" name="Google Shape;5483;p24"/>
            <p:cNvSpPr/>
            <p:nvPr/>
          </p:nvSpPr>
          <p:spPr>
            <a:xfrm>
              <a:off x="953157" y="2775168"/>
              <a:ext cx="31895" cy="18595"/>
            </a:xfrm>
            <a:custGeom>
              <a:avLst/>
              <a:gdLst/>
              <a:ahLst/>
              <a:cxnLst/>
              <a:rect l="l" t="t" r="r" b="b"/>
              <a:pathLst>
                <a:path w="988" h="576" extrusionOk="0">
                  <a:moveTo>
                    <a:pt x="105" y="0"/>
                  </a:moveTo>
                  <a:lnTo>
                    <a:pt x="63" y="84"/>
                  </a:lnTo>
                  <a:lnTo>
                    <a:pt x="63" y="105"/>
                  </a:lnTo>
                  <a:lnTo>
                    <a:pt x="0" y="230"/>
                  </a:lnTo>
                  <a:lnTo>
                    <a:pt x="293" y="356"/>
                  </a:lnTo>
                  <a:lnTo>
                    <a:pt x="753" y="565"/>
                  </a:lnTo>
                  <a:cubicBezTo>
                    <a:pt x="773" y="573"/>
                    <a:pt x="792" y="576"/>
                    <a:pt x="809" y="576"/>
                  </a:cubicBezTo>
                  <a:cubicBezTo>
                    <a:pt x="937" y="576"/>
                    <a:pt x="987" y="390"/>
                    <a:pt x="858" y="335"/>
                  </a:cubicBezTo>
                  <a:lnTo>
                    <a:pt x="879" y="335"/>
                  </a:lnTo>
                  <a:lnTo>
                    <a:pt x="105" y="0"/>
                  </a:lnTo>
                  <a:close/>
                </a:path>
              </a:pathLst>
            </a:custGeom>
            <a:solidFill>
              <a:srgbClr val="CBCBC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4" name="Google Shape;5484;p24"/>
            <p:cNvSpPr/>
            <p:nvPr/>
          </p:nvSpPr>
          <p:spPr>
            <a:xfrm>
              <a:off x="968006" y="2742724"/>
              <a:ext cx="30442" cy="18821"/>
            </a:xfrm>
            <a:custGeom>
              <a:avLst/>
              <a:gdLst/>
              <a:ahLst/>
              <a:cxnLst/>
              <a:rect l="l" t="t" r="r" b="b"/>
              <a:pathLst>
                <a:path w="943" h="583" extrusionOk="0">
                  <a:moveTo>
                    <a:pt x="105" y="1"/>
                  </a:moveTo>
                  <a:lnTo>
                    <a:pt x="42" y="126"/>
                  </a:lnTo>
                  <a:lnTo>
                    <a:pt x="1" y="231"/>
                  </a:lnTo>
                  <a:lnTo>
                    <a:pt x="754" y="566"/>
                  </a:lnTo>
                  <a:cubicBezTo>
                    <a:pt x="771" y="577"/>
                    <a:pt x="790" y="583"/>
                    <a:pt x="809" y="583"/>
                  </a:cubicBezTo>
                  <a:cubicBezTo>
                    <a:pt x="858" y="583"/>
                    <a:pt x="906" y="548"/>
                    <a:pt x="921" y="503"/>
                  </a:cubicBezTo>
                  <a:cubicBezTo>
                    <a:pt x="942" y="440"/>
                    <a:pt x="921" y="377"/>
                    <a:pt x="858" y="336"/>
                  </a:cubicBezTo>
                  <a:lnTo>
                    <a:pt x="105" y="1"/>
                  </a:lnTo>
                  <a:close/>
                </a:path>
              </a:pathLst>
            </a:custGeom>
            <a:solidFill>
              <a:srgbClr val="CBCBC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5" name="Google Shape;5485;p24"/>
            <p:cNvSpPr/>
            <p:nvPr/>
          </p:nvSpPr>
          <p:spPr>
            <a:xfrm>
              <a:off x="724177" y="3244620"/>
              <a:ext cx="47294" cy="54719"/>
            </a:xfrm>
            <a:custGeom>
              <a:avLst/>
              <a:gdLst/>
              <a:ahLst/>
              <a:cxnLst/>
              <a:rect l="l" t="t" r="r" b="b"/>
              <a:pathLst>
                <a:path w="1465" h="1695" extrusionOk="0">
                  <a:moveTo>
                    <a:pt x="711" y="0"/>
                  </a:moveTo>
                  <a:lnTo>
                    <a:pt x="0" y="1590"/>
                  </a:lnTo>
                  <a:lnTo>
                    <a:pt x="0" y="1695"/>
                  </a:lnTo>
                  <a:lnTo>
                    <a:pt x="1465" y="335"/>
                  </a:lnTo>
                  <a:lnTo>
                    <a:pt x="984" y="126"/>
                  </a:lnTo>
                  <a:lnTo>
                    <a:pt x="711" y="0"/>
                  </a:lnTo>
                  <a:close/>
                </a:path>
              </a:pathLst>
            </a:custGeom>
            <a:solidFill>
              <a:srgbClr val="EBD3B9"/>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6" name="Google Shape;5486;p24"/>
            <p:cNvSpPr/>
            <p:nvPr/>
          </p:nvSpPr>
          <p:spPr>
            <a:xfrm>
              <a:off x="930833" y="2710893"/>
              <a:ext cx="74347" cy="86001"/>
            </a:xfrm>
            <a:custGeom>
              <a:avLst/>
              <a:gdLst/>
              <a:ahLst/>
              <a:cxnLst/>
              <a:rect l="l" t="t" r="r" b="b"/>
              <a:pathLst>
                <a:path w="2303" h="2664" extrusionOk="0">
                  <a:moveTo>
                    <a:pt x="1087" y="0"/>
                  </a:moveTo>
                  <a:cubicBezTo>
                    <a:pt x="967" y="0"/>
                    <a:pt x="858" y="67"/>
                    <a:pt x="796" y="192"/>
                  </a:cubicBezTo>
                  <a:lnTo>
                    <a:pt x="63" y="1845"/>
                  </a:lnTo>
                  <a:cubicBezTo>
                    <a:pt x="1" y="1991"/>
                    <a:pt x="63" y="2179"/>
                    <a:pt x="210" y="2242"/>
                  </a:cubicBezTo>
                  <a:lnTo>
                    <a:pt x="1089" y="2640"/>
                  </a:lnTo>
                  <a:cubicBezTo>
                    <a:pt x="1126" y="2656"/>
                    <a:pt x="1166" y="2664"/>
                    <a:pt x="1206" y="2664"/>
                  </a:cubicBezTo>
                  <a:cubicBezTo>
                    <a:pt x="1323" y="2664"/>
                    <a:pt x="1440" y="2597"/>
                    <a:pt x="1486" y="2472"/>
                  </a:cubicBezTo>
                  <a:lnTo>
                    <a:pt x="2219" y="819"/>
                  </a:lnTo>
                  <a:cubicBezTo>
                    <a:pt x="2302" y="673"/>
                    <a:pt x="2219" y="485"/>
                    <a:pt x="2072" y="422"/>
                  </a:cubicBezTo>
                  <a:lnTo>
                    <a:pt x="1214" y="24"/>
                  </a:lnTo>
                  <a:cubicBezTo>
                    <a:pt x="1172" y="8"/>
                    <a:pt x="1129" y="0"/>
                    <a:pt x="10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7" name="Google Shape;5487;p24"/>
            <p:cNvSpPr/>
            <p:nvPr/>
          </p:nvSpPr>
          <p:spPr>
            <a:xfrm>
              <a:off x="933545" y="2736655"/>
              <a:ext cx="60142" cy="52039"/>
            </a:xfrm>
            <a:custGeom>
              <a:avLst/>
              <a:gdLst/>
              <a:ahLst/>
              <a:cxnLst/>
              <a:rect l="l" t="t" r="r" b="b"/>
              <a:pathLst>
                <a:path w="1863" h="1612" extrusionOk="0">
                  <a:moveTo>
                    <a:pt x="440" y="1"/>
                  </a:moveTo>
                  <a:lnTo>
                    <a:pt x="0" y="984"/>
                  </a:lnTo>
                  <a:lnTo>
                    <a:pt x="1444" y="1612"/>
                  </a:lnTo>
                  <a:lnTo>
                    <a:pt x="1863" y="649"/>
                  </a:lnTo>
                  <a:lnTo>
                    <a:pt x="44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8" name="Google Shape;5488;p24"/>
            <p:cNvSpPr/>
            <p:nvPr/>
          </p:nvSpPr>
          <p:spPr>
            <a:xfrm>
              <a:off x="725484" y="2769066"/>
              <a:ext cx="222943" cy="472874"/>
            </a:xfrm>
            <a:custGeom>
              <a:avLst/>
              <a:gdLst/>
              <a:ahLst/>
              <a:cxnLst/>
              <a:rect l="l" t="t" r="r" b="b"/>
              <a:pathLst>
                <a:path w="6906" h="14648" extrusionOk="0">
                  <a:moveTo>
                    <a:pt x="6424" y="1"/>
                  </a:moveTo>
                  <a:lnTo>
                    <a:pt x="1" y="14438"/>
                  </a:lnTo>
                  <a:lnTo>
                    <a:pt x="461" y="14647"/>
                  </a:lnTo>
                  <a:lnTo>
                    <a:pt x="6906" y="210"/>
                  </a:lnTo>
                  <a:lnTo>
                    <a:pt x="64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9" name="Google Shape;5489;p24"/>
            <p:cNvSpPr/>
            <p:nvPr/>
          </p:nvSpPr>
          <p:spPr>
            <a:xfrm>
              <a:off x="740366" y="2775168"/>
              <a:ext cx="223589" cy="472842"/>
            </a:xfrm>
            <a:custGeom>
              <a:avLst/>
              <a:gdLst/>
              <a:ahLst/>
              <a:cxnLst/>
              <a:rect l="l" t="t" r="r" b="b"/>
              <a:pathLst>
                <a:path w="6926" h="14647" extrusionOk="0">
                  <a:moveTo>
                    <a:pt x="6445" y="0"/>
                  </a:moveTo>
                  <a:lnTo>
                    <a:pt x="0" y="14437"/>
                  </a:lnTo>
                  <a:lnTo>
                    <a:pt x="482" y="14647"/>
                  </a:lnTo>
                  <a:lnTo>
                    <a:pt x="6926" y="209"/>
                  </a:lnTo>
                  <a:lnTo>
                    <a:pt x="644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0" name="Google Shape;5490;p24"/>
            <p:cNvSpPr/>
            <p:nvPr/>
          </p:nvSpPr>
          <p:spPr>
            <a:xfrm>
              <a:off x="755894" y="2782593"/>
              <a:ext cx="223621" cy="472842"/>
            </a:xfrm>
            <a:custGeom>
              <a:avLst/>
              <a:gdLst/>
              <a:ahLst/>
              <a:cxnLst/>
              <a:rect l="l" t="t" r="r" b="b"/>
              <a:pathLst>
                <a:path w="6927" h="14647" extrusionOk="0">
                  <a:moveTo>
                    <a:pt x="6445" y="0"/>
                  </a:moveTo>
                  <a:lnTo>
                    <a:pt x="1" y="14417"/>
                  </a:lnTo>
                  <a:lnTo>
                    <a:pt x="482" y="14647"/>
                  </a:lnTo>
                  <a:lnTo>
                    <a:pt x="6926" y="210"/>
                  </a:lnTo>
                  <a:lnTo>
                    <a:pt x="6445"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1" name="Google Shape;5491;p24"/>
            <p:cNvSpPr/>
            <p:nvPr/>
          </p:nvSpPr>
          <p:spPr>
            <a:xfrm>
              <a:off x="928154" y="2764773"/>
              <a:ext cx="56075" cy="28893"/>
            </a:xfrm>
            <a:custGeom>
              <a:avLst/>
              <a:gdLst/>
              <a:ahLst/>
              <a:cxnLst/>
              <a:rect l="l" t="t" r="r" b="b"/>
              <a:pathLst>
                <a:path w="1737" h="895" extrusionOk="0">
                  <a:moveTo>
                    <a:pt x="142" y="0"/>
                  </a:moveTo>
                  <a:cubicBezTo>
                    <a:pt x="97" y="0"/>
                    <a:pt x="58" y="24"/>
                    <a:pt x="42" y="71"/>
                  </a:cubicBezTo>
                  <a:cubicBezTo>
                    <a:pt x="0" y="134"/>
                    <a:pt x="42" y="218"/>
                    <a:pt x="105" y="238"/>
                  </a:cubicBezTo>
                  <a:lnTo>
                    <a:pt x="1548" y="887"/>
                  </a:lnTo>
                  <a:cubicBezTo>
                    <a:pt x="1564" y="892"/>
                    <a:pt x="1580" y="895"/>
                    <a:pt x="1595" y="895"/>
                  </a:cubicBezTo>
                  <a:cubicBezTo>
                    <a:pt x="1641" y="895"/>
                    <a:pt x="1684" y="871"/>
                    <a:pt x="1716" y="824"/>
                  </a:cubicBezTo>
                  <a:cubicBezTo>
                    <a:pt x="1737" y="762"/>
                    <a:pt x="1716" y="699"/>
                    <a:pt x="1653" y="657"/>
                  </a:cubicBezTo>
                  <a:lnTo>
                    <a:pt x="188" y="8"/>
                  </a:lnTo>
                  <a:cubicBezTo>
                    <a:pt x="173" y="3"/>
                    <a:pt x="157" y="0"/>
                    <a:pt x="142" y="0"/>
                  </a:cubicBezTo>
                  <a:close/>
                </a:path>
              </a:pathLst>
            </a:custGeom>
            <a:solidFill>
              <a:srgbClr val="CB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2" name="Google Shape;5492;p24"/>
            <p:cNvSpPr/>
            <p:nvPr/>
          </p:nvSpPr>
          <p:spPr>
            <a:xfrm>
              <a:off x="943004" y="2732361"/>
              <a:ext cx="55429" cy="29183"/>
            </a:xfrm>
            <a:custGeom>
              <a:avLst/>
              <a:gdLst/>
              <a:ahLst/>
              <a:cxnLst/>
              <a:rect l="l" t="t" r="r" b="b"/>
              <a:pathLst>
                <a:path w="1717" h="904" extrusionOk="0">
                  <a:moveTo>
                    <a:pt x="142" y="0"/>
                  </a:moveTo>
                  <a:cubicBezTo>
                    <a:pt x="90" y="0"/>
                    <a:pt x="37" y="28"/>
                    <a:pt x="21" y="92"/>
                  </a:cubicBezTo>
                  <a:cubicBezTo>
                    <a:pt x="0" y="154"/>
                    <a:pt x="21" y="217"/>
                    <a:pt x="84" y="238"/>
                  </a:cubicBezTo>
                  <a:lnTo>
                    <a:pt x="1528" y="887"/>
                  </a:lnTo>
                  <a:cubicBezTo>
                    <a:pt x="1545" y="898"/>
                    <a:pt x="1564" y="904"/>
                    <a:pt x="1583" y="904"/>
                  </a:cubicBezTo>
                  <a:cubicBezTo>
                    <a:pt x="1632" y="904"/>
                    <a:pt x="1680" y="869"/>
                    <a:pt x="1695" y="824"/>
                  </a:cubicBezTo>
                  <a:cubicBezTo>
                    <a:pt x="1716" y="761"/>
                    <a:pt x="1695" y="698"/>
                    <a:pt x="1632" y="657"/>
                  </a:cubicBezTo>
                  <a:lnTo>
                    <a:pt x="189" y="8"/>
                  </a:lnTo>
                  <a:cubicBezTo>
                    <a:pt x="174" y="3"/>
                    <a:pt x="158" y="0"/>
                    <a:pt x="142" y="0"/>
                  </a:cubicBezTo>
                  <a:close/>
                </a:path>
              </a:pathLst>
            </a:custGeom>
            <a:solidFill>
              <a:srgbClr val="CB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3" name="Google Shape;5493;p24"/>
            <p:cNvSpPr/>
            <p:nvPr/>
          </p:nvSpPr>
          <p:spPr>
            <a:xfrm>
              <a:off x="724161" y="3234483"/>
              <a:ext cx="47294" cy="64856"/>
            </a:xfrm>
            <a:custGeom>
              <a:avLst/>
              <a:gdLst/>
              <a:ahLst/>
              <a:cxnLst/>
              <a:rect l="l" t="t" r="r" b="b"/>
              <a:pathLst>
                <a:path w="1465" h="2009" extrusionOk="0">
                  <a:moveTo>
                    <a:pt x="21" y="0"/>
                  </a:moveTo>
                  <a:lnTo>
                    <a:pt x="0" y="2009"/>
                  </a:lnTo>
                  <a:lnTo>
                    <a:pt x="1465" y="649"/>
                  </a:lnTo>
                  <a:lnTo>
                    <a:pt x="21" y="0"/>
                  </a:lnTo>
                  <a:close/>
                </a:path>
              </a:pathLst>
            </a:custGeom>
            <a:solidFill>
              <a:srgbClr val="EBD3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4" name="Google Shape;5494;p24"/>
            <p:cNvSpPr/>
            <p:nvPr/>
          </p:nvSpPr>
          <p:spPr>
            <a:xfrm>
              <a:off x="970702" y="2717737"/>
              <a:ext cx="34478" cy="35834"/>
            </a:xfrm>
            <a:custGeom>
              <a:avLst/>
              <a:gdLst/>
              <a:ahLst/>
              <a:cxnLst/>
              <a:rect l="l" t="t" r="r" b="b"/>
              <a:pathLst>
                <a:path w="1068" h="1110" extrusionOk="0">
                  <a:moveTo>
                    <a:pt x="356" y="1"/>
                  </a:moveTo>
                  <a:lnTo>
                    <a:pt x="0" y="775"/>
                  </a:lnTo>
                  <a:lnTo>
                    <a:pt x="774" y="1110"/>
                  </a:lnTo>
                  <a:lnTo>
                    <a:pt x="984" y="607"/>
                  </a:lnTo>
                  <a:cubicBezTo>
                    <a:pt x="1067" y="461"/>
                    <a:pt x="984" y="273"/>
                    <a:pt x="837" y="210"/>
                  </a:cubicBezTo>
                  <a:lnTo>
                    <a:pt x="3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5" name="Google Shape;5495;p24"/>
            <p:cNvSpPr/>
            <p:nvPr/>
          </p:nvSpPr>
          <p:spPr>
            <a:xfrm>
              <a:off x="956498" y="2750149"/>
              <a:ext cx="35834" cy="35834"/>
            </a:xfrm>
            <a:custGeom>
              <a:avLst/>
              <a:gdLst/>
              <a:ahLst/>
              <a:cxnLst/>
              <a:rect l="l" t="t" r="r" b="b"/>
              <a:pathLst>
                <a:path w="1110" h="1110" extrusionOk="0">
                  <a:moveTo>
                    <a:pt x="336" y="1"/>
                  </a:moveTo>
                  <a:lnTo>
                    <a:pt x="1" y="775"/>
                  </a:lnTo>
                  <a:lnTo>
                    <a:pt x="775" y="1110"/>
                  </a:lnTo>
                  <a:lnTo>
                    <a:pt x="1110" y="336"/>
                  </a:lnTo>
                  <a:lnTo>
                    <a:pt x="33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6" name="Google Shape;5496;p24"/>
            <p:cNvSpPr/>
            <p:nvPr/>
          </p:nvSpPr>
          <p:spPr>
            <a:xfrm>
              <a:off x="747113" y="2782593"/>
              <a:ext cx="215518" cy="466095"/>
            </a:xfrm>
            <a:custGeom>
              <a:avLst/>
              <a:gdLst/>
              <a:ahLst/>
              <a:cxnLst/>
              <a:rect l="l" t="t" r="r" b="b"/>
              <a:pathLst>
                <a:path w="6676" h="14438" extrusionOk="0">
                  <a:moveTo>
                    <a:pt x="6382" y="0"/>
                  </a:moveTo>
                  <a:lnTo>
                    <a:pt x="6299" y="189"/>
                  </a:lnTo>
                  <a:lnTo>
                    <a:pt x="0" y="14312"/>
                  </a:lnTo>
                  <a:lnTo>
                    <a:pt x="273" y="14438"/>
                  </a:lnTo>
                  <a:lnTo>
                    <a:pt x="6675" y="126"/>
                  </a:lnTo>
                  <a:lnTo>
                    <a:pt x="63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7" name="Google Shape;5497;p24"/>
            <p:cNvSpPr/>
            <p:nvPr/>
          </p:nvSpPr>
          <p:spPr>
            <a:xfrm>
              <a:off x="755894" y="2786628"/>
              <a:ext cx="221587" cy="468806"/>
            </a:xfrm>
            <a:custGeom>
              <a:avLst/>
              <a:gdLst/>
              <a:ahLst/>
              <a:cxnLst/>
              <a:rect l="l" t="t" r="r" b="b"/>
              <a:pathLst>
                <a:path w="6864" h="14522" extrusionOk="0">
                  <a:moveTo>
                    <a:pt x="6403" y="1"/>
                  </a:moveTo>
                  <a:lnTo>
                    <a:pt x="1" y="14313"/>
                  </a:lnTo>
                  <a:lnTo>
                    <a:pt x="482" y="14522"/>
                  </a:lnTo>
                  <a:lnTo>
                    <a:pt x="6863" y="210"/>
                  </a:lnTo>
                  <a:lnTo>
                    <a:pt x="64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8" name="Google Shape;5498;p24"/>
            <p:cNvSpPr/>
            <p:nvPr/>
          </p:nvSpPr>
          <p:spPr>
            <a:xfrm>
              <a:off x="953140" y="2775168"/>
              <a:ext cx="31895" cy="18595"/>
            </a:xfrm>
            <a:custGeom>
              <a:avLst/>
              <a:gdLst/>
              <a:ahLst/>
              <a:cxnLst/>
              <a:rect l="l" t="t" r="r" b="b"/>
              <a:pathLst>
                <a:path w="988" h="576" extrusionOk="0">
                  <a:moveTo>
                    <a:pt x="105" y="0"/>
                  </a:moveTo>
                  <a:lnTo>
                    <a:pt x="63" y="84"/>
                  </a:lnTo>
                  <a:lnTo>
                    <a:pt x="63" y="105"/>
                  </a:lnTo>
                  <a:lnTo>
                    <a:pt x="0" y="230"/>
                  </a:lnTo>
                  <a:lnTo>
                    <a:pt x="293" y="356"/>
                  </a:lnTo>
                  <a:lnTo>
                    <a:pt x="753" y="565"/>
                  </a:lnTo>
                  <a:cubicBezTo>
                    <a:pt x="773" y="573"/>
                    <a:pt x="792" y="576"/>
                    <a:pt x="809" y="576"/>
                  </a:cubicBezTo>
                  <a:cubicBezTo>
                    <a:pt x="937" y="576"/>
                    <a:pt x="987" y="390"/>
                    <a:pt x="858" y="335"/>
                  </a:cubicBezTo>
                  <a:lnTo>
                    <a:pt x="879" y="335"/>
                  </a:lnTo>
                  <a:lnTo>
                    <a:pt x="105" y="0"/>
                  </a:lnTo>
                  <a:close/>
                </a:path>
              </a:pathLst>
            </a:custGeom>
            <a:solidFill>
              <a:srgbClr val="CB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9" name="Google Shape;5499;p24"/>
            <p:cNvSpPr/>
            <p:nvPr/>
          </p:nvSpPr>
          <p:spPr>
            <a:xfrm>
              <a:off x="967990" y="2742724"/>
              <a:ext cx="30442" cy="18821"/>
            </a:xfrm>
            <a:custGeom>
              <a:avLst/>
              <a:gdLst/>
              <a:ahLst/>
              <a:cxnLst/>
              <a:rect l="l" t="t" r="r" b="b"/>
              <a:pathLst>
                <a:path w="943" h="583" extrusionOk="0">
                  <a:moveTo>
                    <a:pt x="105" y="1"/>
                  </a:moveTo>
                  <a:lnTo>
                    <a:pt x="42" y="126"/>
                  </a:lnTo>
                  <a:lnTo>
                    <a:pt x="1" y="231"/>
                  </a:lnTo>
                  <a:lnTo>
                    <a:pt x="754" y="566"/>
                  </a:lnTo>
                  <a:cubicBezTo>
                    <a:pt x="771" y="577"/>
                    <a:pt x="790" y="583"/>
                    <a:pt x="809" y="583"/>
                  </a:cubicBezTo>
                  <a:cubicBezTo>
                    <a:pt x="858" y="583"/>
                    <a:pt x="906" y="548"/>
                    <a:pt x="921" y="503"/>
                  </a:cubicBezTo>
                  <a:cubicBezTo>
                    <a:pt x="942" y="440"/>
                    <a:pt x="921" y="377"/>
                    <a:pt x="858" y="336"/>
                  </a:cubicBezTo>
                  <a:lnTo>
                    <a:pt x="105" y="1"/>
                  </a:lnTo>
                  <a:close/>
                </a:path>
              </a:pathLst>
            </a:custGeom>
            <a:solidFill>
              <a:srgbClr val="CB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0" name="Google Shape;5500;p24"/>
            <p:cNvSpPr/>
            <p:nvPr/>
          </p:nvSpPr>
          <p:spPr>
            <a:xfrm>
              <a:off x="724161" y="3244620"/>
              <a:ext cx="47294" cy="54719"/>
            </a:xfrm>
            <a:custGeom>
              <a:avLst/>
              <a:gdLst/>
              <a:ahLst/>
              <a:cxnLst/>
              <a:rect l="l" t="t" r="r" b="b"/>
              <a:pathLst>
                <a:path w="1465" h="1695" extrusionOk="0">
                  <a:moveTo>
                    <a:pt x="711" y="0"/>
                  </a:moveTo>
                  <a:lnTo>
                    <a:pt x="0" y="1590"/>
                  </a:lnTo>
                  <a:lnTo>
                    <a:pt x="0" y="1695"/>
                  </a:lnTo>
                  <a:lnTo>
                    <a:pt x="1465" y="335"/>
                  </a:lnTo>
                  <a:lnTo>
                    <a:pt x="984" y="126"/>
                  </a:lnTo>
                  <a:lnTo>
                    <a:pt x="711" y="0"/>
                  </a:lnTo>
                  <a:close/>
                </a:path>
              </a:pathLst>
            </a:custGeom>
            <a:solidFill>
              <a:srgbClr val="EBD3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1" name="Google Shape;5501;p24"/>
            <p:cNvSpPr/>
            <p:nvPr/>
          </p:nvSpPr>
          <p:spPr>
            <a:xfrm>
              <a:off x="724161" y="3283778"/>
              <a:ext cx="10815" cy="15560"/>
            </a:xfrm>
            <a:custGeom>
              <a:avLst/>
              <a:gdLst/>
              <a:ahLst/>
              <a:cxnLst/>
              <a:rect l="l" t="t" r="r" b="b"/>
              <a:pathLst>
                <a:path w="335" h="482" extrusionOk="0">
                  <a:moveTo>
                    <a:pt x="0" y="1"/>
                  </a:moveTo>
                  <a:lnTo>
                    <a:pt x="0" y="482"/>
                  </a:lnTo>
                  <a:lnTo>
                    <a:pt x="335" y="147"/>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MAIN_POINT_1">
    <p:spTree>
      <p:nvGrpSpPr>
        <p:cNvPr id="1" name="Shape 6010"/>
        <p:cNvGrpSpPr/>
        <p:nvPr/>
      </p:nvGrpSpPr>
      <p:grpSpPr>
        <a:xfrm>
          <a:off x="0" y="0"/>
          <a:ext cx="0" cy="0"/>
          <a:chOff x="0" y="0"/>
          <a:chExt cx="0" cy="0"/>
        </a:xfrm>
      </p:grpSpPr>
      <p:grpSp>
        <p:nvGrpSpPr>
          <p:cNvPr id="6011" name="Google Shape;6011;p27"/>
          <p:cNvGrpSpPr/>
          <p:nvPr/>
        </p:nvGrpSpPr>
        <p:grpSpPr>
          <a:xfrm>
            <a:off x="-74625" y="-50562"/>
            <a:ext cx="9142425" cy="5233800"/>
            <a:chOff x="-119900" y="-50550"/>
            <a:chExt cx="9142425" cy="5233800"/>
          </a:xfrm>
        </p:grpSpPr>
        <p:sp>
          <p:nvSpPr>
            <p:cNvPr id="6012" name="Google Shape;6012;p27"/>
            <p:cNvSpPr/>
            <p:nvPr/>
          </p:nvSpPr>
          <p:spPr>
            <a:xfrm>
              <a:off x="-119900" y="-50550"/>
              <a:ext cx="8714100" cy="5233800"/>
            </a:xfrm>
            <a:prstGeom prst="rect">
              <a:avLst/>
            </a:prstGeom>
            <a:solidFill>
              <a:schemeClr val="accent3"/>
            </a:solidFill>
            <a:ln>
              <a:noFill/>
            </a:ln>
            <a:effectLst>
              <a:outerShdw blurRad="28575" dist="38100" dir="2400000"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3" name="Google Shape;6013;p27"/>
            <p:cNvSpPr/>
            <p:nvPr/>
          </p:nvSpPr>
          <p:spPr>
            <a:xfrm rot="5400000">
              <a:off x="8278075" y="3908300"/>
              <a:ext cx="1053300" cy="435600"/>
            </a:xfrm>
            <a:prstGeom prst="round2SameRect">
              <a:avLst>
                <a:gd name="adj1" fmla="val 16667"/>
                <a:gd name="adj2" fmla="val 0"/>
              </a:avLst>
            </a:prstGeom>
            <a:solidFill>
              <a:schemeClr val="accent3"/>
            </a:solidFill>
            <a:ln>
              <a:noFill/>
            </a:ln>
            <a:effectLst>
              <a:outerShdw blurRad="28575" dist="38100" dir="2400000"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14" name="Google Shape;6014;p27"/>
          <p:cNvGrpSpPr/>
          <p:nvPr/>
        </p:nvGrpSpPr>
        <p:grpSpPr>
          <a:xfrm>
            <a:off x="-314850" y="-50562"/>
            <a:ext cx="9142400" cy="5233800"/>
            <a:chOff x="-119900" y="-50550"/>
            <a:chExt cx="9142400" cy="5233800"/>
          </a:xfrm>
        </p:grpSpPr>
        <p:sp>
          <p:nvSpPr>
            <p:cNvPr id="6015" name="Google Shape;6015;p27"/>
            <p:cNvSpPr/>
            <p:nvPr/>
          </p:nvSpPr>
          <p:spPr>
            <a:xfrm>
              <a:off x="-119900" y="-50550"/>
              <a:ext cx="8714100" cy="5233800"/>
            </a:xfrm>
            <a:prstGeom prst="rect">
              <a:avLst/>
            </a:prstGeom>
            <a:solidFill>
              <a:schemeClr val="lt2"/>
            </a:solidFill>
            <a:ln>
              <a:noFill/>
            </a:ln>
            <a:effectLst>
              <a:outerShdw blurRad="28575" dist="38100" dir="2400000"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6" name="Google Shape;6016;p27"/>
            <p:cNvSpPr/>
            <p:nvPr/>
          </p:nvSpPr>
          <p:spPr>
            <a:xfrm rot="5400000">
              <a:off x="8278050" y="2687875"/>
              <a:ext cx="1053300" cy="435600"/>
            </a:xfrm>
            <a:prstGeom prst="round2SameRect">
              <a:avLst>
                <a:gd name="adj1" fmla="val 16667"/>
                <a:gd name="adj2" fmla="val 0"/>
              </a:avLst>
            </a:prstGeom>
            <a:solidFill>
              <a:schemeClr val="lt2"/>
            </a:solidFill>
            <a:ln>
              <a:noFill/>
            </a:ln>
            <a:effectLst>
              <a:outerShdw blurRad="28575" dist="38100" dir="2400000"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17" name="Google Shape;6017;p27"/>
          <p:cNvGrpSpPr/>
          <p:nvPr/>
        </p:nvGrpSpPr>
        <p:grpSpPr>
          <a:xfrm>
            <a:off x="-553125" y="-50562"/>
            <a:ext cx="9143625" cy="5233800"/>
            <a:chOff x="-119900" y="-50550"/>
            <a:chExt cx="9143625" cy="5233800"/>
          </a:xfrm>
        </p:grpSpPr>
        <p:sp>
          <p:nvSpPr>
            <p:cNvPr id="6018" name="Google Shape;6018;p27"/>
            <p:cNvSpPr/>
            <p:nvPr/>
          </p:nvSpPr>
          <p:spPr>
            <a:xfrm>
              <a:off x="-119900" y="-50550"/>
              <a:ext cx="8714100" cy="5233800"/>
            </a:xfrm>
            <a:prstGeom prst="rect">
              <a:avLst/>
            </a:prstGeom>
            <a:solidFill>
              <a:schemeClr val="accent1"/>
            </a:solidFill>
            <a:ln>
              <a:noFill/>
            </a:ln>
            <a:effectLst>
              <a:outerShdw blurRad="28575" dist="28575" dir="2400000"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9" name="Google Shape;6019;p27"/>
            <p:cNvSpPr/>
            <p:nvPr/>
          </p:nvSpPr>
          <p:spPr>
            <a:xfrm rot="5400000">
              <a:off x="8279275" y="1471125"/>
              <a:ext cx="1053300" cy="435600"/>
            </a:xfrm>
            <a:prstGeom prst="round2SameRect">
              <a:avLst>
                <a:gd name="adj1" fmla="val 16667"/>
                <a:gd name="adj2" fmla="val 0"/>
              </a:avLst>
            </a:prstGeom>
            <a:solidFill>
              <a:schemeClr val="accent1"/>
            </a:solidFill>
            <a:ln>
              <a:noFill/>
            </a:ln>
            <a:effectLst>
              <a:outerShdw blurRad="28575" dist="28575" dir="2400000"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20" name="Google Shape;6020;p27"/>
          <p:cNvSpPr txBox="1">
            <a:spLocks noGrp="1"/>
          </p:cNvSpPr>
          <p:nvPr>
            <p:ph type="subTitle" idx="1"/>
          </p:nvPr>
        </p:nvSpPr>
        <p:spPr>
          <a:xfrm>
            <a:off x="1039800" y="2107100"/>
            <a:ext cx="5997600" cy="812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00">
                <a:solidFill>
                  <a:schemeClr val="lt1"/>
                </a:solidFill>
                <a:latin typeface="Maven Pro"/>
                <a:ea typeface="Maven Pro"/>
                <a:cs typeface="Maven Pro"/>
                <a:sym typeface="Maven Pro"/>
              </a:defRPr>
            </a:lvl1pPr>
            <a:lvl2pPr lvl="1" algn="ctr" rtl="0">
              <a:lnSpc>
                <a:spcPct val="100000"/>
              </a:lnSpc>
              <a:spcBef>
                <a:spcPts val="0"/>
              </a:spcBef>
              <a:spcAft>
                <a:spcPts val="0"/>
              </a:spcAft>
              <a:buNone/>
              <a:defRPr sz="1800">
                <a:solidFill>
                  <a:schemeClr val="lt1"/>
                </a:solidFill>
                <a:latin typeface="Maven Pro"/>
                <a:ea typeface="Maven Pro"/>
                <a:cs typeface="Maven Pro"/>
                <a:sym typeface="Maven Pro"/>
              </a:defRPr>
            </a:lvl2pPr>
            <a:lvl3pPr lvl="2" algn="ctr" rtl="0">
              <a:lnSpc>
                <a:spcPct val="100000"/>
              </a:lnSpc>
              <a:spcBef>
                <a:spcPts val="0"/>
              </a:spcBef>
              <a:spcAft>
                <a:spcPts val="0"/>
              </a:spcAft>
              <a:buNone/>
              <a:defRPr sz="1800">
                <a:solidFill>
                  <a:schemeClr val="lt1"/>
                </a:solidFill>
                <a:latin typeface="Maven Pro"/>
                <a:ea typeface="Maven Pro"/>
                <a:cs typeface="Maven Pro"/>
                <a:sym typeface="Maven Pro"/>
              </a:defRPr>
            </a:lvl3pPr>
            <a:lvl4pPr lvl="3" algn="ctr" rtl="0">
              <a:lnSpc>
                <a:spcPct val="100000"/>
              </a:lnSpc>
              <a:spcBef>
                <a:spcPts val="0"/>
              </a:spcBef>
              <a:spcAft>
                <a:spcPts val="0"/>
              </a:spcAft>
              <a:buNone/>
              <a:defRPr sz="1800">
                <a:solidFill>
                  <a:schemeClr val="lt1"/>
                </a:solidFill>
                <a:latin typeface="Maven Pro"/>
                <a:ea typeface="Maven Pro"/>
                <a:cs typeface="Maven Pro"/>
                <a:sym typeface="Maven Pro"/>
              </a:defRPr>
            </a:lvl4pPr>
            <a:lvl5pPr lvl="4" algn="ctr" rtl="0">
              <a:lnSpc>
                <a:spcPct val="100000"/>
              </a:lnSpc>
              <a:spcBef>
                <a:spcPts val="0"/>
              </a:spcBef>
              <a:spcAft>
                <a:spcPts val="0"/>
              </a:spcAft>
              <a:buNone/>
              <a:defRPr sz="1800">
                <a:solidFill>
                  <a:schemeClr val="lt1"/>
                </a:solidFill>
                <a:latin typeface="Maven Pro"/>
                <a:ea typeface="Maven Pro"/>
                <a:cs typeface="Maven Pro"/>
                <a:sym typeface="Maven Pro"/>
              </a:defRPr>
            </a:lvl5pPr>
            <a:lvl6pPr lvl="5" algn="ctr" rtl="0">
              <a:lnSpc>
                <a:spcPct val="100000"/>
              </a:lnSpc>
              <a:spcBef>
                <a:spcPts val="0"/>
              </a:spcBef>
              <a:spcAft>
                <a:spcPts val="0"/>
              </a:spcAft>
              <a:buNone/>
              <a:defRPr sz="1800">
                <a:solidFill>
                  <a:schemeClr val="lt1"/>
                </a:solidFill>
                <a:latin typeface="Maven Pro"/>
                <a:ea typeface="Maven Pro"/>
                <a:cs typeface="Maven Pro"/>
                <a:sym typeface="Maven Pro"/>
              </a:defRPr>
            </a:lvl6pPr>
            <a:lvl7pPr lvl="6" algn="ctr" rtl="0">
              <a:lnSpc>
                <a:spcPct val="100000"/>
              </a:lnSpc>
              <a:spcBef>
                <a:spcPts val="0"/>
              </a:spcBef>
              <a:spcAft>
                <a:spcPts val="0"/>
              </a:spcAft>
              <a:buNone/>
              <a:defRPr sz="1800">
                <a:solidFill>
                  <a:schemeClr val="lt1"/>
                </a:solidFill>
                <a:latin typeface="Maven Pro"/>
                <a:ea typeface="Maven Pro"/>
                <a:cs typeface="Maven Pro"/>
                <a:sym typeface="Maven Pro"/>
              </a:defRPr>
            </a:lvl7pPr>
            <a:lvl8pPr lvl="7" algn="ctr" rtl="0">
              <a:lnSpc>
                <a:spcPct val="100000"/>
              </a:lnSpc>
              <a:spcBef>
                <a:spcPts val="0"/>
              </a:spcBef>
              <a:spcAft>
                <a:spcPts val="0"/>
              </a:spcAft>
              <a:buNone/>
              <a:defRPr sz="1800">
                <a:solidFill>
                  <a:schemeClr val="lt1"/>
                </a:solidFill>
                <a:latin typeface="Maven Pro"/>
                <a:ea typeface="Maven Pro"/>
                <a:cs typeface="Maven Pro"/>
                <a:sym typeface="Maven Pro"/>
              </a:defRPr>
            </a:lvl8pPr>
            <a:lvl9pPr lvl="8" algn="ctr" rtl="0">
              <a:lnSpc>
                <a:spcPct val="100000"/>
              </a:lnSpc>
              <a:spcBef>
                <a:spcPts val="0"/>
              </a:spcBef>
              <a:spcAft>
                <a:spcPts val="0"/>
              </a:spcAft>
              <a:buNone/>
              <a:defRPr sz="1800">
                <a:solidFill>
                  <a:schemeClr val="lt1"/>
                </a:solidFill>
                <a:latin typeface="Maven Pro"/>
                <a:ea typeface="Maven Pro"/>
                <a:cs typeface="Maven Pro"/>
                <a:sym typeface="Maven Pro"/>
              </a:defRPr>
            </a:lvl9pPr>
          </a:lstStyle>
          <a:p>
            <a:endParaRPr/>
          </a:p>
        </p:txBody>
      </p:sp>
      <p:sp>
        <p:nvSpPr>
          <p:cNvPr id="6021" name="Google Shape;6021;p27"/>
          <p:cNvSpPr txBox="1">
            <a:spLocks noGrp="1"/>
          </p:cNvSpPr>
          <p:nvPr>
            <p:ph type="subTitle" idx="2"/>
          </p:nvPr>
        </p:nvSpPr>
        <p:spPr>
          <a:xfrm>
            <a:off x="2674055" y="3028475"/>
            <a:ext cx="2729100" cy="292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000">
                <a:solidFill>
                  <a:schemeClr val="lt1"/>
                </a:solidFill>
              </a:defRPr>
            </a:lvl1pPr>
            <a:lvl2pPr lvl="1" algn="ctr" rtl="0">
              <a:lnSpc>
                <a:spcPct val="100000"/>
              </a:lnSpc>
              <a:spcBef>
                <a:spcPts val="0"/>
              </a:spcBef>
              <a:spcAft>
                <a:spcPts val="0"/>
              </a:spcAft>
              <a:buNone/>
              <a:defRPr sz="2000">
                <a:solidFill>
                  <a:schemeClr val="lt1"/>
                </a:solidFill>
              </a:defRPr>
            </a:lvl2pPr>
            <a:lvl3pPr lvl="2" algn="ctr" rtl="0">
              <a:lnSpc>
                <a:spcPct val="100000"/>
              </a:lnSpc>
              <a:spcBef>
                <a:spcPts val="0"/>
              </a:spcBef>
              <a:spcAft>
                <a:spcPts val="0"/>
              </a:spcAft>
              <a:buNone/>
              <a:defRPr sz="2000">
                <a:solidFill>
                  <a:schemeClr val="lt1"/>
                </a:solidFill>
              </a:defRPr>
            </a:lvl3pPr>
            <a:lvl4pPr lvl="3" algn="ctr" rtl="0">
              <a:lnSpc>
                <a:spcPct val="100000"/>
              </a:lnSpc>
              <a:spcBef>
                <a:spcPts val="0"/>
              </a:spcBef>
              <a:spcAft>
                <a:spcPts val="0"/>
              </a:spcAft>
              <a:buNone/>
              <a:defRPr sz="2000">
                <a:solidFill>
                  <a:schemeClr val="lt1"/>
                </a:solidFill>
              </a:defRPr>
            </a:lvl4pPr>
            <a:lvl5pPr lvl="4" algn="ctr" rtl="0">
              <a:lnSpc>
                <a:spcPct val="100000"/>
              </a:lnSpc>
              <a:spcBef>
                <a:spcPts val="0"/>
              </a:spcBef>
              <a:spcAft>
                <a:spcPts val="0"/>
              </a:spcAft>
              <a:buNone/>
              <a:defRPr sz="2000">
                <a:solidFill>
                  <a:schemeClr val="lt1"/>
                </a:solidFill>
              </a:defRPr>
            </a:lvl5pPr>
            <a:lvl6pPr lvl="5" algn="ctr" rtl="0">
              <a:lnSpc>
                <a:spcPct val="100000"/>
              </a:lnSpc>
              <a:spcBef>
                <a:spcPts val="0"/>
              </a:spcBef>
              <a:spcAft>
                <a:spcPts val="0"/>
              </a:spcAft>
              <a:buNone/>
              <a:defRPr sz="2000">
                <a:solidFill>
                  <a:schemeClr val="lt1"/>
                </a:solidFill>
              </a:defRPr>
            </a:lvl6pPr>
            <a:lvl7pPr lvl="6" algn="ctr" rtl="0">
              <a:lnSpc>
                <a:spcPct val="100000"/>
              </a:lnSpc>
              <a:spcBef>
                <a:spcPts val="0"/>
              </a:spcBef>
              <a:spcAft>
                <a:spcPts val="0"/>
              </a:spcAft>
              <a:buNone/>
              <a:defRPr sz="2000">
                <a:solidFill>
                  <a:schemeClr val="lt1"/>
                </a:solidFill>
              </a:defRPr>
            </a:lvl7pPr>
            <a:lvl8pPr lvl="7" algn="ctr" rtl="0">
              <a:lnSpc>
                <a:spcPct val="100000"/>
              </a:lnSpc>
              <a:spcBef>
                <a:spcPts val="0"/>
              </a:spcBef>
              <a:spcAft>
                <a:spcPts val="0"/>
              </a:spcAft>
              <a:buNone/>
              <a:defRPr sz="2000">
                <a:solidFill>
                  <a:schemeClr val="lt1"/>
                </a:solidFill>
              </a:defRPr>
            </a:lvl8pPr>
            <a:lvl9pPr lvl="8" algn="ctr" rtl="0">
              <a:lnSpc>
                <a:spcPct val="100000"/>
              </a:lnSpc>
              <a:spcBef>
                <a:spcPts val="0"/>
              </a:spcBef>
              <a:spcAft>
                <a:spcPts val="0"/>
              </a:spcAft>
              <a:buNone/>
              <a:defRPr sz="2000">
                <a:solidFill>
                  <a:schemeClr val="lt1"/>
                </a:solidFill>
              </a:defRPr>
            </a:lvl9pPr>
          </a:lstStyle>
          <a:p>
            <a:endParaRPr/>
          </a:p>
        </p:txBody>
      </p:sp>
      <p:grpSp>
        <p:nvGrpSpPr>
          <p:cNvPr id="6022" name="Google Shape;6022;p27"/>
          <p:cNvGrpSpPr/>
          <p:nvPr/>
        </p:nvGrpSpPr>
        <p:grpSpPr>
          <a:xfrm rot="-653795">
            <a:off x="3031964" y="648905"/>
            <a:ext cx="898425" cy="251316"/>
            <a:chOff x="3254738" y="2386788"/>
            <a:chExt cx="695763" cy="194625"/>
          </a:xfrm>
        </p:grpSpPr>
        <p:sp>
          <p:nvSpPr>
            <p:cNvPr id="6023" name="Google Shape;6023;p27"/>
            <p:cNvSpPr/>
            <p:nvPr/>
          </p:nvSpPr>
          <p:spPr>
            <a:xfrm>
              <a:off x="3254750" y="2409813"/>
              <a:ext cx="695750" cy="23025"/>
            </a:xfrm>
            <a:custGeom>
              <a:avLst/>
              <a:gdLst/>
              <a:ahLst/>
              <a:cxnLst/>
              <a:rect l="l" t="t" r="r" b="b"/>
              <a:pathLst>
                <a:path w="27830" h="921" extrusionOk="0">
                  <a:moveTo>
                    <a:pt x="607" y="0"/>
                  </a:moveTo>
                  <a:cubicBezTo>
                    <a:pt x="1" y="0"/>
                    <a:pt x="1" y="921"/>
                    <a:pt x="607" y="921"/>
                  </a:cubicBezTo>
                  <a:lnTo>
                    <a:pt x="27222" y="921"/>
                  </a:lnTo>
                  <a:cubicBezTo>
                    <a:pt x="27829" y="921"/>
                    <a:pt x="27829" y="0"/>
                    <a:pt x="27222" y="0"/>
                  </a:cubicBezTo>
                  <a:close/>
                </a:path>
              </a:pathLst>
            </a:custGeom>
            <a:solidFill>
              <a:srgbClr val="F05A24"/>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4" name="Google Shape;6024;p27"/>
            <p:cNvSpPr/>
            <p:nvPr/>
          </p:nvSpPr>
          <p:spPr>
            <a:xfrm>
              <a:off x="3289800" y="2386788"/>
              <a:ext cx="290875" cy="194625"/>
            </a:xfrm>
            <a:custGeom>
              <a:avLst/>
              <a:gdLst/>
              <a:ahLst/>
              <a:cxnLst/>
              <a:rect l="l" t="t" r="r" b="b"/>
              <a:pathLst>
                <a:path w="11635" h="7785" extrusionOk="0">
                  <a:moveTo>
                    <a:pt x="1591" y="1"/>
                  </a:moveTo>
                  <a:cubicBezTo>
                    <a:pt x="712" y="1"/>
                    <a:pt x="0" y="691"/>
                    <a:pt x="0" y="1570"/>
                  </a:cubicBezTo>
                  <a:lnTo>
                    <a:pt x="0" y="6215"/>
                  </a:lnTo>
                  <a:cubicBezTo>
                    <a:pt x="0" y="7094"/>
                    <a:pt x="712" y="7784"/>
                    <a:pt x="1591" y="7784"/>
                  </a:cubicBezTo>
                  <a:lnTo>
                    <a:pt x="10044" y="7784"/>
                  </a:lnTo>
                  <a:cubicBezTo>
                    <a:pt x="10923" y="7784"/>
                    <a:pt x="11634" y="7094"/>
                    <a:pt x="11634" y="6215"/>
                  </a:cubicBezTo>
                  <a:lnTo>
                    <a:pt x="11634" y="1570"/>
                  </a:lnTo>
                  <a:cubicBezTo>
                    <a:pt x="11634" y="691"/>
                    <a:pt x="10923" y="1"/>
                    <a:pt x="10044" y="1"/>
                  </a:cubicBezTo>
                  <a:close/>
                </a:path>
              </a:pathLst>
            </a:custGeom>
            <a:solidFill>
              <a:srgbClr val="F05A24"/>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5" name="Google Shape;6025;p27"/>
            <p:cNvSpPr/>
            <p:nvPr/>
          </p:nvSpPr>
          <p:spPr>
            <a:xfrm>
              <a:off x="3307050" y="2403538"/>
              <a:ext cx="256350" cy="161125"/>
            </a:xfrm>
            <a:custGeom>
              <a:avLst/>
              <a:gdLst/>
              <a:ahLst/>
              <a:cxnLst/>
              <a:rect l="l" t="t" r="r" b="b"/>
              <a:pathLst>
                <a:path w="10254" h="6445" extrusionOk="0">
                  <a:moveTo>
                    <a:pt x="901" y="0"/>
                  </a:moveTo>
                  <a:cubicBezTo>
                    <a:pt x="399" y="0"/>
                    <a:pt x="1" y="398"/>
                    <a:pt x="1" y="900"/>
                  </a:cubicBezTo>
                  <a:lnTo>
                    <a:pt x="1" y="5545"/>
                  </a:lnTo>
                  <a:cubicBezTo>
                    <a:pt x="1" y="6047"/>
                    <a:pt x="399" y="6445"/>
                    <a:pt x="901" y="6445"/>
                  </a:cubicBezTo>
                  <a:lnTo>
                    <a:pt x="9354" y="6445"/>
                  </a:lnTo>
                  <a:cubicBezTo>
                    <a:pt x="9856" y="6445"/>
                    <a:pt x="10254" y="6047"/>
                    <a:pt x="10254" y="5545"/>
                  </a:cubicBezTo>
                  <a:lnTo>
                    <a:pt x="10254" y="900"/>
                  </a:lnTo>
                  <a:cubicBezTo>
                    <a:pt x="10254" y="398"/>
                    <a:pt x="9856" y="0"/>
                    <a:pt x="9354" y="0"/>
                  </a:cubicBezTo>
                  <a:close/>
                </a:path>
              </a:pathLst>
            </a:custGeom>
            <a:solidFill>
              <a:srgbClr val="F1F1F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6" name="Google Shape;6026;p27"/>
            <p:cNvSpPr/>
            <p:nvPr/>
          </p:nvSpPr>
          <p:spPr>
            <a:xfrm>
              <a:off x="3290850" y="2403013"/>
              <a:ext cx="179975" cy="160600"/>
            </a:xfrm>
            <a:custGeom>
              <a:avLst/>
              <a:gdLst/>
              <a:ahLst/>
              <a:cxnLst/>
              <a:rect l="l" t="t" r="r" b="b"/>
              <a:pathLst>
                <a:path w="7199" h="6424" extrusionOk="0">
                  <a:moveTo>
                    <a:pt x="5671" y="0"/>
                  </a:moveTo>
                  <a:lnTo>
                    <a:pt x="0" y="5671"/>
                  </a:lnTo>
                  <a:lnTo>
                    <a:pt x="754" y="6424"/>
                  </a:lnTo>
                  <a:lnTo>
                    <a:pt x="7198" y="0"/>
                  </a:lnTo>
                  <a:close/>
                </a:path>
              </a:pathLst>
            </a:custGeom>
            <a:solidFill>
              <a:srgbClr val="FFFFFF"/>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7" name="Google Shape;6027;p27"/>
            <p:cNvSpPr/>
            <p:nvPr/>
          </p:nvSpPr>
          <p:spPr>
            <a:xfrm>
              <a:off x="3377675" y="2403013"/>
              <a:ext cx="199325" cy="161125"/>
            </a:xfrm>
            <a:custGeom>
              <a:avLst/>
              <a:gdLst/>
              <a:ahLst/>
              <a:cxnLst/>
              <a:rect l="l" t="t" r="r" b="b"/>
              <a:pathLst>
                <a:path w="7973" h="6445" extrusionOk="0">
                  <a:moveTo>
                    <a:pt x="6445" y="0"/>
                  </a:moveTo>
                  <a:lnTo>
                    <a:pt x="1" y="6445"/>
                  </a:lnTo>
                  <a:lnTo>
                    <a:pt x="1528" y="6445"/>
                  </a:lnTo>
                  <a:lnTo>
                    <a:pt x="7973" y="0"/>
                  </a:lnTo>
                  <a:close/>
                </a:path>
              </a:pathLst>
            </a:custGeom>
            <a:solidFill>
              <a:srgbClr val="FFFFFF"/>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8" name="Google Shape;6028;p27"/>
            <p:cNvSpPr/>
            <p:nvPr/>
          </p:nvSpPr>
          <p:spPr>
            <a:xfrm>
              <a:off x="3625100" y="2386788"/>
              <a:ext cx="290875" cy="194625"/>
            </a:xfrm>
            <a:custGeom>
              <a:avLst/>
              <a:gdLst/>
              <a:ahLst/>
              <a:cxnLst/>
              <a:rect l="l" t="t" r="r" b="b"/>
              <a:pathLst>
                <a:path w="11635" h="7785" extrusionOk="0">
                  <a:moveTo>
                    <a:pt x="1591" y="1"/>
                  </a:moveTo>
                  <a:cubicBezTo>
                    <a:pt x="712" y="1"/>
                    <a:pt x="1" y="691"/>
                    <a:pt x="1" y="1570"/>
                  </a:cubicBezTo>
                  <a:lnTo>
                    <a:pt x="1" y="6215"/>
                  </a:lnTo>
                  <a:cubicBezTo>
                    <a:pt x="1" y="7094"/>
                    <a:pt x="712" y="7784"/>
                    <a:pt x="1591" y="7784"/>
                  </a:cubicBezTo>
                  <a:lnTo>
                    <a:pt x="10044" y="7784"/>
                  </a:lnTo>
                  <a:cubicBezTo>
                    <a:pt x="10923" y="7784"/>
                    <a:pt x="11634" y="7094"/>
                    <a:pt x="11634" y="6215"/>
                  </a:cubicBezTo>
                  <a:lnTo>
                    <a:pt x="11634" y="1570"/>
                  </a:lnTo>
                  <a:cubicBezTo>
                    <a:pt x="11634" y="691"/>
                    <a:pt x="10923" y="1"/>
                    <a:pt x="10044" y="1"/>
                  </a:cubicBezTo>
                  <a:close/>
                </a:path>
              </a:pathLst>
            </a:custGeom>
            <a:solidFill>
              <a:srgbClr val="F05A24"/>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9" name="Google Shape;6029;p27"/>
            <p:cNvSpPr/>
            <p:nvPr/>
          </p:nvSpPr>
          <p:spPr>
            <a:xfrm>
              <a:off x="3641850" y="2403538"/>
              <a:ext cx="256850" cy="161125"/>
            </a:xfrm>
            <a:custGeom>
              <a:avLst/>
              <a:gdLst/>
              <a:ahLst/>
              <a:cxnLst/>
              <a:rect l="l" t="t" r="r" b="b"/>
              <a:pathLst>
                <a:path w="10274" h="6445" extrusionOk="0">
                  <a:moveTo>
                    <a:pt x="900" y="0"/>
                  </a:moveTo>
                  <a:cubicBezTo>
                    <a:pt x="398" y="0"/>
                    <a:pt x="0" y="398"/>
                    <a:pt x="0" y="900"/>
                  </a:cubicBezTo>
                  <a:lnTo>
                    <a:pt x="0" y="5545"/>
                  </a:lnTo>
                  <a:cubicBezTo>
                    <a:pt x="0" y="6047"/>
                    <a:pt x="398" y="6445"/>
                    <a:pt x="900" y="6445"/>
                  </a:cubicBezTo>
                  <a:lnTo>
                    <a:pt x="9374" y="6445"/>
                  </a:lnTo>
                  <a:cubicBezTo>
                    <a:pt x="9876" y="6445"/>
                    <a:pt x="10274" y="6047"/>
                    <a:pt x="10274" y="5545"/>
                  </a:cubicBezTo>
                  <a:lnTo>
                    <a:pt x="10274" y="900"/>
                  </a:lnTo>
                  <a:cubicBezTo>
                    <a:pt x="10274" y="398"/>
                    <a:pt x="9876" y="0"/>
                    <a:pt x="9374" y="0"/>
                  </a:cubicBezTo>
                  <a:close/>
                </a:path>
              </a:pathLst>
            </a:custGeom>
            <a:solidFill>
              <a:srgbClr val="F1F1F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0" name="Google Shape;6030;p27"/>
            <p:cNvSpPr/>
            <p:nvPr/>
          </p:nvSpPr>
          <p:spPr>
            <a:xfrm>
              <a:off x="3628775" y="2403013"/>
              <a:ext cx="179950" cy="160600"/>
            </a:xfrm>
            <a:custGeom>
              <a:avLst/>
              <a:gdLst/>
              <a:ahLst/>
              <a:cxnLst/>
              <a:rect l="l" t="t" r="r" b="b"/>
              <a:pathLst>
                <a:path w="7198" h="6424" extrusionOk="0">
                  <a:moveTo>
                    <a:pt x="5670" y="0"/>
                  </a:moveTo>
                  <a:lnTo>
                    <a:pt x="0" y="5671"/>
                  </a:lnTo>
                  <a:lnTo>
                    <a:pt x="774" y="6424"/>
                  </a:lnTo>
                  <a:lnTo>
                    <a:pt x="7198" y="0"/>
                  </a:lnTo>
                  <a:close/>
                </a:path>
              </a:pathLst>
            </a:custGeom>
            <a:solidFill>
              <a:srgbClr val="FFFFFF"/>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1" name="Google Shape;6031;p27"/>
            <p:cNvSpPr/>
            <p:nvPr/>
          </p:nvSpPr>
          <p:spPr>
            <a:xfrm>
              <a:off x="3715600" y="2403013"/>
              <a:ext cx="199325" cy="161125"/>
            </a:xfrm>
            <a:custGeom>
              <a:avLst/>
              <a:gdLst/>
              <a:ahLst/>
              <a:cxnLst/>
              <a:rect l="l" t="t" r="r" b="b"/>
              <a:pathLst>
                <a:path w="7973" h="6445" extrusionOk="0">
                  <a:moveTo>
                    <a:pt x="6445" y="0"/>
                  </a:moveTo>
                  <a:lnTo>
                    <a:pt x="0" y="6445"/>
                  </a:lnTo>
                  <a:lnTo>
                    <a:pt x="1528" y="6445"/>
                  </a:lnTo>
                  <a:lnTo>
                    <a:pt x="7972" y="0"/>
                  </a:lnTo>
                  <a:close/>
                </a:path>
              </a:pathLst>
            </a:custGeom>
            <a:solidFill>
              <a:srgbClr val="FFFFFF"/>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2" name="Google Shape;6032;p27"/>
            <p:cNvSpPr/>
            <p:nvPr/>
          </p:nvSpPr>
          <p:spPr>
            <a:xfrm>
              <a:off x="3254738" y="2409813"/>
              <a:ext cx="695750" cy="23025"/>
            </a:xfrm>
            <a:custGeom>
              <a:avLst/>
              <a:gdLst/>
              <a:ahLst/>
              <a:cxnLst/>
              <a:rect l="l" t="t" r="r" b="b"/>
              <a:pathLst>
                <a:path w="27830" h="921" extrusionOk="0">
                  <a:moveTo>
                    <a:pt x="607" y="0"/>
                  </a:moveTo>
                  <a:cubicBezTo>
                    <a:pt x="1" y="0"/>
                    <a:pt x="1" y="921"/>
                    <a:pt x="607" y="921"/>
                  </a:cubicBezTo>
                  <a:lnTo>
                    <a:pt x="27222" y="921"/>
                  </a:lnTo>
                  <a:cubicBezTo>
                    <a:pt x="27829" y="921"/>
                    <a:pt x="27829" y="0"/>
                    <a:pt x="272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3" name="Google Shape;6033;p27"/>
            <p:cNvSpPr/>
            <p:nvPr/>
          </p:nvSpPr>
          <p:spPr>
            <a:xfrm>
              <a:off x="3289788" y="2386788"/>
              <a:ext cx="290875" cy="194625"/>
            </a:xfrm>
            <a:custGeom>
              <a:avLst/>
              <a:gdLst/>
              <a:ahLst/>
              <a:cxnLst/>
              <a:rect l="l" t="t" r="r" b="b"/>
              <a:pathLst>
                <a:path w="11635" h="7785" extrusionOk="0">
                  <a:moveTo>
                    <a:pt x="1591" y="1"/>
                  </a:moveTo>
                  <a:cubicBezTo>
                    <a:pt x="712" y="1"/>
                    <a:pt x="0" y="691"/>
                    <a:pt x="0" y="1570"/>
                  </a:cubicBezTo>
                  <a:lnTo>
                    <a:pt x="0" y="6215"/>
                  </a:lnTo>
                  <a:cubicBezTo>
                    <a:pt x="0" y="7094"/>
                    <a:pt x="712" y="7784"/>
                    <a:pt x="1591" y="7784"/>
                  </a:cubicBezTo>
                  <a:lnTo>
                    <a:pt x="10044" y="7784"/>
                  </a:lnTo>
                  <a:cubicBezTo>
                    <a:pt x="10923" y="7784"/>
                    <a:pt x="11634" y="7094"/>
                    <a:pt x="11634" y="6215"/>
                  </a:cubicBezTo>
                  <a:lnTo>
                    <a:pt x="11634" y="1570"/>
                  </a:lnTo>
                  <a:cubicBezTo>
                    <a:pt x="11634" y="691"/>
                    <a:pt x="10923" y="1"/>
                    <a:pt x="100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4" name="Google Shape;6034;p27"/>
            <p:cNvSpPr/>
            <p:nvPr/>
          </p:nvSpPr>
          <p:spPr>
            <a:xfrm>
              <a:off x="3307038" y="2403538"/>
              <a:ext cx="256350" cy="161125"/>
            </a:xfrm>
            <a:custGeom>
              <a:avLst/>
              <a:gdLst/>
              <a:ahLst/>
              <a:cxnLst/>
              <a:rect l="l" t="t" r="r" b="b"/>
              <a:pathLst>
                <a:path w="10254" h="6445" extrusionOk="0">
                  <a:moveTo>
                    <a:pt x="901" y="0"/>
                  </a:moveTo>
                  <a:cubicBezTo>
                    <a:pt x="399" y="0"/>
                    <a:pt x="1" y="398"/>
                    <a:pt x="1" y="900"/>
                  </a:cubicBezTo>
                  <a:lnTo>
                    <a:pt x="1" y="5545"/>
                  </a:lnTo>
                  <a:cubicBezTo>
                    <a:pt x="1" y="6047"/>
                    <a:pt x="399" y="6445"/>
                    <a:pt x="901" y="6445"/>
                  </a:cubicBezTo>
                  <a:lnTo>
                    <a:pt x="9354" y="6445"/>
                  </a:lnTo>
                  <a:cubicBezTo>
                    <a:pt x="9856" y="6445"/>
                    <a:pt x="10254" y="6047"/>
                    <a:pt x="10254" y="5545"/>
                  </a:cubicBezTo>
                  <a:lnTo>
                    <a:pt x="10254" y="900"/>
                  </a:lnTo>
                  <a:cubicBezTo>
                    <a:pt x="10254" y="398"/>
                    <a:pt x="9856" y="0"/>
                    <a:pt x="935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5" name="Google Shape;6035;p27"/>
            <p:cNvSpPr/>
            <p:nvPr/>
          </p:nvSpPr>
          <p:spPr>
            <a:xfrm>
              <a:off x="3625088" y="2386788"/>
              <a:ext cx="290875" cy="194625"/>
            </a:xfrm>
            <a:custGeom>
              <a:avLst/>
              <a:gdLst/>
              <a:ahLst/>
              <a:cxnLst/>
              <a:rect l="l" t="t" r="r" b="b"/>
              <a:pathLst>
                <a:path w="11635" h="7785" extrusionOk="0">
                  <a:moveTo>
                    <a:pt x="1591" y="1"/>
                  </a:moveTo>
                  <a:cubicBezTo>
                    <a:pt x="712" y="1"/>
                    <a:pt x="1" y="691"/>
                    <a:pt x="1" y="1570"/>
                  </a:cubicBezTo>
                  <a:lnTo>
                    <a:pt x="1" y="6215"/>
                  </a:lnTo>
                  <a:cubicBezTo>
                    <a:pt x="1" y="7094"/>
                    <a:pt x="712" y="7784"/>
                    <a:pt x="1591" y="7784"/>
                  </a:cubicBezTo>
                  <a:lnTo>
                    <a:pt x="10044" y="7784"/>
                  </a:lnTo>
                  <a:cubicBezTo>
                    <a:pt x="10923" y="7784"/>
                    <a:pt x="11634" y="7094"/>
                    <a:pt x="11634" y="6215"/>
                  </a:cubicBezTo>
                  <a:lnTo>
                    <a:pt x="11634" y="1570"/>
                  </a:lnTo>
                  <a:cubicBezTo>
                    <a:pt x="11634" y="691"/>
                    <a:pt x="10923" y="1"/>
                    <a:pt x="100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6" name="Google Shape;6036;p27"/>
            <p:cNvSpPr/>
            <p:nvPr/>
          </p:nvSpPr>
          <p:spPr>
            <a:xfrm>
              <a:off x="3641838" y="2403538"/>
              <a:ext cx="256850" cy="161125"/>
            </a:xfrm>
            <a:custGeom>
              <a:avLst/>
              <a:gdLst/>
              <a:ahLst/>
              <a:cxnLst/>
              <a:rect l="l" t="t" r="r" b="b"/>
              <a:pathLst>
                <a:path w="10274" h="6445" extrusionOk="0">
                  <a:moveTo>
                    <a:pt x="900" y="0"/>
                  </a:moveTo>
                  <a:cubicBezTo>
                    <a:pt x="398" y="0"/>
                    <a:pt x="0" y="398"/>
                    <a:pt x="0" y="900"/>
                  </a:cubicBezTo>
                  <a:lnTo>
                    <a:pt x="0" y="5545"/>
                  </a:lnTo>
                  <a:cubicBezTo>
                    <a:pt x="0" y="6047"/>
                    <a:pt x="398" y="6445"/>
                    <a:pt x="900" y="6445"/>
                  </a:cubicBezTo>
                  <a:lnTo>
                    <a:pt x="9374" y="6445"/>
                  </a:lnTo>
                  <a:cubicBezTo>
                    <a:pt x="9876" y="6445"/>
                    <a:pt x="10274" y="6047"/>
                    <a:pt x="10274" y="5545"/>
                  </a:cubicBezTo>
                  <a:lnTo>
                    <a:pt x="10274" y="900"/>
                  </a:lnTo>
                  <a:cubicBezTo>
                    <a:pt x="10274" y="398"/>
                    <a:pt x="9876" y="0"/>
                    <a:pt x="937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37" name="Google Shape;6037;p27"/>
          <p:cNvGrpSpPr/>
          <p:nvPr/>
        </p:nvGrpSpPr>
        <p:grpSpPr>
          <a:xfrm rot="1063078">
            <a:off x="233898" y="3853789"/>
            <a:ext cx="677557" cy="949081"/>
            <a:chOff x="1441713" y="3841513"/>
            <a:chExt cx="524688" cy="734950"/>
          </a:xfrm>
        </p:grpSpPr>
        <p:sp>
          <p:nvSpPr>
            <p:cNvPr id="6038" name="Google Shape;6038;p27"/>
            <p:cNvSpPr/>
            <p:nvPr/>
          </p:nvSpPr>
          <p:spPr>
            <a:xfrm>
              <a:off x="1614875" y="4448813"/>
              <a:ext cx="178400" cy="55475"/>
            </a:xfrm>
            <a:custGeom>
              <a:avLst/>
              <a:gdLst/>
              <a:ahLst/>
              <a:cxnLst/>
              <a:rect l="l" t="t" r="r" b="b"/>
              <a:pathLst>
                <a:path w="7136" h="2219" extrusionOk="0">
                  <a:moveTo>
                    <a:pt x="419" y="0"/>
                  </a:moveTo>
                  <a:cubicBezTo>
                    <a:pt x="188" y="0"/>
                    <a:pt x="0" y="189"/>
                    <a:pt x="0" y="419"/>
                  </a:cubicBezTo>
                  <a:lnTo>
                    <a:pt x="0" y="1800"/>
                  </a:lnTo>
                  <a:cubicBezTo>
                    <a:pt x="0" y="2030"/>
                    <a:pt x="188" y="2218"/>
                    <a:pt x="419" y="2218"/>
                  </a:cubicBezTo>
                  <a:lnTo>
                    <a:pt x="6717" y="2218"/>
                  </a:lnTo>
                  <a:cubicBezTo>
                    <a:pt x="6926" y="2218"/>
                    <a:pt x="7114" y="2030"/>
                    <a:pt x="7135" y="1800"/>
                  </a:cubicBezTo>
                  <a:lnTo>
                    <a:pt x="7135" y="419"/>
                  </a:lnTo>
                  <a:cubicBezTo>
                    <a:pt x="7135" y="189"/>
                    <a:pt x="6947" y="0"/>
                    <a:pt x="6717" y="0"/>
                  </a:cubicBezTo>
                  <a:close/>
                </a:path>
              </a:pathLst>
            </a:custGeom>
            <a:solidFill>
              <a:srgbClr val="F05A24"/>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9" name="Google Shape;6039;p27"/>
            <p:cNvSpPr/>
            <p:nvPr/>
          </p:nvSpPr>
          <p:spPr>
            <a:xfrm>
              <a:off x="1631600" y="4363038"/>
              <a:ext cx="144400" cy="213425"/>
            </a:xfrm>
            <a:custGeom>
              <a:avLst/>
              <a:gdLst/>
              <a:ahLst/>
              <a:cxnLst/>
              <a:rect l="l" t="t" r="r" b="b"/>
              <a:pathLst>
                <a:path w="5776" h="8537" extrusionOk="0">
                  <a:moveTo>
                    <a:pt x="2532" y="0"/>
                  </a:moveTo>
                  <a:cubicBezTo>
                    <a:pt x="1131" y="0"/>
                    <a:pt x="1" y="1109"/>
                    <a:pt x="1" y="2511"/>
                  </a:cubicBezTo>
                  <a:lnTo>
                    <a:pt x="1" y="6026"/>
                  </a:lnTo>
                  <a:cubicBezTo>
                    <a:pt x="1" y="7407"/>
                    <a:pt x="1131" y="8537"/>
                    <a:pt x="2532" y="8537"/>
                  </a:cubicBezTo>
                  <a:lnTo>
                    <a:pt x="3265" y="8537"/>
                  </a:lnTo>
                  <a:cubicBezTo>
                    <a:pt x="4646" y="8537"/>
                    <a:pt x="5776" y="7407"/>
                    <a:pt x="5776" y="6026"/>
                  </a:cubicBezTo>
                  <a:lnTo>
                    <a:pt x="5776" y="2511"/>
                  </a:lnTo>
                  <a:cubicBezTo>
                    <a:pt x="5776" y="1109"/>
                    <a:pt x="4646" y="0"/>
                    <a:pt x="3265" y="0"/>
                  </a:cubicBezTo>
                  <a:close/>
                </a:path>
              </a:pathLst>
            </a:custGeom>
            <a:solidFill>
              <a:srgbClr val="F05A24"/>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0" name="Google Shape;6040;p27"/>
            <p:cNvSpPr/>
            <p:nvPr/>
          </p:nvSpPr>
          <p:spPr>
            <a:xfrm>
              <a:off x="1704325" y="4448813"/>
              <a:ext cx="88950" cy="55475"/>
            </a:xfrm>
            <a:custGeom>
              <a:avLst/>
              <a:gdLst/>
              <a:ahLst/>
              <a:cxnLst/>
              <a:rect l="l" t="t" r="r" b="b"/>
              <a:pathLst>
                <a:path w="3558" h="2219" extrusionOk="0">
                  <a:moveTo>
                    <a:pt x="0" y="0"/>
                  </a:moveTo>
                  <a:lnTo>
                    <a:pt x="0" y="2218"/>
                  </a:lnTo>
                  <a:lnTo>
                    <a:pt x="3139" y="2218"/>
                  </a:lnTo>
                  <a:cubicBezTo>
                    <a:pt x="3369" y="2218"/>
                    <a:pt x="3557" y="2030"/>
                    <a:pt x="3557" y="1800"/>
                  </a:cubicBezTo>
                  <a:lnTo>
                    <a:pt x="3557" y="419"/>
                  </a:lnTo>
                  <a:cubicBezTo>
                    <a:pt x="3536" y="189"/>
                    <a:pt x="3369" y="0"/>
                    <a:pt x="3139" y="0"/>
                  </a:cubicBezTo>
                  <a:close/>
                </a:path>
              </a:pathLst>
            </a:custGeom>
            <a:solidFill>
              <a:srgbClr val="F05A24"/>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1" name="Google Shape;6041;p27"/>
            <p:cNvSpPr/>
            <p:nvPr/>
          </p:nvSpPr>
          <p:spPr>
            <a:xfrm>
              <a:off x="1704325" y="4363038"/>
              <a:ext cx="71675" cy="213425"/>
            </a:xfrm>
            <a:custGeom>
              <a:avLst/>
              <a:gdLst/>
              <a:ahLst/>
              <a:cxnLst/>
              <a:rect l="l" t="t" r="r" b="b"/>
              <a:pathLst>
                <a:path w="2867" h="8537" extrusionOk="0">
                  <a:moveTo>
                    <a:pt x="0" y="0"/>
                  </a:moveTo>
                  <a:lnTo>
                    <a:pt x="0" y="8537"/>
                  </a:lnTo>
                  <a:lnTo>
                    <a:pt x="356" y="8537"/>
                  </a:lnTo>
                  <a:cubicBezTo>
                    <a:pt x="1737" y="8537"/>
                    <a:pt x="2867" y="7407"/>
                    <a:pt x="2867" y="6026"/>
                  </a:cubicBezTo>
                  <a:lnTo>
                    <a:pt x="2867" y="2511"/>
                  </a:lnTo>
                  <a:cubicBezTo>
                    <a:pt x="2867" y="1130"/>
                    <a:pt x="1737" y="0"/>
                    <a:pt x="356" y="0"/>
                  </a:cubicBezTo>
                  <a:close/>
                </a:path>
              </a:pathLst>
            </a:custGeom>
            <a:solidFill>
              <a:srgbClr val="F05A24"/>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2" name="Google Shape;6042;p27"/>
            <p:cNvSpPr/>
            <p:nvPr/>
          </p:nvSpPr>
          <p:spPr>
            <a:xfrm>
              <a:off x="1441725" y="3841513"/>
              <a:ext cx="524675" cy="607325"/>
            </a:xfrm>
            <a:custGeom>
              <a:avLst/>
              <a:gdLst/>
              <a:ahLst/>
              <a:cxnLst/>
              <a:rect l="l" t="t" r="r" b="b"/>
              <a:pathLst>
                <a:path w="20987" h="24293" extrusionOk="0">
                  <a:moveTo>
                    <a:pt x="10504" y="0"/>
                  </a:moveTo>
                  <a:cubicBezTo>
                    <a:pt x="4143" y="0"/>
                    <a:pt x="0" y="6675"/>
                    <a:pt x="2846" y="12366"/>
                  </a:cubicBezTo>
                  <a:lnTo>
                    <a:pt x="2909" y="12450"/>
                  </a:lnTo>
                  <a:cubicBezTo>
                    <a:pt x="3055" y="12785"/>
                    <a:pt x="3244" y="13098"/>
                    <a:pt x="3453" y="13391"/>
                  </a:cubicBezTo>
                  <a:cubicBezTo>
                    <a:pt x="6947" y="19438"/>
                    <a:pt x="6759" y="21677"/>
                    <a:pt x="6759" y="22786"/>
                  </a:cubicBezTo>
                  <a:cubicBezTo>
                    <a:pt x="6759" y="23435"/>
                    <a:pt x="7156" y="24041"/>
                    <a:pt x="7784" y="24292"/>
                  </a:cubicBezTo>
                  <a:lnTo>
                    <a:pt x="13245" y="24292"/>
                  </a:lnTo>
                  <a:cubicBezTo>
                    <a:pt x="13852" y="24041"/>
                    <a:pt x="14249" y="23435"/>
                    <a:pt x="14249" y="22786"/>
                  </a:cubicBezTo>
                  <a:cubicBezTo>
                    <a:pt x="14249" y="21677"/>
                    <a:pt x="14061" y="19438"/>
                    <a:pt x="17555" y="13391"/>
                  </a:cubicBezTo>
                  <a:cubicBezTo>
                    <a:pt x="17765" y="13098"/>
                    <a:pt x="17932" y="12764"/>
                    <a:pt x="18099" y="12450"/>
                  </a:cubicBezTo>
                  <a:cubicBezTo>
                    <a:pt x="18120" y="12429"/>
                    <a:pt x="18120" y="12387"/>
                    <a:pt x="18141" y="12366"/>
                  </a:cubicBezTo>
                  <a:cubicBezTo>
                    <a:pt x="20987" y="6675"/>
                    <a:pt x="16844" y="0"/>
                    <a:pt x="10504" y="0"/>
                  </a:cubicBezTo>
                  <a:close/>
                </a:path>
              </a:pathLst>
            </a:custGeom>
            <a:solidFill>
              <a:srgbClr val="FBED2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3" name="Google Shape;6043;p27"/>
            <p:cNvSpPr/>
            <p:nvPr/>
          </p:nvSpPr>
          <p:spPr>
            <a:xfrm>
              <a:off x="1703800" y="3842038"/>
              <a:ext cx="213950" cy="606800"/>
            </a:xfrm>
            <a:custGeom>
              <a:avLst/>
              <a:gdLst/>
              <a:ahLst/>
              <a:cxnLst/>
              <a:rect l="l" t="t" r="r" b="b"/>
              <a:pathLst>
                <a:path w="8558" h="24272" extrusionOk="0">
                  <a:moveTo>
                    <a:pt x="0" y="0"/>
                  </a:moveTo>
                  <a:lnTo>
                    <a:pt x="0" y="24271"/>
                  </a:lnTo>
                  <a:lnTo>
                    <a:pt x="2741" y="24271"/>
                  </a:lnTo>
                  <a:cubicBezTo>
                    <a:pt x="3348" y="24020"/>
                    <a:pt x="3766" y="23414"/>
                    <a:pt x="3745" y="22765"/>
                  </a:cubicBezTo>
                  <a:cubicBezTo>
                    <a:pt x="3745" y="21656"/>
                    <a:pt x="3557" y="19417"/>
                    <a:pt x="7051" y="13370"/>
                  </a:cubicBezTo>
                  <a:cubicBezTo>
                    <a:pt x="7261" y="13077"/>
                    <a:pt x="7449" y="12743"/>
                    <a:pt x="7616" y="12429"/>
                  </a:cubicBezTo>
                  <a:cubicBezTo>
                    <a:pt x="7637" y="12408"/>
                    <a:pt x="7637" y="12366"/>
                    <a:pt x="7658" y="12345"/>
                  </a:cubicBezTo>
                  <a:cubicBezTo>
                    <a:pt x="8244" y="11173"/>
                    <a:pt x="8558" y="9855"/>
                    <a:pt x="8558" y="8537"/>
                  </a:cubicBezTo>
                  <a:cubicBezTo>
                    <a:pt x="8558" y="3829"/>
                    <a:pt x="4729" y="0"/>
                    <a:pt x="0" y="0"/>
                  </a:cubicBezTo>
                  <a:close/>
                </a:path>
              </a:pathLst>
            </a:custGeom>
            <a:solidFill>
              <a:srgbClr val="F05A24"/>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4" name="Google Shape;6044;p27"/>
            <p:cNvSpPr/>
            <p:nvPr/>
          </p:nvSpPr>
          <p:spPr>
            <a:xfrm>
              <a:off x="1614863" y="4448813"/>
              <a:ext cx="178400" cy="55475"/>
            </a:xfrm>
            <a:custGeom>
              <a:avLst/>
              <a:gdLst/>
              <a:ahLst/>
              <a:cxnLst/>
              <a:rect l="l" t="t" r="r" b="b"/>
              <a:pathLst>
                <a:path w="7136" h="2219" extrusionOk="0">
                  <a:moveTo>
                    <a:pt x="419" y="0"/>
                  </a:moveTo>
                  <a:cubicBezTo>
                    <a:pt x="188" y="0"/>
                    <a:pt x="0" y="189"/>
                    <a:pt x="0" y="419"/>
                  </a:cubicBezTo>
                  <a:lnTo>
                    <a:pt x="0" y="1800"/>
                  </a:lnTo>
                  <a:cubicBezTo>
                    <a:pt x="0" y="2030"/>
                    <a:pt x="188" y="2218"/>
                    <a:pt x="419" y="2218"/>
                  </a:cubicBezTo>
                  <a:lnTo>
                    <a:pt x="6717" y="2218"/>
                  </a:lnTo>
                  <a:cubicBezTo>
                    <a:pt x="6926" y="2218"/>
                    <a:pt x="7114" y="2030"/>
                    <a:pt x="7135" y="1800"/>
                  </a:cubicBezTo>
                  <a:lnTo>
                    <a:pt x="7135" y="419"/>
                  </a:lnTo>
                  <a:cubicBezTo>
                    <a:pt x="7135" y="189"/>
                    <a:pt x="6947" y="0"/>
                    <a:pt x="6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5" name="Google Shape;6045;p27"/>
            <p:cNvSpPr/>
            <p:nvPr/>
          </p:nvSpPr>
          <p:spPr>
            <a:xfrm>
              <a:off x="1631588" y="4363038"/>
              <a:ext cx="144400" cy="213425"/>
            </a:xfrm>
            <a:custGeom>
              <a:avLst/>
              <a:gdLst/>
              <a:ahLst/>
              <a:cxnLst/>
              <a:rect l="l" t="t" r="r" b="b"/>
              <a:pathLst>
                <a:path w="5776" h="8537" extrusionOk="0">
                  <a:moveTo>
                    <a:pt x="2532" y="0"/>
                  </a:moveTo>
                  <a:cubicBezTo>
                    <a:pt x="1131" y="0"/>
                    <a:pt x="1" y="1109"/>
                    <a:pt x="1" y="2511"/>
                  </a:cubicBezTo>
                  <a:lnTo>
                    <a:pt x="1" y="6026"/>
                  </a:lnTo>
                  <a:cubicBezTo>
                    <a:pt x="1" y="7407"/>
                    <a:pt x="1131" y="8537"/>
                    <a:pt x="2532" y="8537"/>
                  </a:cubicBezTo>
                  <a:lnTo>
                    <a:pt x="3265" y="8537"/>
                  </a:lnTo>
                  <a:cubicBezTo>
                    <a:pt x="4646" y="8537"/>
                    <a:pt x="5776" y="7407"/>
                    <a:pt x="5776" y="6026"/>
                  </a:cubicBezTo>
                  <a:lnTo>
                    <a:pt x="5776" y="2511"/>
                  </a:lnTo>
                  <a:cubicBezTo>
                    <a:pt x="5776" y="1109"/>
                    <a:pt x="4646" y="0"/>
                    <a:pt x="32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6" name="Google Shape;6046;p27"/>
            <p:cNvSpPr/>
            <p:nvPr/>
          </p:nvSpPr>
          <p:spPr>
            <a:xfrm>
              <a:off x="1704313" y="4448813"/>
              <a:ext cx="88950" cy="55475"/>
            </a:xfrm>
            <a:custGeom>
              <a:avLst/>
              <a:gdLst/>
              <a:ahLst/>
              <a:cxnLst/>
              <a:rect l="l" t="t" r="r" b="b"/>
              <a:pathLst>
                <a:path w="3558" h="2219" extrusionOk="0">
                  <a:moveTo>
                    <a:pt x="0" y="0"/>
                  </a:moveTo>
                  <a:lnTo>
                    <a:pt x="0" y="2218"/>
                  </a:lnTo>
                  <a:lnTo>
                    <a:pt x="3139" y="2218"/>
                  </a:lnTo>
                  <a:cubicBezTo>
                    <a:pt x="3369" y="2218"/>
                    <a:pt x="3557" y="2030"/>
                    <a:pt x="3557" y="1800"/>
                  </a:cubicBezTo>
                  <a:lnTo>
                    <a:pt x="3557" y="419"/>
                  </a:lnTo>
                  <a:cubicBezTo>
                    <a:pt x="3536" y="189"/>
                    <a:pt x="3369" y="0"/>
                    <a:pt x="31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7" name="Google Shape;6047;p27"/>
            <p:cNvSpPr/>
            <p:nvPr/>
          </p:nvSpPr>
          <p:spPr>
            <a:xfrm>
              <a:off x="1704313" y="4363038"/>
              <a:ext cx="71675" cy="213425"/>
            </a:xfrm>
            <a:custGeom>
              <a:avLst/>
              <a:gdLst/>
              <a:ahLst/>
              <a:cxnLst/>
              <a:rect l="l" t="t" r="r" b="b"/>
              <a:pathLst>
                <a:path w="2867" h="8537" extrusionOk="0">
                  <a:moveTo>
                    <a:pt x="0" y="0"/>
                  </a:moveTo>
                  <a:lnTo>
                    <a:pt x="0" y="8537"/>
                  </a:lnTo>
                  <a:lnTo>
                    <a:pt x="356" y="8537"/>
                  </a:lnTo>
                  <a:cubicBezTo>
                    <a:pt x="1737" y="8537"/>
                    <a:pt x="2867" y="7407"/>
                    <a:pt x="2867" y="6026"/>
                  </a:cubicBezTo>
                  <a:lnTo>
                    <a:pt x="2867" y="2511"/>
                  </a:lnTo>
                  <a:cubicBezTo>
                    <a:pt x="2867" y="1130"/>
                    <a:pt x="1737" y="0"/>
                    <a:pt x="3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8" name="Google Shape;6048;p27"/>
            <p:cNvSpPr/>
            <p:nvPr/>
          </p:nvSpPr>
          <p:spPr>
            <a:xfrm>
              <a:off x="1441713" y="3841513"/>
              <a:ext cx="524675" cy="607325"/>
            </a:xfrm>
            <a:custGeom>
              <a:avLst/>
              <a:gdLst/>
              <a:ahLst/>
              <a:cxnLst/>
              <a:rect l="l" t="t" r="r" b="b"/>
              <a:pathLst>
                <a:path w="20987" h="24293" extrusionOk="0">
                  <a:moveTo>
                    <a:pt x="10504" y="0"/>
                  </a:moveTo>
                  <a:cubicBezTo>
                    <a:pt x="4143" y="0"/>
                    <a:pt x="0" y="6675"/>
                    <a:pt x="2846" y="12366"/>
                  </a:cubicBezTo>
                  <a:lnTo>
                    <a:pt x="2909" y="12450"/>
                  </a:lnTo>
                  <a:cubicBezTo>
                    <a:pt x="3055" y="12785"/>
                    <a:pt x="3244" y="13098"/>
                    <a:pt x="3453" y="13391"/>
                  </a:cubicBezTo>
                  <a:cubicBezTo>
                    <a:pt x="6947" y="19438"/>
                    <a:pt x="6759" y="21677"/>
                    <a:pt x="6759" y="22786"/>
                  </a:cubicBezTo>
                  <a:cubicBezTo>
                    <a:pt x="6759" y="23435"/>
                    <a:pt x="7156" y="24041"/>
                    <a:pt x="7784" y="24292"/>
                  </a:cubicBezTo>
                  <a:lnTo>
                    <a:pt x="13245" y="24292"/>
                  </a:lnTo>
                  <a:cubicBezTo>
                    <a:pt x="13852" y="24041"/>
                    <a:pt x="14249" y="23435"/>
                    <a:pt x="14249" y="22786"/>
                  </a:cubicBezTo>
                  <a:cubicBezTo>
                    <a:pt x="14249" y="21677"/>
                    <a:pt x="14061" y="19438"/>
                    <a:pt x="17555" y="13391"/>
                  </a:cubicBezTo>
                  <a:cubicBezTo>
                    <a:pt x="17765" y="13098"/>
                    <a:pt x="17932" y="12764"/>
                    <a:pt x="18099" y="12450"/>
                  </a:cubicBezTo>
                  <a:cubicBezTo>
                    <a:pt x="18120" y="12429"/>
                    <a:pt x="18120" y="12387"/>
                    <a:pt x="18141" y="12366"/>
                  </a:cubicBezTo>
                  <a:cubicBezTo>
                    <a:pt x="20987" y="6675"/>
                    <a:pt x="16844" y="0"/>
                    <a:pt x="105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9" name="Google Shape;6049;p27"/>
            <p:cNvSpPr/>
            <p:nvPr/>
          </p:nvSpPr>
          <p:spPr>
            <a:xfrm>
              <a:off x="1703788" y="3842038"/>
              <a:ext cx="213950" cy="606800"/>
            </a:xfrm>
            <a:custGeom>
              <a:avLst/>
              <a:gdLst/>
              <a:ahLst/>
              <a:cxnLst/>
              <a:rect l="l" t="t" r="r" b="b"/>
              <a:pathLst>
                <a:path w="8558" h="24272" extrusionOk="0">
                  <a:moveTo>
                    <a:pt x="0" y="0"/>
                  </a:moveTo>
                  <a:lnTo>
                    <a:pt x="0" y="24271"/>
                  </a:lnTo>
                  <a:lnTo>
                    <a:pt x="2741" y="24271"/>
                  </a:lnTo>
                  <a:cubicBezTo>
                    <a:pt x="3348" y="24020"/>
                    <a:pt x="3766" y="23414"/>
                    <a:pt x="3745" y="22765"/>
                  </a:cubicBezTo>
                  <a:cubicBezTo>
                    <a:pt x="3745" y="21656"/>
                    <a:pt x="3557" y="19417"/>
                    <a:pt x="7051" y="13370"/>
                  </a:cubicBezTo>
                  <a:cubicBezTo>
                    <a:pt x="7261" y="13077"/>
                    <a:pt x="7449" y="12743"/>
                    <a:pt x="7616" y="12429"/>
                  </a:cubicBezTo>
                  <a:cubicBezTo>
                    <a:pt x="7637" y="12408"/>
                    <a:pt x="7637" y="12366"/>
                    <a:pt x="7658" y="12345"/>
                  </a:cubicBezTo>
                  <a:cubicBezTo>
                    <a:pt x="8244" y="11173"/>
                    <a:pt x="8558" y="9855"/>
                    <a:pt x="8558" y="8537"/>
                  </a:cubicBezTo>
                  <a:cubicBezTo>
                    <a:pt x="8558" y="3829"/>
                    <a:pt x="4729"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50" name="Google Shape;6050;p27"/>
          <p:cNvGrpSpPr/>
          <p:nvPr/>
        </p:nvGrpSpPr>
        <p:grpSpPr>
          <a:xfrm rot="-749505">
            <a:off x="6600940" y="4035685"/>
            <a:ext cx="643746" cy="672815"/>
            <a:chOff x="3586913" y="4050713"/>
            <a:chExt cx="498538" cy="521050"/>
          </a:xfrm>
        </p:grpSpPr>
        <p:sp>
          <p:nvSpPr>
            <p:cNvPr id="6051" name="Google Shape;6051;p27"/>
            <p:cNvSpPr/>
            <p:nvPr/>
          </p:nvSpPr>
          <p:spPr>
            <a:xfrm>
              <a:off x="3624050" y="4313338"/>
              <a:ext cx="424775" cy="120325"/>
            </a:xfrm>
            <a:custGeom>
              <a:avLst/>
              <a:gdLst/>
              <a:ahLst/>
              <a:cxnLst/>
              <a:rect l="l" t="t" r="r" b="b"/>
              <a:pathLst>
                <a:path w="16991" h="4813" extrusionOk="0">
                  <a:moveTo>
                    <a:pt x="1068" y="0"/>
                  </a:moveTo>
                  <a:cubicBezTo>
                    <a:pt x="482" y="0"/>
                    <a:pt x="1" y="482"/>
                    <a:pt x="1" y="1067"/>
                  </a:cubicBezTo>
                  <a:lnTo>
                    <a:pt x="1" y="3746"/>
                  </a:lnTo>
                  <a:cubicBezTo>
                    <a:pt x="1" y="4331"/>
                    <a:pt x="482" y="4813"/>
                    <a:pt x="1068" y="4813"/>
                  </a:cubicBezTo>
                  <a:lnTo>
                    <a:pt x="16216" y="4813"/>
                  </a:lnTo>
                  <a:cubicBezTo>
                    <a:pt x="16342" y="4813"/>
                    <a:pt x="16468" y="4792"/>
                    <a:pt x="16991" y="4750"/>
                  </a:cubicBezTo>
                  <a:lnTo>
                    <a:pt x="16991" y="63"/>
                  </a:lnTo>
                  <a:cubicBezTo>
                    <a:pt x="16468" y="21"/>
                    <a:pt x="16342" y="0"/>
                    <a:pt x="16196" y="0"/>
                  </a:cubicBezTo>
                  <a:close/>
                </a:path>
              </a:pathLst>
            </a:custGeom>
            <a:solidFill>
              <a:srgbClr val="F1F1F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2" name="Google Shape;6052;p27"/>
            <p:cNvSpPr/>
            <p:nvPr/>
          </p:nvSpPr>
          <p:spPr>
            <a:xfrm>
              <a:off x="3616200" y="4304963"/>
              <a:ext cx="439425" cy="133925"/>
            </a:xfrm>
            <a:custGeom>
              <a:avLst/>
              <a:gdLst/>
              <a:ahLst/>
              <a:cxnLst/>
              <a:rect l="l" t="t" r="r" b="b"/>
              <a:pathLst>
                <a:path w="17577" h="5357" extrusionOk="0">
                  <a:moveTo>
                    <a:pt x="1068" y="1"/>
                  </a:moveTo>
                  <a:cubicBezTo>
                    <a:pt x="482" y="1"/>
                    <a:pt x="1" y="482"/>
                    <a:pt x="1" y="1068"/>
                  </a:cubicBezTo>
                  <a:lnTo>
                    <a:pt x="1" y="4290"/>
                  </a:lnTo>
                  <a:cubicBezTo>
                    <a:pt x="1" y="4876"/>
                    <a:pt x="482" y="5357"/>
                    <a:pt x="1068" y="5357"/>
                  </a:cubicBezTo>
                  <a:lnTo>
                    <a:pt x="17577" y="5357"/>
                  </a:lnTo>
                  <a:lnTo>
                    <a:pt x="17577" y="4876"/>
                  </a:lnTo>
                  <a:lnTo>
                    <a:pt x="1612" y="4876"/>
                  </a:lnTo>
                  <a:cubicBezTo>
                    <a:pt x="1005" y="4876"/>
                    <a:pt x="545" y="4394"/>
                    <a:pt x="545" y="3809"/>
                  </a:cubicBezTo>
                  <a:lnTo>
                    <a:pt x="545" y="1549"/>
                  </a:lnTo>
                  <a:cubicBezTo>
                    <a:pt x="545" y="963"/>
                    <a:pt x="1005" y="482"/>
                    <a:pt x="1612" y="482"/>
                  </a:cubicBezTo>
                  <a:lnTo>
                    <a:pt x="17577" y="482"/>
                  </a:lnTo>
                  <a:lnTo>
                    <a:pt x="17577" y="1"/>
                  </a:lnTo>
                  <a:close/>
                </a:path>
              </a:pathLst>
            </a:custGeom>
            <a:solidFill>
              <a:srgbClr val="F05A24"/>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3" name="Google Shape;6053;p27"/>
            <p:cNvSpPr/>
            <p:nvPr/>
          </p:nvSpPr>
          <p:spPr>
            <a:xfrm>
              <a:off x="3593725" y="4446713"/>
              <a:ext cx="483875" cy="120350"/>
            </a:xfrm>
            <a:custGeom>
              <a:avLst/>
              <a:gdLst/>
              <a:ahLst/>
              <a:cxnLst/>
              <a:rect l="l" t="t" r="r" b="b"/>
              <a:pathLst>
                <a:path w="19355" h="4814" extrusionOk="0">
                  <a:moveTo>
                    <a:pt x="795" y="1"/>
                  </a:moveTo>
                  <a:cubicBezTo>
                    <a:pt x="649" y="1"/>
                    <a:pt x="523" y="43"/>
                    <a:pt x="0" y="84"/>
                  </a:cubicBezTo>
                  <a:lnTo>
                    <a:pt x="0" y="4750"/>
                  </a:lnTo>
                  <a:cubicBezTo>
                    <a:pt x="523" y="4792"/>
                    <a:pt x="649" y="4813"/>
                    <a:pt x="774" y="4813"/>
                  </a:cubicBezTo>
                  <a:lnTo>
                    <a:pt x="18287" y="4813"/>
                  </a:lnTo>
                  <a:cubicBezTo>
                    <a:pt x="18873" y="4813"/>
                    <a:pt x="19354" y="4332"/>
                    <a:pt x="19354" y="3746"/>
                  </a:cubicBezTo>
                  <a:lnTo>
                    <a:pt x="19354" y="1068"/>
                  </a:lnTo>
                  <a:cubicBezTo>
                    <a:pt x="19354" y="482"/>
                    <a:pt x="18873" y="1"/>
                    <a:pt x="18287" y="1"/>
                  </a:cubicBezTo>
                  <a:close/>
                </a:path>
              </a:pathLst>
            </a:custGeom>
            <a:solidFill>
              <a:srgbClr val="F1F1F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4" name="Google Shape;6054;p27"/>
            <p:cNvSpPr/>
            <p:nvPr/>
          </p:nvSpPr>
          <p:spPr>
            <a:xfrm>
              <a:off x="3586925" y="4438863"/>
              <a:ext cx="498525" cy="132900"/>
            </a:xfrm>
            <a:custGeom>
              <a:avLst/>
              <a:gdLst/>
              <a:ahLst/>
              <a:cxnLst/>
              <a:rect l="l" t="t" r="r" b="b"/>
              <a:pathLst>
                <a:path w="19941" h="5316" extrusionOk="0">
                  <a:moveTo>
                    <a:pt x="0" y="1"/>
                  </a:moveTo>
                  <a:lnTo>
                    <a:pt x="0" y="461"/>
                  </a:lnTo>
                  <a:lnTo>
                    <a:pt x="18329" y="461"/>
                  </a:lnTo>
                  <a:cubicBezTo>
                    <a:pt x="18915" y="461"/>
                    <a:pt x="19396" y="943"/>
                    <a:pt x="19396" y="1528"/>
                  </a:cubicBezTo>
                  <a:lnTo>
                    <a:pt x="19396" y="3809"/>
                  </a:lnTo>
                  <a:cubicBezTo>
                    <a:pt x="19396" y="4395"/>
                    <a:pt x="18915" y="4855"/>
                    <a:pt x="18329" y="4855"/>
                  </a:cubicBezTo>
                  <a:lnTo>
                    <a:pt x="0" y="4855"/>
                  </a:lnTo>
                  <a:lnTo>
                    <a:pt x="0" y="5316"/>
                  </a:lnTo>
                  <a:lnTo>
                    <a:pt x="18873" y="5316"/>
                  </a:lnTo>
                  <a:cubicBezTo>
                    <a:pt x="19459" y="5316"/>
                    <a:pt x="19940" y="4855"/>
                    <a:pt x="19940" y="4269"/>
                  </a:cubicBezTo>
                  <a:lnTo>
                    <a:pt x="19940" y="1047"/>
                  </a:lnTo>
                  <a:cubicBezTo>
                    <a:pt x="19940" y="461"/>
                    <a:pt x="19459" y="1"/>
                    <a:pt x="18873" y="1"/>
                  </a:cubicBezTo>
                  <a:close/>
                </a:path>
              </a:pathLst>
            </a:custGeom>
            <a:solidFill>
              <a:srgbClr val="39B44A"/>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5" name="Google Shape;6055;p27"/>
            <p:cNvSpPr/>
            <p:nvPr/>
          </p:nvSpPr>
          <p:spPr>
            <a:xfrm>
              <a:off x="3762150" y="4050713"/>
              <a:ext cx="73775" cy="51325"/>
            </a:xfrm>
            <a:custGeom>
              <a:avLst/>
              <a:gdLst/>
              <a:ahLst/>
              <a:cxnLst/>
              <a:rect l="l" t="t" r="r" b="b"/>
              <a:pathLst>
                <a:path w="2951" h="2053" extrusionOk="0">
                  <a:moveTo>
                    <a:pt x="128" y="0"/>
                  </a:moveTo>
                  <a:cubicBezTo>
                    <a:pt x="86" y="0"/>
                    <a:pt x="44" y="1"/>
                    <a:pt x="1" y="2"/>
                  </a:cubicBezTo>
                  <a:cubicBezTo>
                    <a:pt x="1" y="2"/>
                    <a:pt x="879" y="1968"/>
                    <a:pt x="2951" y="2052"/>
                  </a:cubicBezTo>
                  <a:cubicBezTo>
                    <a:pt x="2951" y="2052"/>
                    <a:pt x="2951" y="0"/>
                    <a:pt x="128" y="0"/>
                  </a:cubicBezTo>
                  <a:close/>
                </a:path>
              </a:pathLst>
            </a:custGeom>
            <a:solidFill>
              <a:srgbClr val="8BC53F"/>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6" name="Google Shape;6056;p27"/>
            <p:cNvSpPr/>
            <p:nvPr/>
          </p:nvSpPr>
          <p:spPr>
            <a:xfrm>
              <a:off x="3831725" y="4053363"/>
              <a:ext cx="28275" cy="81100"/>
            </a:xfrm>
            <a:custGeom>
              <a:avLst/>
              <a:gdLst/>
              <a:ahLst/>
              <a:cxnLst/>
              <a:rect l="l" t="t" r="r" b="b"/>
              <a:pathLst>
                <a:path w="1131" h="3244" extrusionOk="0">
                  <a:moveTo>
                    <a:pt x="1109" y="0"/>
                  </a:moveTo>
                  <a:cubicBezTo>
                    <a:pt x="1067" y="21"/>
                    <a:pt x="1005" y="42"/>
                    <a:pt x="963" y="63"/>
                  </a:cubicBezTo>
                  <a:cubicBezTo>
                    <a:pt x="900" y="84"/>
                    <a:pt x="837" y="105"/>
                    <a:pt x="795" y="147"/>
                  </a:cubicBezTo>
                  <a:cubicBezTo>
                    <a:pt x="733" y="189"/>
                    <a:pt x="670" y="230"/>
                    <a:pt x="586" y="293"/>
                  </a:cubicBezTo>
                  <a:cubicBezTo>
                    <a:pt x="544" y="356"/>
                    <a:pt x="482" y="440"/>
                    <a:pt x="398" y="523"/>
                  </a:cubicBezTo>
                  <a:cubicBezTo>
                    <a:pt x="356" y="607"/>
                    <a:pt x="293" y="712"/>
                    <a:pt x="251" y="795"/>
                  </a:cubicBezTo>
                  <a:cubicBezTo>
                    <a:pt x="210" y="900"/>
                    <a:pt x="189" y="1005"/>
                    <a:pt x="147" y="1130"/>
                  </a:cubicBezTo>
                  <a:cubicBezTo>
                    <a:pt x="126" y="1235"/>
                    <a:pt x="84" y="1339"/>
                    <a:pt x="84" y="1465"/>
                  </a:cubicBezTo>
                  <a:cubicBezTo>
                    <a:pt x="0" y="2051"/>
                    <a:pt x="21" y="2658"/>
                    <a:pt x="126" y="3243"/>
                  </a:cubicBezTo>
                  <a:lnTo>
                    <a:pt x="147" y="3243"/>
                  </a:lnTo>
                  <a:cubicBezTo>
                    <a:pt x="147" y="3243"/>
                    <a:pt x="147" y="3013"/>
                    <a:pt x="168" y="2678"/>
                  </a:cubicBezTo>
                  <a:cubicBezTo>
                    <a:pt x="189" y="2532"/>
                    <a:pt x="210" y="2344"/>
                    <a:pt x="231" y="2134"/>
                  </a:cubicBezTo>
                  <a:cubicBezTo>
                    <a:pt x="272" y="1925"/>
                    <a:pt x="314" y="1716"/>
                    <a:pt x="377" y="1507"/>
                  </a:cubicBezTo>
                  <a:cubicBezTo>
                    <a:pt x="398" y="1402"/>
                    <a:pt x="440" y="1298"/>
                    <a:pt x="461" y="1214"/>
                  </a:cubicBezTo>
                  <a:cubicBezTo>
                    <a:pt x="503" y="1130"/>
                    <a:pt x="544" y="1046"/>
                    <a:pt x="586" y="963"/>
                  </a:cubicBezTo>
                  <a:cubicBezTo>
                    <a:pt x="628" y="858"/>
                    <a:pt x="670" y="774"/>
                    <a:pt x="712" y="691"/>
                  </a:cubicBezTo>
                  <a:cubicBezTo>
                    <a:pt x="754" y="628"/>
                    <a:pt x="775" y="544"/>
                    <a:pt x="816" y="481"/>
                  </a:cubicBezTo>
                  <a:lnTo>
                    <a:pt x="942" y="293"/>
                  </a:lnTo>
                  <a:cubicBezTo>
                    <a:pt x="963" y="251"/>
                    <a:pt x="1005" y="209"/>
                    <a:pt x="1026" y="168"/>
                  </a:cubicBezTo>
                  <a:cubicBezTo>
                    <a:pt x="1088" y="84"/>
                    <a:pt x="1130" y="42"/>
                    <a:pt x="1130" y="42"/>
                  </a:cubicBezTo>
                  <a:lnTo>
                    <a:pt x="1109" y="0"/>
                  </a:lnTo>
                  <a:close/>
                </a:path>
              </a:pathLst>
            </a:custGeom>
            <a:solidFill>
              <a:srgbClr val="A57C52"/>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7" name="Google Shape;6057;p27"/>
            <p:cNvSpPr/>
            <p:nvPr/>
          </p:nvSpPr>
          <p:spPr>
            <a:xfrm>
              <a:off x="3706700" y="4094763"/>
              <a:ext cx="258950" cy="210475"/>
            </a:xfrm>
            <a:custGeom>
              <a:avLst/>
              <a:gdLst/>
              <a:ahLst/>
              <a:cxnLst/>
              <a:rect l="l" t="t" r="r" b="b"/>
              <a:pathLst>
                <a:path w="10358" h="8419" extrusionOk="0">
                  <a:moveTo>
                    <a:pt x="3320" y="1"/>
                  </a:moveTo>
                  <a:cubicBezTo>
                    <a:pt x="2754" y="1"/>
                    <a:pt x="2145" y="134"/>
                    <a:pt x="1612" y="583"/>
                  </a:cubicBezTo>
                  <a:cubicBezTo>
                    <a:pt x="314" y="1671"/>
                    <a:pt x="1" y="4224"/>
                    <a:pt x="775" y="5647"/>
                  </a:cubicBezTo>
                  <a:cubicBezTo>
                    <a:pt x="1393" y="6736"/>
                    <a:pt x="2225" y="8418"/>
                    <a:pt x="3714" y="8418"/>
                  </a:cubicBezTo>
                  <a:cubicBezTo>
                    <a:pt x="4141" y="8418"/>
                    <a:pt x="4623" y="8280"/>
                    <a:pt x="5169" y="7948"/>
                  </a:cubicBezTo>
                  <a:cubicBezTo>
                    <a:pt x="5717" y="8278"/>
                    <a:pt x="6199" y="8416"/>
                    <a:pt x="6626" y="8416"/>
                  </a:cubicBezTo>
                  <a:cubicBezTo>
                    <a:pt x="8123" y="8416"/>
                    <a:pt x="8944" y="6721"/>
                    <a:pt x="9563" y="5647"/>
                  </a:cubicBezTo>
                  <a:cubicBezTo>
                    <a:pt x="10358" y="4245"/>
                    <a:pt x="10044" y="1671"/>
                    <a:pt x="8726" y="583"/>
                  </a:cubicBezTo>
                  <a:cubicBezTo>
                    <a:pt x="8201" y="134"/>
                    <a:pt x="7597" y="1"/>
                    <a:pt x="7033" y="1"/>
                  </a:cubicBezTo>
                  <a:cubicBezTo>
                    <a:pt x="6202" y="1"/>
                    <a:pt x="5455" y="290"/>
                    <a:pt x="5169" y="290"/>
                  </a:cubicBezTo>
                  <a:cubicBezTo>
                    <a:pt x="4895" y="290"/>
                    <a:pt x="4153" y="1"/>
                    <a:pt x="3320" y="1"/>
                  </a:cubicBezTo>
                  <a:close/>
                </a:path>
              </a:pathLst>
            </a:custGeom>
            <a:solidFill>
              <a:srgbClr val="C0272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8" name="Google Shape;6058;p27"/>
            <p:cNvSpPr/>
            <p:nvPr/>
          </p:nvSpPr>
          <p:spPr>
            <a:xfrm>
              <a:off x="3624038" y="4313338"/>
              <a:ext cx="424775" cy="120325"/>
            </a:xfrm>
            <a:custGeom>
              <a:avLst/>
              <a:gdLst/>
              <a:ahLst/>
              <a:cxnLst/>
              <a:rect l="l" t="t" r="r" b="b"/>
              <a:pathLst>
                <a:path w="16991" h="4813" extrusionOk="0">
                  <a:moveTo>
                    <a:pt x="1068" y="0"/>
                  </a:moveTo>
                  <a:cubicBezTo>
                    <a:pt x="482" y="0"/>
                    <a:pt x="1" y="482"/>
                    <a:pt x="1" y="1067"/>
                  </a:cubicBezTo>
                  <a:lnTo>
                    <a:pt x="1" y="3746"/>
                  </a:lnTo>
                  <a:cubicBezTo>
                    <a:pt x="1" y="4331"/>
                    <a:pt x="482" y="4813"/>
                    <a:pt x="1068" y="4813"/>
                  </a:cubicBezTo>
                  <a:lnTo>
                    <a:pt x="16216" y="4813"/>
                  </a:lnTo>
                  <a:cubicBezTo>
                    <a:pt x="16342" y="4813"/>
                    <a:pt x="16468" y="4792"/>
                    <a:pt x="16991" y="4750"/>
                  </a:cubicBezTo>
                  <a:lnTo>
                    <a:pt x="16991" y="63"/>
                  </a:lnTo>
                  <a:cubicBezTo>
                    <a:pt x="16468" y="21"/>
                    <a:pt x="16342" y="0"/>
                    <a:pt x="161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9" name="Google Shape;6059;p27"/>
            <p:cNvSpPr/>
            <p:nvPr/>
          </p:nvSpPr>
          <p:spPr>
            <a:xfrm>
              <a:off x="3616188" y="4304963"/>
              <a:ext cx="439425" cy="133925"/>
            </a:xfrm>
            <a:custGeom>
              <a:avLst/>
              <a:gdLst/>
              <a:ahLst/>
              <a:cxnLst/>
              <a:rect l="l" t="t" r="r" b="b"/>
              <a:pathLst>
                <a:path w="17577" h="5357" extrusionOk="0">
                  <a:moveTo>
                    <a:pt x="1068" y="1"/>
                  </a:moveTo>
                  <a:cubicBezTo>
                    <a:pt x="482" y="1"/>
                    <a:pt x="1" y="482"/>
                    <a:pt x="1" y="1068"/>
                  </a:cubicBezTo>
                  <a:lnTo>
                    <a:pt x="1" y="4290"/>
                  </a:lnTo>
                  <a:cubicBezTo>
                    <a:pt x="1" y="4876"/>
                    <a:pt x="482" y="5357"/>
                    <a:pt x="1068" y="5357"/>
                  </a:cubicBezTo>
                  <a:lnTo>
                    <a:pt x="17577" y="5357"/>
                  </a:lnTo>
                  <a:lnTo>
                    <a:pt x="17577" y="4876"/>
                  </a:lnTo>
                  <a:lnTo>
                    <a:pt x="1612" y="4876"/>
                  </a:lnTo>
                  <a:cubicBezTo>
                    <a:pt x="1005" y="4876"/>
                    <a:pt x="545" y="4394"/>
                    <a:pt x="545" y="3809"/>
                  </a:cubicBezTo>
                  <a:lnTo>
                    <a:pt x="545" y="1549"/>
                  </a:lnTo>
                  <a:cubicBezTo>
                    <a:pt x="545" y="963"/>
                    <a:pt x="1005" y="482"/>
                    <a:pt x="1612" y="482"/>
                  </a:cubicBezTo>
                  <a:lnTo>
                    <a:pt x="17577" y="482"/>
                  </a:lnTo>
                  <a:lnTo>
                    <a:pt x="175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0" name="Google Shape;6060;p27"/>
            <p:cNvSpPr/>
            <p:nvPr/>
          </p:nvSpPr>
          <p:spPr>
            <a:xfrm>
              <a:off x="3593713" y="4446713"/>
              <a:ext cx="483875" cy="120350"/>
            </a:xfrm>
            <a:custGeom>
              <a:avLst/>
              <a:gdLst/>
              <a:ahLst/>
              <a:cxnLst/>
              <a:rect l="l" t="t" r="r" b="b"/>
              <a:pathLst>
                <a:path w="19355" h="4814" extrusionOk="0">
                  <a:moveTo>
                    <a:pt x="795" y="1"/>
                  </a:moveTo>
                  <a:cubicBezTo>
                    <a:pt x="649" y="1"/>
                    <a:pt x="523" y="43"/>
                    <a:pt x="0" y="84"/>
                  </a:cubicBezTo>
                  <a:lnTo>
                    <a:pt x="0" y="4750"/>
                  </a:lnTo>
                  <a:cubicBezTo>
                    <a:pt x="523" y="4792"/>
                    <a:pt x="649" y="4813"/>
                    <a:pt x="774" y="4813"/>
                  </a:cubicBezTo>
                  <a:lnTo>
                    <a:pt x="18287" y="4813"/>
                  </a:lnTo>
                  <a:cubicBezTo>
                    <a:pt x="18873" y="4813"/>
                    <a:pt x="19354" y="4332"/>
                    <a:pt x="19354" y="3746"/>
                  </a:cubicBezTo>
                  <a:lnTo>
                    <a:pt x="19354" y="1068"/>
                  </a:lnTo>
                  <a:cubicBezTo>
                    <a:pt x="19354" y="482"/>
                    <a:pt x="18873" y="1"/>
                    <a:pt x="182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1" name="Google Shape;6061;p27"/>
            <p:cNvSpPr/>
            <p:nvPr/>
          </p:nvSpPr>
          <p:spPr>
            <a:xfrm>
              <a:off x="3586913" y="4438863"/>
              <a:ext cx="498525" cy="132900"/>
            </a:xfrm>
            <a:custGeom>
              <a:avLst/>
              <a:gdLst/>
              <a:ahLst/>
              <a:cxnLst/>
              <a:rect l="l" t="t" r="r" b="b"/>
              <a:pathLst>
                <a:path w="19941" h="5316" extrusionOk="0">
                  <a:moveTo>
                    <a:pt x="0" y="1"/>
                  </a:moveTo>
                  <a:lnTo>
                    <a:pt x="0" y="461"/>
                  </a:lnTo>
                  <a:lnTo>
                    <a:pt x="18329" y="461"/>
                  </a:lnTo>
                  <a:cubicBezTo>
                    <a:pt x="18915" y="461"/>
                    <a:pt x="19396" y="943"/>
                    <a:pt x="19396" y="1528"/>
                  </a:cubicBezTo>
                  <a:lnTo>
                    <a:pt x="19396" y="3809"/>
                  </a:lnTo>
                  <a:cubicBezTo>
                    <a:pt x="19396" y="4395"/>
                    <a:pt x="18915" y="4855"/>
                    <a:pt x="18329" y="4855"/>
                  </a:cubicBezTo>
                  <a:lnTo>
                    <a:pt x="0" y="4855"/>
                  </a:lnTo>
                  <a:lnTo>
                    <a:pt x="0" y="5316"/>
                  </a:lnTo>
                  <a:lnTo>
                    <a:pt x="18873" y="5316"/>
                  </a:lnTo>
                  <a:cubicBezTo>
                    <a:pt x="19459" y="5316"/>
                    <a:pt x="19940" y="4855"/>
                    <a:pt x="19940" y="4269"/>
                  </a:cubicBezTo>
                  <a:lnTo>
                    <a:pt x="19940" y="1047"/>
                  </a:lnTo>
                  <a:cubicBezTo>
                    <a:pt x="19940" y="461"/>
                    <a:pt x="19459" y="1"/>
                    <a:pt x="188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2" name="Google Shape;6062;p27"/>
            <p:cNvSpPr/>
            <p:nvPr/>
          </p:nvSpPr>
          <p:spPr>
            <a:xfrm>
              <a:off x="3762138" y="4050713"/>
              <a:ext cx="73775" cy="51325"/>
            </a:xfrm>
            <a:custGeom>
              <a:avLst/>
              <a:gdLst/>
              <a:ahLst/>
              <a:cxnLst/>
              <a:rect l="l" t="t" r="r" b="b"/>
              <a:pathLst>
                <a:path w="2951" h="2053" extrusionOk="0">
                  <a:moveTo>
                    <a:pt x="128" y="0"/>
                  </a:moveTo>
                  <a:cubicBezTo>
                    <a:pt x="86" y="0"/>
                    <a:pt x="44" y="1"/>
                    <a:pt x="1" y="2"/>
                  </a:cubicBezTo>
                  <a:cubicBezTo>
                    <a:pt x="1" y="2"/>
                    <a:pt x="879" y="1968"/>
                    <a:pt x="2951" y="2052"/>
                  </a:cubicBezTo>
                  <a:cubicBezTo>
                    <a:pt x="2951" y="2052"/>
                    <a:pt x="2951"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3" name="Google Shape;6063;p27"/>
            <p:cNvSpPr/>
            <p:nvPr/>
          </p:nvSpPr>
          <p:spPr>
            <a:xfrm>
              <a:off x="3831713" y="4053363"/>
              <a:ext cx="28275" cy="81100"/>
            </a:xfrm>
            <a:custGeom>
              <a:avLst/>
              <a:gdLst/>
              <a:ahLst/>
              <a:cxnLst/>
              <a:rect l="l" t="t" r="r" b="b"/>
              <a:pathLst>
                <a:path w="1131" h="3244" extrusionOk="0">
                  <a:moveTo>
                    <a:pt x="1109" y="0"/>
                  </a:moveTo>
                  <a:cubicBezTo>
                    <a:pt x="1067" y="21"/>
                    <a:pt x="1005" y="42"/>
                    <a:pt x="963" y="63"/>
                  </a:cubicBezTo>
                  <a:cubicBezTo>
                    <a:pt x="900" y="84"/>
                    <a:pt x="837" y="105"/>
                    <a:pt x="795" y="147"/>
                  </a:cubicBezTo>
                  <a:cubicBezTo>
                    <a:pt x="733" y="189"/>
                    <a:pt x="670" y="230"/>
                    <a:pt x="586" y="293"/>
                  </a:cubicBezTo>
                  <a:cubicBezTo>
                    <a:pt x="544" y="356"/>
                    <a:pt x="482" y="440"/>
                    <a:pt x="398" y="523"/>
                  </a:cubicBezTo>
                  <a:cubicBezTo>
                    <a:pt x="356" y="607"/>
                    <a:pt x="293" y="712"/>
                    <a:pt x="251" y="795"/>
                  </a:cubicBezTo>
                  <a:cubicBezTo>
                    <a:pt x="210" y="900"/>
                    <a:pt x="189" y="1005"/>
                    <a:pt x="147" y="1130"/>
                  </a:cubicBezTo>
                  <a:cubicBezTo>
                    <a:pt x="126" y="1235"/>
                    <a:pt x="84" y="1339"/>
                    <a:pt x="84" y="1465"/>
                  </a:cubicBezTo>
                  <a:cubicBezTo>
                    <a:pt x="0" y="2051"/>
                    <a:pt x="21" y="2658"/>
                    <a:pt x="126" y="3243"/>
                  </a:cubicBezTo>
                  <a:lnTo>
                    <a:pt x="147" y="3243"/>
                  </a:lnTo>
                  <a:cubicBezTo>
                    <a:pt x="147" y="3243"/>
                    <a:pt x="147" y="3013"/>
                    <a:pt x="168" y="2678"/>
                  </a:cubicBezTo>
                  <a:cubicBezTo>
                    <a:pt x="189" y="2532"/>
                    <a:pt x="210" y="2344"/>
                    <a:pt x="231" y="2134"/>
                  </a:cubicBezTo>
                  <a:cubicBezTo>
                    <a:pt x="272" y="1925"/>
                    <a:pt x="314" y="1716"/>
                    <a:pt x="377" y="1507"/>
                  </a:cubicBezTo>
                  <a:cubicBezTo>
                    <a:pt x="398" y="1402"/>
                    <a:pt x="440" y="1298"/>
                    <a:pt x="461" y="1214"/>
                  </a:cubicBezTo>
                  <a:cubicBezTo>
                    <a:pt x="503" y="1130"/>
                    <a:pt x="544" y="1046"/>
                    <a:pt x="586" y="963"/>
                  </a:cubicBezTo>
                  <a:cubicBezTo>
                    <a:pt x="628" y="858"/>
                    <a:pt x="670" y="774"/>
                    <a:pt x="712" y="691"/>
                  </a:cubicBezTo>
                  <a:cubicBezTo>
                    <a:pt x="754" y="628"/>
                    <a:pt x="775" y="544"/>
                    <a:pt x="816" y="481"/>
                  </a:cubicBezTo>
                  <a:lnTo>
                    <a:pt x="942" y="293"/>
                  </a:lnTo>
                  <a:cubicBezTo>
                    <a:pt x="963" y="251"/>
                    <a:pt x="1005" y="209"/>
                    <a:pt x="1026" y="168"/>
                  </a:cubicBezTo>
                  <a:cubicBezTo>
                    <a:pt x="1088" y="84"/>
                    <a:pt x="1130" y="42"/>
                    <a:pt x="1130" y="42"/>
                  </a:cubicBezTo>
                  <a:lnTo>
                    <a:pt x="1109" y="0"/>
                  </a:lnTo>
                  <a:close/>
                </a:path>
              </a:pathLst>
            </a:custGeom>
            <a:solidFill>
              <a:srgbClr val="A5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4" name="Google Shape;6064;p27"/>
            <p:cNvSpPr/>
            <p:nvPr/>
          </p:nvSpPr>
          <p:spPr>
            <a:xfrm>
              <a:off x="3706688" y="4094763"/>
              <a:ext cx="258950" cy="210475"/>
            </a:xfrm>
            <a:custGeom>
              <a:avLst/>
              <a:gdLst/>
              <a:ahLst/>
              <a:cxnLst/>
              <a:rect l="l" t="t" r="r" b="b"/>
              <a:pathLst>
                <a:path w="10358" h="8419" extrusionOk="0">
                  <a:moveTo>
                    <a:pt x="3320" y="1"/>
                  </a:moveTo>
                  <a:cubicBezTo>
                    <a:pt x="2754" y="1"/>
                    <a:pt x="2145" y="134"/>
                    <a:pt x="1612" y="583"/>
                  </a:cubicBezTo>
                  <a:cubicBezTo>
                    <a:pt x="314" y="1671"/>
                    <a:pt x="1" y="4224"/>
                    <a:pt x="775" y="5647"/>
                  </a:cubicBezTo>
                  <a:cubicBezTo>
                    <a:pt x="1393" y="6736"/>
                    <a:pt x="2225" y="8418"/>
                    <a:pt x="3714" y="8418"/>
                  </a:cubicBezTo>
                  <a:cubicBezTo>
                    <a:pt x="4141" y="8418"/>
                    <a:pt x="4623" y="8280"/>
                    <a:pt x="5169" y="7948"/>
                  </a:cubicBezTo>
                  <a:cubicBezTo>
                    <a:pt x="5717" y="8278"/>
                    <a:pt x="6199" y="8416"/>
                    <a:pt x="6626" y="8416"/>
                  </a:cubicBezTo>
                  <a:cubicBezTo>
                    <a:pt x="8123" y="8416"/>
                    <a:pt x="8944" y="6721"/>
                    <a:pt x="9563" y="5647"/>
                  </a:cubicBezTo>
                  <a:cubicBezTo>
                    <a:pt x="10358" y="4245"/>
                    <a:pt x="10044" y="1671"/>
                    <a:pt x="8726" y="583"/>
                  </a:cubicBezTo>
                  <a:cubicBezTo>
                    <a:pt x="8201" y="134"/>
                    <a:pt x="7597" y="1"/>
                    <a:pt x="7033" y="1"/>
                  </a:cubicBezTo>
                  <a:cubicBezTo>
                    <a:pt x="6202" y="1"/>
                    <a:pt x="5455" y="290"/>
                    <a:pt x="5169" y="290"/>
                  </a:cubicBezTo>
                  <a:cubicBezTo>
                    <a:pt x="4895" y="290"/>
                    <a:pt x="4153" y="1"/>
                    <a:pt x="33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65" name="Google Shape;6065;p27"/>
          <p:cNvGrpSpPr/>
          <p:nvPr/>
        </p:nvGrpSpPr>
        <p:grpSpPr>
          <a:xfrm>
            <a:off x="6129584" y="387458"/>
            <a:ext cx="1052426" cy="866947"/>
            <a:chOff x="4399263" y="2810788"/>
            <a:chExt cx="815013" cy="671375"/>
          </a:xfrm>
        </p:grpSpPr>
        <p:sp>
          <p:nvSpPr>
            <p:cNvPr id="6066" name="Google Shape;6066;p27"/>
            <p:cNvSpPr/>
            <p:nvPr/>
          </p:nvSpPr>
          <p:spPr>
            <a:xfrm>
              <a:off x="4399275" y="2810788"/>
              <a:ext cx="815000" cy="332350"/>
            </a:xfrm>
            <a:custGeom>
              <a:avLst/>
              <a:gdLst/>
              <a:ahLst/>
              <a:cxnLst/>
              <a:rect l="l" t="t" r="r" b="b"/>
              <a:pathLst>
                <a:path w="32600" h="13294" extrusionOk="0">
                  <a:moveTo>
                    <a:pt x="1877" y="0"/>
                  </a:moveTo>
                  <a:cubicBezTo>
                    <a:pt x="1477" y="0"/>
                    <a:pt x="1106" y="256"/>
                    <a:pt x="984" y="658"/>
                  </a:cubicBezTo>
                  <a:lnTo>
                    <a:pt x="147" y="3609"/>
                  </a:lnTo>
                  <a:cubicBezTo>
                    <a:pt x="0" y="4090"/>
                    <a:pt x="272" y="4592"/>
                    <a:pt x="754" y="4738"/>
                  </a:cubicBezTo>
                  <a:lnTo>
                    <a:pt x="30507" y="13254"/>
                  </a:lnTo>
                  <a:cubicBezTo>
                    <a:pt x="30595" y="13281"/>
                    <a:pt x="30684" y="13294"/>
                    <a:pt x="30772" y="13294"/>
                  </a:cubicBezTo>
                  <a:cubicBezTo>
                    <a:pt x="31160" y="13294"/>
                    <a:pt x="31514" y="13040"/>
                    <a:pt x="31616" y="12648"/>
                  </a:cubicBezTo>
                  <a:lnTo>
                    <a:pt x="32474" y="9697"/>
                  </a:lnTo>
                  <a:cubicBezTo>
                    <a:pt x="32599" y="9216"/>
                    <a:pt x="32327" y="8714"/>
                    <a:pt x="31846" y="8567"/>
                  </a:cubicBezTo>
                  <a:lnTo>
                    <a:pt x="2114" y="31"/>
                  </a:lnTo>
                  <a:cubicBezTo>
                    <a:pt x="2035" y="10"/>
                    <a:pt x="1955" y="0"/>
                    <a:pt x="1877" y="0"/>
                  </a:cubicBezTo>
                  <a:close/>
                </a:path>
              </a:pathLst>
            </a:custGeom>
            <a:solidFill>
              <a:srgbClr val="BFEFE5"/>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7" name="Google Shape;6067;p27"/>
            <p:cNvSpPr/>
            <p:nvPr/>
          </p:nvSpPr>
          <p:spPr>
            <a:xfrm>
              <a:off x="4399275" y="2851288"/>
              <a:ext cx="805050" cy="291850"/>
            </a:xfrm>
            <a:custGeom>
              <a:avLst/>
              <a:gdLst/>
              <a:ahLst/>
              <a:cxnLst/>
              <a:rect l="l" t="t" r="r" b="b"/>
              <a:pathLst>
                <a:path w="32202" h="11674" extrusionOk="0">
                  <a:moveTo>
                    <a:pt x="712" y="1"/>
                  </a:moveTo>
                  <a:lnTo>
                    <a:pt x="147" y="1989"/>
                  </a:lnTo>
                  <a:cubicBezTo>
                    <a:pt x="0" y="2470"/>
                    <a:pt x="272" y="2972"/>
                    <a:pt x="775" y="3118"/>
                  </a:cubicBezTo>
                  <a:lnTo>
                    <a:pt x="30507" y="11634"/>
                  </a:lnTo>
                  <a:cubicBezTo>
                    <a:pt x="30595" y="11661"/>
                    <a:pt x="30684" y="11674"/>
                    <a:pt x="30772" y="11674"/>
                  </a:cubicBezTo>
                  <a:cubicBezTo>
                    <a:pt x="31160" y="11674"/>
                    <a:pt x="31514" y="11420"/>
                    <a:pt x="31616" y="11028"/>
                  </a:cubicBezTo>
                  <a:lnTo>
                    <a:pt x="32202" y="9040"/>
                  </a:lnTo>
                  <a:lnTo>
                    <a:pt x="712" y="1"/>
                  </a:lnTo>
                  <a:close/>
                </a:path>
              </a:pathLst>
            </a:custGeom>
            <a:solidFill>
              <a:srgbClr val="BFEFE5"/>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8" name="Google Shape;6068;p27"/>
            <p:cNvSpPr/>
            <p:nvPr/>
          </p:nvSpPr>
          <p:spPr>
            <a:xfrm>
              <a:off x="4399800" y="2891563"/>
              <a:ext cx="793025" cy="251575"/>
            </a:xfrm>
            <a:custGeom>
              <a:avLst/>
              <a:gdLst/>
              <a:ahLst/>
              <a:cxnLst/>
              <a:rect l="l" t="t" r="r" b="b"/>
              <a:pathLst>
                <a:path w="31721" h="10063" extrusionOk="0">
                  <a:moveTo>
                    <a:pt x="251" y="1"/>
                  </a:moveTo>
                  <a:lnTo>
                    <a:pt x="126" y="378"/>
                  </a:lnTo>
                  <a:cubicBezTo>
                    <a:pt x="0" y="859"/>
                    <a:pt x="272" y="1361"/>
                    <a:pt x="754" y="1507"/>
                  </a:cubicBezTo>
                  <a:lnTo>
                    <a:pt x="30486" y="10023"/>
                  </a:lnTo>
                  <a:cubicBezTo>
                    <a:pt x="30574" y="10050"/>
                    <a:pt x="30663" y="10063"/>
                    <a:pt x="30751" y="10063"/>
                  </a:cubicBezTo>
                  <a:cubicBezTo>
                    <a:pt x="31139" y="10063"/>
                    <a:pt x="31493" y="9809"/>
                    <a:pt x="31595" y="9417"/>
                  </a:cubicBezTo>
                  <a:lnTo>
                    <a:pt x="31721" y="9040"/>
                  </a:lnTo>
                  <a:lnTo>
                    <a:pt x="251" y="1"/>
                  </a:lnTo>
                  <a:close/>
                </a:path>
              </a:pathLst>
            </a:custGeom>
            <a:solidFill>
              <a:srgbClr val="BFEFE5"/>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9" name="Google Shape;6069;p27"/>
            <p:cNvSpPr/>
            <p:nvPr/>
          </p:nvSpPr>
          <p:spPr>
            <a:xfrm>
              <a:off x="4444250" y="2812588"/>
              <a:ext cx="12600" cy="33500"/>
            </a:xfrm>
            <a:custGeom>
              <a:avLst/>
              <a:gdLst/>
              <a:ahLst/>
              <a:cxnLst/>
              <a:rect l="l" t="t" r="r" b="b"/>
              <a:pathLst>
                <a:path w="504" h="1340" extrusionOk="0">
                  <a:moveTo>
                    <a:pt x="378" y="0"/>
                  </a:moveTo>
                  <a:lnTo>
                    <a:pt x="1" y="1298"/>
                  </a:lnTo>
                  <a:lnTo>
                    <a:pt x="126" y="1340"/>
                  </a:lnTo>
                  <a:lnTo>
                    <a:pt x="503" y="42"/>
                  </a:lnTo>
                  <a:lnTo>
                    <a:pt x="378"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0" name="Google Shape;6070;p27"/>
            <p:cNvSpPr/>
            <p:nvPr/>
          </p:nvSpPr>
          <p:spPr>
            <a:xfrm>
              <a:off x="4459425" y="2815213"/>
              <a:ext cx="8400" cy="17275"/>
            </a:xfrm>
            <a:custGeom>
              <a:avLst/>
              <a:gdLst/>
              <a:ahLst/>
              <a:cxnLst/>
              <a:rect l="l" t="t" r="r" b="b"/>
              <a:pathLst>
                <a:path w="336" h="691" extrusionOk="0">
                  <a:moveTo>
                    <a:pt x="189" y="0"/>
                  </a:moveTo>
                  <a:lnTo>
                    <a:pt x="1" y="649"/>
                  </a:lnTo>
                  <a:lnTo>
                    <a:pt x="147" y="691"/>
                  </a:lnTo>
                  <a:lnTo>
                    <a:pt x="335"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1" name="Google Shape;6071;p27"/>
            <p:cNvSpPr/>
            <p:nvPr/>
          </p:nvSpPr>
          <p:spPr>
            <a:xfrm>
              <a:off x="4470950" y="2818863"/>
              <a:ext cx="7850" cy="16775"/>
            </a:xfrm>
            <a:custGeom>
              <a:avLst/>
              <a:gdLst/>
              <a:ahLst/>
              <a:cxnLst/>
              <a:rect l="l" t="t" r="r" b="b"/>
              <a:pathLst>
                <a:path w="314" h="671" extrusionOk="0">
                  <a:moveTo>
                    <a:pt x="188" y="1"/>
                  </a:moveTo>
                  <a:lnTo>
                    <a:pt x="0" y="649"/>
                  </a:lnTo>
                  <a:lnTo>
                    <a:pt x="126" y="670"/>
                  </a:lnTo>
                  <a:lnTo>
                    <a:pt x="314" y="21"/>
                  </a:lnTo>
                  <a:lnTo>
                    <a:pt x="18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2" name="Google Shape;6072;p27"/>
            <p:cNvSpPr/>
            <p:nvPr/>
          </p:nvSpPr>
          <p:spPr>
            <a:xfrm>
              <a:off x="4489775" y="282881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3" name="Google Shape;6073;p27"/>
            <p:cNvSpPr/>
            <p:nvPr/>
          </p:nvSpPr>
          <p:spPr>
            <a:xfrm>
              <a:off x="4506500" y="2837688"/>
              <a:ext cx="7875" cy="17300"/>
            </a:xfrm>
            <a:custGeom>
              <a:avLst/>
              <a:gdLst/>
              <a:ahLst/>
              <a:cxnLst/>
              <a:rect l="l" t="t" r="r" b="b"/>
              <a:pathLst>
                <a:path w="315" h="692" extrusionOk="0">
                  <a:moveTo>
                    <a:pt x="189" y="1"/>
                  </a:moveTo>
                  <a:lnTo>
                    <a:pt x="1" y="649"/>
                  </a:lnTo>
                  <a:lnTo>
                    <a:pt x="126" y="691"/>
                  </a:lnTo>
                  <a:lnTo>
                    <a:pt x="315"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4" name="Google Shape;6074;p27"/>
            <p:cNvSpPr/>
            <p:nvPr/>
          </p:nvSpPr>
          <p:spPr>
            <a:xfrm>
              <a:off x="4499700" y="2828288"/>
              <a:ext cx="12575" cy="33500"/>
            </a:xfrm>
            <a:custGeom>
              <a:avLst/>
              <a:gdLst/>
              <a:ahLst/>
              <a:cxnLst/>
              <a:rect l="l" t="t" r="r" b="b"/>
              <a:pathLst>
                <a:path w="503" h="1340" extrusionOk="0">
                  <a:moveTo>
                    <a:pt x="357" y="0"/>
                  </a:moveTo>
                  <a:lnTo>
                    <a:pt x="1" y="1297"/>
                  </a:lnTo>
                  <a:lnTo>
                    <a:pt x="126" y="1339"/>
                  </a:lnTo>
                  <a:lnTo>
                    <a:pt x="503" y="42"/>
                  </a:lnTo>
                  <a:lnTo>
                    <a:pt x="357"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5" name="Google Shape;6075;p27"/>
            <p:cNvSpPr/>
            <p:nvPr/>
          </p:nvSpPr>
          <p:spPr>
            <a:xfrm>
              <a:off x="4514875" y="2831413"/>
              <a:ext cx="8400" cy="17300"/>
            </a:xfrm>
            <a:custGeom>
              <a:avLst/>
              <a:gdLst/>
              <a:ahLst/>
              <a:cxnLst/>
              <a:rect l="l" t="t" r="r" b="b"/>
              <a:pathLst>
                <a:path w="336" h="692" extrusionOk="0">
                  <a:moveTo>
                    <a:pt x="189" y="1"/>
                  </a:moveTo>
                  <a:lnTo>
                    <a:pt x="1" y="649"/>
                  </a:lnTo>
                  <a:lnTo>
                    <a:pt x="147" y="691"/>
                  </a:lnTo>
                  <a:lnTo>
                    <a:pt x="335"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6" name="Google Shape;6076;p27"/>
            <p:cNvSpPr/>
            <p:nvPr/>
          </p:nvSpPr>
          <p:spPr>
            <a:xfrm>
              <a:off x="4503900" y="2830363"/>
              <a:ext cx="7875" cy="17300"/>
            </a:xfrm>
            <a:custGeom>
              <a:avLst/>
              <a:gdLst/>
              <a:ahLst/>
              <a:cxnLst/>
              <a:rect l="l" t="t" r="r" b="b"/>
              <a:pathLst>
                <a:path w="315" h="692" extrusionOk="0">
                  <a:moveTo>
                    <a:pt x="168" y="1"/>
                  </a:moveTo>
                  <a:lnTo>
                    <a:pt x="0" y="649"/>
                  </a:lnTo>
                  <a:lnTo>
                    <a:pt x="126" y="691"/>
                  </a:lnTo>
                  <a:lnTo>
                    <a:pt x="314" y="43"/>
                  </a:lnTo>
                  <a:lnTo>
                    <a:pt x="16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7" name="Google Shape;6077;p27"/>
            <p:cNvSpPr/>
            <p:nvPr/>
          </p:nvSpPr>
          <p:spPr>
            <a:xfrm>
              <a:off x="4536850" y="2837688"/>
              <a:ext cx="8400" cy="16775"/>
            </a:xfrm>
            <a:custGeom>
              <a:avLst/>
              <a:gdLst/>
              <a:ahLst/>
              <a:cxnLst/>
              <a:rect l="l" t="t" r="r" b="b"/>
              <a:pathLst>
                <a:path w="336" h="671" extrusionOk="0">
                  <a:moveTo>
                    <a:pt x="189" y="1"/>
                  </a:moveTo>
                  <a:lnTo>
                    <a:pt x="0" y="649"/>
                  </a:lnTo>
                  <a:lnTo>
                    <a:pt x="147" y="670"/>
                  </a:lnTo>
                  <a:lnTo>
                    <a:pt x="335" y="22"/>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8" name="Google Shape;6078;p27"/>
            <p:cNvSpPr/>
            <p:nvPr/>
          </p:nvSpPr>
          <p:spPr>
            <a:xfrm>
              <a:off x="4548350" y="2840838"/>
              <a:ext cx="7875" cy="17275"/>
            </a:xfrm>
            <a:custGeom>
              <a:avLst/>
              <a:gdLst/>
              <a:ahLst/>
              <a:cxnLst/>
              <a:rect l="l" t="t" r="r" b="b"/>
              <a:pathLst>
                <a:path w="315" h="691" extrusionOk="0">
                  <a:moveTo>
                    <a:pt x="189" y="0"/>
                  </a:moveTo>
                  <a:lnTo>
                    <a:pt x="1" y="649"/>
                  </a:lnTo>
                  <a:lnTo>
                    <a:pt x="126" y="691"/>
                  </a:lnTo>
                  <a:lnTo>
                    <a:pt x="315"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9" name="Google Shape;6079;p27"/>
            <p:cNvSpPr/>
            <p:nvPr/>
          </p:nvSpPr>
          <p:spPr>
            <a:xfrm>
              <a:off x="4554625" y="2843963"/>
              <a:ext cx="13100" cy="33500"/>
            </a:xfrm>
            <a:custGeom>
              <a:avLst/>
              <a:gdLst/>
              <a:ahLst/>
              <a:cxnLst/>
              <a:rect l="l" t="t" r="r" b="b"/>
              <a:pathLst>
                <a:path w="524" h="1340" extrusionOk="0">
                  <a:moveTo>
                    <a:pt x="377" y="1"/>
                  </a:moveTo>
                  <a:lnTo>
                    <a:pt x="1" y="1298"/>
                  </a:lnTo>
                  <a:lnTo>
                    <a:pt x="147" y="1340"/>
                  </a:lnTo>
                  <a:lnTo>
                    <a:pt x="524" y="43"/>
                  </a:lnTo>
                  <a:lnTo>
                    <a:pt x="377"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0" name="Google Shape;6080;p27"/>
            <p:cNvSpPr/>
            <p:nvPr/>
          </p:nvSpPr>
          <p:spPr>
            <a:xfrm>
              <a:off x="4570850" y="2847638"/>
              <a:ext cx="7875" cy="16750"/>
            </a:xfrm>
            <a:custGeom>
              <a:avLst/>
              <a:gdLst/>
              <a:ahLst/>
              <a:cxnLst/>
              <a:rect l="l" t="t" r="r" b="b"/>
              <a:pathLst>
                <a:path w="315" h="670" extrusionOk="0">
                  <a:moveTo>
                    <a:pt x="189" y="0"/>
                  </a:moveTo>
                  <a:lnTo>
                    <a:pt x="0" y="649"/>
                  </a:lnTo>
                  <a:lnTo>
                    <a:pt x="126" y="670"/>
                  </a:lnTo>
                  <a:lnTo>
                    <a:pt x="314" y="21"/>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1" name="Google Shape;6081;p27"/>
            <p:cNvSpPr/>
            <p:nvPr/>
          </p:nvSpPr>
          <p:spPr>
            <a:xfrm>
              <a:off x="4581300" y="2850238"/>
              <a:ext cx="8400" cy="17300"/>
            </a:xfrm>
            <a:custGeom>
              <a:avLst/>
              <a:gdLst/>
              <a:ahLst/>
              <a:cxnLst/>
              <a:rect l="l" t="t" r="r" b="b"/>
              <a:pathLst>
                <a:path w="336" h="692" extrusionOk="0">
                  <a:moveTo>
                    <a:pt x="189" y="1"/>
                  </a:moveTo>
                  <a:lnTo>
                    <a:pt x="1" y="650"/>
                  </a:lnTo>
                  <a:lnTo>
                    <a:pt x="147" y="691"/>
                  </a:lnTo>
                  <a:lnTo>
                    <a:pt x="336"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2" name="Google Shape;6082;p27"/>
            <p:cNvSpPr/>
            <p:nvPr/>
          </p:nvSpPr>
          <p:spPr>
            <a:xfrm>
              <a:off x="4600675" y="2860713"/>
              <a:ext cx="7850" cy="17275"/>
            </a:xfrm>
            <a:custGeom>
              <a:avLst/>
              <a:gdLst/>
              <a:ahLst/>
              <a:cxnLst/>
              <a:rect l="l" t="t" r="r" b="b"/>
              <a:pathLst>
                <a:path w="314" h="691" extrusionOk="0">
                  <a:moveTo>
                    <a:pt x="188" y="0"/>
                  </a:moveTo>
                  <a:lnTo>
                    <a:pt x="0" y="649"/>
                  </a:lnTo>
                  <a:lnTo>
                    <a:pt x="126" y="691"/>
                  </a:lnTo>
                  <a:lnTo>
                    <a:pt x="314" y="42"/>
                  </a:lnTo>
                  <a:lnTo>
                    <a:pt x="188"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3" name="Google Shape;6083;p27"/>
            <p:cNvSpPr/>
            <p:nvPr/>
          </p:nvSpPr>
          <p:spPr>
            <a:xfrm>
              <a:off x="4603800" y="2856538"/>
              <a:ext cx="7875" cy="17275"/>
            </a:xfrm>
            <a:custGeom>
              <a:avLst/>
              <a:gdLst/>
              <a:ahLst/>
              <a:cxnLst/>
              <a:rect l="l" t="t" r="r" b="b"/>
              <a:pathLst>
                <a:path w="315" h="691" extrusionOk="0">
                  <a:moveTo>
                    <a:pt x="189" y="0"/>
                  </a:moveTo>
                  <a:lnTo>
                    <a:pt x="1" y="649"/>
                  </a:lnTo>
                  <a:lnTo>
                    <a:pt x="126" y="690"/>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4" name="Google Shape;6084;p27"/>
            <p:cNvSpPr/>
            <p:nvPr/>
          </p:nvSpPr>
          <p:spPr>
            <a:xfrm>
              <a:off x="4610075" y="2859663"/>
              <a:ext cx="12575" cy="33500"/>
            </a:xfrm>
            <a:custGeom>
              <a:avLst/>
              <a:gdLst/>
              <a:ahLst/>
              <a:cxnLst/>
              <a:rect l="l" t="t" r="r" b="b"/>
              <a:pathLst>
                <a:path w="503" h="1340" extrusionOk="0">
                  <a:moveTo>
                    <a:pt x="377" y="1"/>
                  </a:moveTo>
                  <a:lnTo>
                    <a:pt x="1" y="1298"/>
                  </a:lnTo>
                  <a:lnTo>
                    <a:pt x="126" y="1340"/>
                  </a:lnTo>
                  <a:lnTo>
                    <a:pt x="503" y="42"/>
                  </a:lnTo>
                  <a:lnTo>
                    <a:pt x="377"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5" name="Google Shape;6085;p27"/>
            <p:cNvSpPr/>
            <p:nvPr/>
          </p:nvSpPr>
          <p:spPr>
            <a:xfrm>
              <a:off x="4625775" y="2863338"/>
              <a:ext cx="7875" cy="16750"/>
            </a:xfrm>
            <a:custGeom>
              <a:avLst/>
              <a:gdLst/>
              <a:ahLst/>
              <a:cxnLst/>
              <a:rect l="l" t="t" r="r" b="b"/>
              <a:pathLst>
                <a:path w="315" h="670" extrusionOk="0">
                  <a:moveTo>
                    <a:pt x="189" y="0"/>
                  </a:moveTo>
                  <a:lnTo>
                    <a:pt x="0" y="649"/>
                  </a:lnTo>
                  <a:lnTo>
                    <a:pt x="147" y="670"/>
                  </a:lnTo>
                  <a:lnTo>
                    <a:pt x="314" y="21"/>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6" name="Google Shape;6086;p27"/>
            <p:cNvSpPr/>
            <p:nvPr/>
          </p:nvSpPr>
          <p:spPr>
            <a:xfrm>
              <a:off x="4649300" y="2877963"/>
              <a:ext cx="8400" cy="17300"/>
            </a:xfrm>
            <a:custGeom>
              <a:avLst/>
              <a:gdLst/>
              <a:ahLst/>
              <a:cxnLst/>
              <a:rect l="l" t="t" r="r" b="b"/>
              <a:pathLst>
                <a:path w="336" h="692" extrusionOk="0">
                  <a:moveTo>
                    <a:pt x="189" y="1"/>
                  </a:moveTo>
                  <a:lnTo>
                    <a:pt x="1" y="650"/>
                  </a:lnTo>
                  <a:lnTo>
                    <a:pt x="147" y="691"/>
                  </a:lnTo>
                  <a:lnTo>
                    <a:pt x="336"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7" name="Google Shape;6087;p27"/>
            <p:cNvSpPr/>
            <p:nvPr/>
          </p:nvSpPr>
          <p:spPr>
            <a:xfrm>
              <a:off x="4647750" y="2869088"/>
              <a:ext cx="7875" cy="17275"/>
            </a:xfrm>
            <a:custGeom>
              <a:avLst/>
              <a:gdLst/>
              <a:ahLst/>
              <a:cxnLst/>
              <a:rect l="l" t="t" r="r" b="b"/>
              <a:pathLst>
                <a:path w="315" h="691" extrusionOk="0">
                  <a:moveTo>
                    <a:pt x="189" y="0"/>
                  </a:moveTo>
                  <a:lnTo>
                    <a:pt x="0" y="649"/>
                  </a:lnTo>
                  <a:lnTo>
                    <a:pt x="147"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8" name="Google Shape;6088;p27"/>
            <p:cNvSpPr/>
            <p:nvPr/>
          </p:nvSpPr>
          <p:spPr>
            <a:xfrm>
              <a:off x="4659250" y="2872738"/>
              <a:ext cx="7875" cy="17300"/>
            </a:xfrm>
            <a:custGeom>
              <a:avLst/>
              <a:gdLst/>
              <a:ahLst/>
              <a:cxnLst/>
              <a:rect l="l" t="t" r="r" b="b"/>
              <a:pathLst>
                <a:path w="315" h="692" extrusionOk="0">
                  <a:moveTo>
                    <a:pt x="189" y="1"/>
                  </a:moveTo>
                  <a:lnTo>
                    <a:pt x="1" y="649"/>
                  </a:lnTo>
                  <a:lnTo>
                    <a:pt x="126" y="691"/>
                  </a:lnTo>
                  <a:lnTo>
                    <a:pt x="314" y="42"/>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9" name="Google Shape;6089;p27"/>
            <p:cNvSpPr/>
            <p:nvPr/>
          </p:nvSpPr>
          <p:spPr>
            <a:xfrm>
              <a:off x="4679650" y="2888963"/>
              <a:ext cx="12575" cy="33500"/>
            </a:xfrm>
            <a:custGeom>
              <a:avLst/>
              <a:gdLst/>
              <a:ahLst/>
              <a:cxnLst/>
              <a:rect l="l" t="t" r="r" b="b"/>
              <a:pathLst>
                <a:path w="503" h="1340" extrusionOk="0">
                  <a:moveTo>
                    <a:pt x="377" y="0"/>
                  </a:moveTo>
                  <a:lnTo>
                    <a:pt x="1" y="1298"/>
                  </a:lnTo>
                  <a:lnTo>
                    <a:pt x="126" y="1339"/>
                  </a:lnTo>
                  <a:lnTo>
                    <a:pt x="503" y="42"/>
                  </a:lnTo>
                  <a:lnTo>
                    <a:pt x="377"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0" name="Google Shape;6090;p27"/>
            <p:cNvSpPr/>
            <p:nvPr/>
          </p:nvSpPr>
          <p:spPr>
            <a:xfrm>
              <a:off x="4681225" y="2879013"/>
              <a:ext cx="7875" cy="17300"/>
            </a:xfrm>
            <a:custGeom>
              <a:avLst/>
              <a:gdLst/>
              <a:ahLst/>
              <a:cxnLst/>
              <a:rect l="l" t="t" r="r" b="b"/>
              <a:pathLst>
                <a:path w="315" h="692" extrusionOk="0">
                  <a:moveTo>
                    <a:pt x="189" y="1"/>
                  </a:moveTo>
                  <a:lnTo>
                    <a:pt x="0" y="649"/>
                  </a:lnTo>
                  <a:lnTo>
                    <a:pt x="126" y="691"/>
                  </a:lnTo>
                  <a:lnTo>
                    <a:pt x="314"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1" name="Google Shape;6091;p27"/>
            <p:cNvSpPr/>
            <p:nvPr/>
          </p:nvSpPr>
          <p:spPr>
            <a:xfrm>
              <a:off x="4692200" y="2882163"/>
              <a:ext cx="8400" cy="17275"/>
            </a:xfrm>
            <a:custGeom>
              <a:avLst/>
              <a:gdLst/>
              <a:ahLst/>
              <a:cxnLst/>
              <a:rect l="l" t="t" r="r" b="b"/>
              <a:pathLst>
                <a:path w="336" h="691" extrusionOk="0">
                  <a:moveTo>
                    <a:pt x="189" y="0"/>
                  </a:moveTo>
                  <a:lnTo>
                    <a:pt x="1" y="649"/>
                  </a:lnTo>
                  <a:lnTo>
                    <a:pt x="147" y="691"/>
                  </a:lnTo>
                  <a:lnTo>
                    <a:pt x="335"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2" name="Google Shape;6092;p27"/>
            <p:cNvSpPr/>
            <p:nvPr/>
          </p:nvSpPr>
          <p:spPr>
            <a:xfrm>
              <a:off x="4703200" y="2885288"/>
              <a:ext cx="8375" cy="17300"/>
            </a:xfrm>
            <a:custGeom>
              <a:avLst/>
              <a:gdLst/>
              <a:ahLst/>
              <a:cxnLst/>
              <a:rect l="l" t="t" r="r" b="b"/>
              <a:pathLst>
                <a:path w="335" h="692" extrusionOk="0">
                  <a:moveTo>
                    <a:pt x="188" y="1"/>
                  </a:moveTo>
                  <a:lnTo>
                    <a:pt x="0" y="649"/>
                  </a:lnTo>
                  <a:lnTo>
                    <a:pt x="147" y="691"/>
                  </a:lnTo>
                  <a:lnTo>
                    <a:pt x="335" y="43"/>
                  </a:lnTo>
                  <a:lnTo>
                    <a:pt x="18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3" name="Google Shape;6093;p27"/>
            <p:cNvSpPr/>
            <p:nvPr/>
          </p:nvSpPr>
          <p:spPr>
            <a:xfrm>
              <a:off x="4729875" y="290256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4" name="Google Shape;6094;p27"/>
            <p:cNvSpPr/>
            <p:nvPr/>
          </p:nvSpPr>
          <p:spPr>
            <a:xfrm>
              <a:off x="4720975" y="2891563"/>
              <a:ext cx="12575" cy="33500"/>
            </a:xfrm>
            <a:custGeom>
              <a:avLst/>
              <a:gdLst/>
              <a:ahLst/>
              <a:cxnLst/>
              <a:rect l="l" t="t" r="r" b="b"/>
              <a:pathLst>
                <a:path w="503" h="1340" extrusionOk="0">
                  <a:moveTo>
                    <a:pt x="377" y="1"/>
                  </a:moveTo>
                  <a:lnTo>
                    <a:pt x="1" y="1298"/>
                  </a:lnTo>
                  <a:lnTo>
                    <a:pt x="126" y="1340"/>
                  </a:lnTo>
                  <a:lnTo>
                    <a:pt x="503" y="43"/>
                  </a:lnTo>
                  <a:lnTo>
                    <a:pt x="377"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5" name="Google Shape;6095;p27"/>
            <p:cNvSpPr/>
            <p:nvPr/>
          </p:nvSpPr>
          <p:spPr>
            <a:xfrm>
              <a:off x="4736675" y="289471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6" name="Google Shape;6096;p27"/>
            <p:cNvSpPr/>
            <p:nvPr/>
          </p:nvSpPr>
          <p:spPr>
            <a:xfrm>
              <a:off x="4747650" y="2897838"/>
              <a:ext cx="7875" cy="17300"/>
            </a:xfrm>
            <a:custGeom>
              <a:avLst/>
              <a:gdLst/>
              <a:ahLst/>
              <a:cxnLst/>
              <a:rect l="l" t="t" r="r" b="b"/>
              <a:pathLst>
                <a:path w="315" h="692" extrusionOk="0">
                  <a:moveTo>
                    <a:pt x="189" y="1"/>
                  </a:moveTo>
                  <a:lnTo>
                    <a:pt x="1" y="650"/>
                  </a:lnTo>
                  <a:lnTo>
                    <a:pt x="126" y="691"/>
                  </a:lnTo>
                  <a:lnTo>
                    <a:pt x="314"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7" name="Google Shape;6097;p27"/>
            <p:cNvSpPr/>
            <p:nvPr/>
          </p:nvSpPr>
          <p:spPr>
            <a:xfrm>
              <a:off x="4758650" y="2900988"/>
              <a:ext cx="8375" cy="17275"/>
            </a:xfrm>
            <a:custGeom>
              <a:avLst/>
              <a:gdLst/>
              <a:ahLst/>
              <a:cxnLst/>
              <a:rect l="l" t="t" r="r" b="b"/>
              <a:pathLst>
                <a:path w="335" h="691" extrusionOk="0">
                  <a:moveTo>
                    <a:pt x="188" y="1"/>
                  </a:moveTo>
                  <a:lnTo>
                    <a:pt x="0" y="649"/>
                  </a:lnTo>
                  <a:lnTo>
                    <a:pt x="146" y="691"/>
                  </a:lnTo>
                  <a:lnTo>
                    <a:pt x="335" y="42"/>
                  </a:lnTo>
                  <a:lnTo>
                    <a:pt x="18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8" name="Google Shape;6098;p27"/>
            <p:cNvSpPr/>
            <p:nvPr/>
          </p:nvSpPr>
          <p:spPr>
            <a:xfrm>
              <a:off x="4769625" y="2904138"/>
              <a:ext cx="7875" cy="17275"/>
            </a:xfrm>
            <a:custGeom>
              <a:avLst/>
              <a:gdLst/>
              <a:ahLst/>
              <a:cxnLst/>
              <a:rect l="l" t="t" r="r" b="b"/>
              <a:pathLst>
                <a:path w="315" h="691" extrusionOk="0">
                  <a:moveTo>
                    <a:pt x="189" y="0"/>
                  </a:moveTo>
                  <a:lnTo>
                    <a:pt x="0" y="649"/>
                  </a:lnTo>
                  <a:lnTo>
                    <a:pt x="147"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9" name="Google Shape;6099;p27"/>
            <p:cNvSpPr/>
            <p:nvPr/>
          </p:nvSpPr>
          <p:spPr>
            <a:xfrm>
              <a:off x="4776425" y="2907788"/>
              <a:ext cx="12575" cy="32975"/>
            </a:xfrm>
            <a:custGeom>
              <a:avLst/>
              <a:gdLst/>
              <a:ahLst/>
              <a:cxnLst/>
              <a:rect l="l" t="t" r="r" b="b"/>
              <a:pathLst>
                <a:path w="503" h="1319" extrusionOk="0">
                  <a:moveTo>
                    <a:pt x="377" y="1"/>
                  </a:moveTo>
                  <a:lnTo>
                    <a:pt x="0" y="1298"/>
                  </a:lnTo>
                  <a:lnTo>
                    <a:pt x="126" y="1319"/>
                  </a:lnTo>
                  <a:lnTo>
                    <a:pt x="503" y="21"/>
                  </a:lnTo>
                  <a:lnTo>
                    <a:pt x="377"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0" name="Google Shape;6100;p27"/>
            <p:cNvSpPr/>
            <p:nvPr/>
          </p:nvSpPr>
          <p:spPr>
            <a:xfrm>
              <a:off x="4791600" y="2910413"/>
              <a:ext cx="8375" cy="17275"/>
            </a:xfrm>
            <a:custGeom>
              <a:avLst/>
              <a:gdLst/>
              <a:ahLst/>
              <a:cxnLst/>
              <a:rect l="l" t="t" r="r" b="b"/>
              <a:pathLst>
                <a:path w="335" h="691" extrusionOk="0">
                  <a:moveTo>
                    <a:pt x="189" y="0"/>
                  </a:moveTo>
                  <a:lnTo>
                    <a:pt x="0" y="649"/>
                  </a:lnTo>
                  <a:lnTo>
                    <a:pt x="147" y="691"/>
                  </a:lnTo>
                  <a:lnTo>
                    <a:pt x="335"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1" name="Google Shape;6101;p27"/>
            <p:cNvSpPr/>
            <p:nvPr/>
          </p:nvSpPr>
          <p:spPr>
            <a:xfrm>
              <a:off x="4803100" y="2913538"/>
              <a:ext cx="7875" cy="17300"/>
            </a:xfrm>
            <a:custGeom>
              <a:avLst/>
              <a:gdLst/>
              <a:ahLst/>
              <a:cxnLst/>
              <a:rect l="l" t="t" r="r" b="b"/>
              <a:pathLst>
                <a:path w="315" h="692" extrusionOk="0">
                  <a:moveTo>
                    <a:pt x="168" y="1"/>
                  </a:moveTo>
                  <a:lnTo>
                    <a:pt x="1" y="649"/>
                  </a:lnTo>
                  <a:lnTo>
                    <a:pt x="126" y="691"/>
                  </a:lnTo>
                  <a:lnTo>
                    <a:pt x="314" y="43"/>
                  </a:lnTo>
                  <a:lnTo>
                    <a:pt x="16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2" name="Google Shape;6102;p27"/>
            <p:cNvSpPr/>
            <p:nvPr/>
          </p:nvSpPr>
          <p:spPr>
            <a:xfrm>
              <a:off x="4814075" y="2917213"/>
              <a:ext cx="7875" cy="17275"/>
            </a:xfrm>
            <a:custGeom>
              <a:avLst/>
              <a:gdLst/>
              <a:ahLst/>
              <a:cxnLst/>
              <a:rect l="l" t="t" r="r" b="b"/>
              <a:pathLst>
                <a:path w="315" h="691" extrusionOk="0">
                  <a:moveTo>
                    <a:pt x="189" y="0"/>
                  </a:moveTo>
                  <a:lnTo>
                    <a:pt x="1" y="649"/>
                  </a:lnTo>
                  <a:lnTo>
                    <a:pt x="126" y="691"/>
                  </a:lnTo>
                  <a:lnTo>
                    <a:pt x="315" y="21"/>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3" name="Google Shape;6103;p27"/>
            <p:cNvSpPr/>
            <p:nvPr/>
          </p:nvSpPr>
          <p:spPr>
            <a:xfrm>
              <a:off x="4825075" y="2919813"/>
              <a:ext cx="7875" cy="17300"/>
            </a:xfrm>
            <a:custGeom>
              <a:avLst/>
              <a:gdLst/>
              <a:ahLst/>
              <a:cxnLst/>
              <a:rect l="l" t="t" r="r" b="b"/>
              <a:pathLst>
                <a:path w="315" h="692" extrusionOk="0">
                  <a:moveTo>
                    <a:pt x="189" y="1"/>
                  </a:moveTo>
                  <a:lnTo>
                    <a:pt x="0" y="649"/>
                  </a:lnTo>
                  <a:lnTo>
                    <a:pt x="126" y="691"/>
                  </a:lnTo>
                  <a:lnTo>
                    <a:pt x="314"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4" name="Google Shape;6104;p27"/>
            <p:cNvSpPr/>
            <p:nvPr/>
          </p:nvSpPr>
          <p:spPr>
            <a:xfrm>
              <a:off x="4831875" y="2923488"/>
              <a:ext cx="12575" cy="33500"/>
            </a:xfrm>
            <a:custGeom>
              <a:avLst/>
              <a:gdLst/>
              <a:ahLst/>
              <a:cxnLst/>
              <a:rect l="l" t="t" r="r" b="b"/>
              <a:pathLst>
                <a:path w="503" h="1340" extrusionOk="0">
                  <a:moveTo>
                    <a:pt x="356" y="0"/>
                  </a:moveTo>
                  <a:lnTo>
                    <a:pt x="0" y="1297"/>
                  </a:lnTo>
                  <a:lnTo>
                    <a:pt x="126" y="1339"/>
                  </a:lnTo>
                  <a:lnTo>
                    <a:pt x="502" y="42"/>
                  </a:lnTo>
                  <a:lnTo>
                    <a:pt x="356"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5" name="Google Shape;6105;p27"/>
            <p:cNvSpPr/>
            <p:nvPr/>
          </p:nvSpPr>
          <p:spPr>
            <a:xfrm>
              <a:off x="4847050" y="2926613"/>
              <a:ext cx="8375" cy="17300"/>
            </a:xfrm>
            <a:custGeom>
              <a:avLst/>
              <a:gdLst/>
              <a:ahLst/>
              <a:cxnLst/>
              <a:rect l="l" t="t" r="r" b="b"/>
              <a:pathLst>
                <a:path w="335" h="692" extrusionOk="0">
                  <a:moveTo>
                    <a:pt x="188" y="1"/>
                  </a:moveTo>
                  <a:lnTo>
                    <a:pt x="0" y="649"/>
                  </a:lnTo>
                  <a:lnTo>
                    <a:pt x="147" y="691"/>
                  </a:lnTo>
                  <a:lnTo>
                    <a:pt x="335" y="43"/>
                  </a:lnTo>
                  <a:lnTo>
                    <a:pt x="18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6" name="Google Shape;6106;p27"/>
            <p:cNvSpPr/>
            <p:nvPr/>
          </p:nvSpPr>
          <p:spPr>
            <a:xfrm>
              <a:off x="4858550" y="292976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7" name="Google Shape;6107;p27"/>
            <p:cNvSpPr/>
            <p:nvPr/>
          </p:nvSpPr>
          <p:spPr>
            <a:xfrm>
              <a:off x="4844950" y="2928713"/>
              <a:ext cx="7875" cy="17275"/>
            </a:xfrm>
            <a:custGeom>
              <a:avLst/>
              <a:gdLst/>
              <a:ahLst/>
              <a:cxnLst/>
              <a:rect l="l" t="t" r="r" b="b"/>
              <a:pathLst>
                <a:path w="315" h="691" extrusionOk="0">
                  <a:moveTo>
                    <a:pt x="189" y="0"/>
                  </a:moveTo>
                  <a:lnTo>
                    <a:pt x="0" y="649"/>
                  </a:lnTo>
                  <a:lnTo>
                    <a:pt x="147"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8" name="Google Shape;6108;p27"/>
            <p:cNvSpPr/>
            <p:nvPr/>
          </p:nvSpPr>
          <p:spPr>
            <a:xfrm>
              <a:off x="4880525" y="2936038"/>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9" name="Google Shape;6109;p27"/>
            <p:cNvSpPr/>
            <p:nvPr/>
          </p:nvSpPr>
          <p:spPr>
            <a:xfrm>
              <a:off x="4886800" y="2939163"/>
              <a:ext cx="12575" cy="33525"/>
            </a:xfrm>
            <a:custGeom>
              <a:avLst/>
              <a:gdLst/>
              <a:ahLst/>
              <a:cxnLst/>
              <a:rect l="l" t="t" r="r" b="b"/>
              <a:pathLst>
                <a:path w="503" h="1341" extrusionOk="0">
                  <a:moveTo>
                    <a:pt x="377" y="1"/>
                  </a:moveTo>
                  <a:lnTo>
                    <a:pt x="0" y="1298"/>
                  </a:lnTo>
                  <a:lnTo>
                    <a:pt x="126" y="1340"/>
                  </a:lnTo>
                  <a:lnTo>
                    <a:pt x="502" y="43"/>
                  </a:lnTo>
                  <a:lnTo>
                    <a:pt x="377"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0" name="Google Shape;6110;p27"/>
            <p:cNvSpPr/>
            <p:nvPr/>
          </p:nvSpPr>
          <p:spPr>
            <a:xfrm>
              <a:off x="4902500" y="2942838"/>
              <a:ext cx="8375" cy="16750"/>
            </a:xfrm>
            <a:custGeom>
              <a:avLst/>
              <a:gdLst/>
              <a:ahLst/>
              <a:cxnLst/>
              <a:rect l="l" t="t" r="r" b="b"/>
              <a:pathLst>
                <a:path w="335" h="670" extrusionOk="0">
                  <a:moveTo>
                    <a:pt x="188" y="0"/>
                  </a:moveTo>
                  <a:lnTo>
                    <a:pt x="0" y="649"/>
                  </a:lnTo>
                  <a:lnTo>
                    <a:pt x="146" y="670"/>
                  </a:lnTo>
                  <a:lnTo>
                    <a:pt x="335" y="21"/>
                  </a:lnTo>
                  <a:lnTo>
                    <a:pt x="188"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1" name="Google Shape;6111;p27"/>
            <p:cNvSpPr/>
            <p:nvPr/>
          </p:nvSpPr>
          <p:spPr>
            <a:xfrm>
              <a:off x="4929700" y="2960088"/>
              <a:ext cx="8375" cy="17300"/>
            </a:xfrm>
            <a:custGeom>
              <a:avLst/>
              <a:gdLst/>
              <a:ahLst/>
              <a:cxnLst/>
              <a:rect l="l" t="t" r="r" b="b"/>
              <a:pathLst>
                <a:path w="335" h="692" extrusionOk="0">
                  <a:moveTo>
                    <a:pt x="188" y="1"/>
                  </a:moveTo>
                  <a:lnTo>
                    <a:pt x="0" y="650"/>
                  </a:lnTo>
                  <a:lnTo>
                    <a:pt x="146" y="691"/>
                  </a:lnTo>
                  <a:lnTo>
                    <a:pt x="335" y="43"/>
                  </a:lnTo>
                  <a:lnTo>
                    <a:pt x="18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2" name="Google Shape;6112;p27"/>
            <p:cNvSpPr/>
            <p:nvPr/>
          </p:nvSpPr>
          <p:spPr>
            <a:xfrm>
              <a:off x="4924975" y="2949113"/>
              <a:ext cx="7875" cy="17275"/>
            </a:xfrm>
            <a:custGeom>
              <a:avLst/>
              <a:gdLst/>
              <a:ahLst/>
              <a:cxnLst/>
              <a:rect l="l" t="t" r="r" b="b"/>
              <a:pathLst>
                <a:path w="315" h="691" extrusionOk="0">
                  <a:moveTo>
                    <a:pt x="189" y="0"/>
                  </a:moveTo>
                  <a:lnTo>
                    <a:pt x="1" y="649"/>
                  </a:lnTo>
                  <a:lnTo>
                    <a:pt x="126" y="691"/>
                  </a:lnTo>
                  <a:lnTo>
                    <a:pt x="315" y="21"/>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3" name="Google Shape;6113;p27"/>
            <p:cNvSpPr/>
            <p:nvPr/>
          </p:nvSpPr>
          <p:spPr>
            <a:xfrm>
              <a:off x="4935975" y="2952263"/>
              <a:ext cx="7850" cy="16750"/>
            </a:xfrm>
            <a:custGeom>
              <a:avLst/>
              <a:gdLst/>
              <a:ahLst/>
              <a:cxnLst/>
              <a:rect l="l" t="t" r="r" b="b"/>
              <a:pathLst>
                <a:path w="314" h="670" extrusionOk="0">
                  <a:moveTo>
                    <a:pt x="188" y="0"/>
                  </a:moveTo>
                  <a:lnTo>
                    <a:pt x="0" y="649"/>
                  </a:lnTo>
                  <a:lnTo>
                    <a:pt x="126" y="670"/>
                  </a:lnTo>
                  <a:lnTo>
                    <a:pt x="314" y="21"/>
                  </a:lnTo>
                  <a:lnTo>
                    <a:pt x="188"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4" name="Google Shape;6114;p27"/>
            <p:cNvSpPr/>
            <p:nvPr/>
          </p:nvSpPr>
          <p:spPr>
            <a:xfrm>
              <a:off x="4942775" y="2955388"/>
              <a:ext cx="12575" cy="33500"/>
            </a:xfrm>
            <a:custGeom>
              <a:avLst/>
              <a:gdLst/>
              <a:ahLst/>
              <a:cxnLst/>
              <a:rect l="l" t="t" r="r" b="b"/>
              <a:pathLst>
                <a:path w="503" h="1340" extrusionOk="0">
                  <a:moveTo>
                    <a:pt x="356" y="1"/>
                  </a:moveTo>
                  <a:lnTo>
                    <a:pt x="0" y="1298"/>
                  </a:lnTo>
                  <a:lnTo>
                    <a:pt x="126" y="1340"/>
                  </a:lnTo>
                  <a:lnTo>
                    <a:pt x="502" y="42"/>
                  </a:lnTo>
                  <a:lnTo>
                    <a:pt x="356"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5" name="Google Shape;6115;p27"/>
            <p:cNvSpPr/>
            <p:nvPr/>
          </p:nvSpPr>
          <p:spPr>
            <a:xfrm>
              <a:off x="4957925" y="2958538"/>
              <a:ext cx="8400" cy="17275"/>
            </a:xfrm>
            <a:custGeom>
              <a:avLst/>
              <a:gdLst/>
              <a:ahLst/>
              <a:cxnLst/>
              <a:rect l="l" t="t" r="r" b="b"/>
              <a:pathLst>
                <a:path w="336" h="691" extrusionOk="0">
                  <a:moveTo>
                    <a:pt x="189" y="0"/>
                  </a:moveTo>
                  <a:lnTo>
                    <a:pt x="1" y="649"/>
                  </a:lnTo>
                  <a:lnTo>
                    <a:pt x="147" y="691"/>
                  </a:lnTo>
                  <a:lnTo>
                    <a:pt x="336"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6" name="Google Shape;6116;p27"/>
            <p:cNvSpPr/>
            <p:nvPr/>
          </p:nvSpPr>
          <p:spPr>
            <a:xfrm>
              <a:off x="4968925" y="2961138"/>
              <a:ext cx="7875" cy="17300"/>
            </a:xfrm>
            <a:custGeom>
              <a:avLst/>
              <a:gdLst/>
              <a:ahLst/>
              <a:cxnLst/>
              <a:rect l="l" t="t" r="r" b="b"/>
              <a:pathLst>
                <a:path w="315" h="692" extrusionOk="0">
                  <a:moveTo>
                    <a:pt x="189" y="1"/>
                  </a:moveTo>
                  <a:lnTo>
                    <a:pt x="0" y="649"/>
                  </a:lnTo>
                  <a:lnTo>
                    <a:pt x="126" y="691"/>
                  </a:lnTo>
                  <a:lnTo>
                    <a:pt x="314"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7" name="Google Shape;6117;p27"/>
            <p:cNvSpPr/>
            <p:nvPr/>
          </p:nvSpPr>
          <p:spPr>
            <a:xfrm>
              <a:off x="4980425" y="2964813"/>
              <a:ext cx="7875" cy="17275"/>
            </a:xfrm>
            <a:custGeom>
              <a:avLst/>
              <a:gdLst/>
              <a:ahLst/>
              <a:cxnLst/>
              <a:rect l="l" t="t" r="r" b="b"/>
              <a:pathLst>
                <a:path w="315" h="691" extrusionOk="0">
                  <a:moveTo>
                    <a:pt x="189" y="0"/>
                  </a:moveTo>
                  <a:lnTo>
                    <a:pt x="1" y="649"/>
                  </a:lnTo>
                  <a:lnTo>
                    <a:pt x="126"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8" name="Google Shape;6118;p27"/>
            <p:cNvSpPr/>
            <p:nvPr/>
          </p:nvSpPr>
          <p:spPr>
            <a:xfrm>
              <a:off x="4991425" y="2967938"/>
              <a:ext cx="7850" cy="17300"/>
            </a:xfrm>
            <a:custGeom>
              <a:avLst/>
              <a:gdLst/>
              <a:ahLst/>
              <a:cxnLst/>
              <a:rect l="l" t="t" r="r" b="b"/>
              <a:pathLst>
                <a:path w="314" h="692" extrusionOk="0">
                  <a:moveTo>
                    <a:pt x="188" y="1"/>
                  </a:moveTo>
                  <a:lnTo>
                    <a:pt x="0" y="649"/>
                  </a:lnTo>
                  <a:lnTo>
                    <a:pt x="126" y="691"/>
                  </a:lnTo>
                  <a:lnTo>
                    <a:pt x="314" y="43"/>
                  </a:lnTo>
                  <a:lnTo>
                    <a:pt x="18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9" name="Google Shape;6119;p27"/>
            <p:cNvSpPr/>
            <p:nvPr/>
          </p:nvSpPr>
          <p:spPr>
            <a:xfrm>
              <a:off x="4997700" y="2971088"/>
              <a:ext cx="12575" cy="33500"/>
            </a:xfrm>
            <a:custGeom>
              <a:avLst/>
              <a:gdLst/>
              <a:ahLst/>
              <a:cxnLst/>
              <a:rect l="l" t="t" r="r" b="b"/>
              <a:pathLst>
                <a:path w="503" h="1340" extrusionOk="0">
                  <a:moveTo>
                    <a:pt x="377" y="0"/>
                  </a:moveTo>
                  <a:lnTo>
                    <a:pt x="0" y="1298"/>
                  </a:lnTo>
                  <a:lnTo>
                    <a:pt x="147" y="1339"/>
                  </a:lnTo>
                  <a:lnTo>
                    <a:pt x="502" y="42"/>
                  </a:lnTo>
                  <a:lnTo>
                    <a:pt x="377"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0" name="Google Shape;6120;p27"/>
            <p:cNvSpPr/>
            <p:nvPr/>
          </p:nvSpPr>
          <p:spPr>
            <a:xfrm>
              <a:off x="5013375" y="2974213"/>
              <a:ext cx="7875" cy="17300"/>
            </a:xfrm>
            <a:custGeom>
              <a:avLst/>
              <a:gdLst/>
              <a:ahLst/>
              <a:cxnLst/>
              <a:rect l="l" t="t" r="r" b="b"/>
              <a:pathLst>
                <a:path w="315" h="692" extrusionOk="0">
                  <a:moveTo>
                    <a:pt x="189" y="1"/>
                  </a:moveTo>
                  <a:lnTo>
                    <a:pt x="1" y="649"/>
                  </a:lnTo>
                  <a:lnTo>
                    <a:pt x="126" y="691"/>
                  </a:lnTo>
                  <a:lnTo>
                    <a:pt x="315"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1" name="Google Shape;6121;p27"/>
            <p:cNvSpPr/>
            <p:nvPr/>
          </p:nvSpPr>
          <p:spPr>
            <a:xfrm>
              <a:off x="5024375" y="297736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2" name="Google Shape;6122;p27"/>
            <p:cNvSpPr/>
            <p:nvPr/>
          </p:nvSpPr>
          <p:spPr>
            <a:xfrm>
              <a:off x="5035875" y="2981013"/>
              <a:ext cx="7875" cy="17300"/>
            </a:xfrm>
            <a:custGeom>
              <a:avLst/>
              <a:gdLst/>
              <a:ahLst/>
              <a:cxnLst/>
              <a:rect l="l" t="t" r="r" b="b"/>
              <a:pathLst>
                <a:path w="315" h="692" extrusionOk="0">
                  <a:moveTo>
                    <a:pt x="189" y="1"/>
                  </a:moveTo>
                  <a:lnTo>
                    <a:pt x="1" y="649"/>
                  </a:lnTo>
                  <a:lnTo>
                    <a:pt x="126" y="691"/>
                  </a:lnTo>
                  <a:lnTo>
                    <a:pt x="314"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3" name="Google Shape;6123;p27"/>
            <p:cNvSpPr/>
            <p:nvPr/>
          </p:nvSpPr>
          <p:spPr>
            <a:xfrm>
              <a:off x="5046850" y="2983638"/>
              <a:ext cx="7875" cy="17275"/>
            </a:xfrm>
            <a:custGeom>
              <a:avLst/>
              <a:gdLst/>
              <a:ahLst/>
              <a:cxnLst/>
              <a:rect l="l" t="t" r="r" b="b"/>
              <a:pathLst>
                <a:path w="315" h="691" extrusionOk="0">
                  <a:moveTo>
                    <a:pt x="189" y="0"/>
                  </a:moveTo>
                  <a:lnTo>
                    <a:pt x="1" y="649"/>
                  </a:lnTo>
                  <a:lnTo>
                    <a:pt x="126" y="691"/>
                  </a:lnTo>
                  <a:lnTo>
                    <a:pt x="315"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4" name="Google Shape;6124;p27"/>
            <p:cNvSpPr/>
            <p:nvPr/>
          </p:nvSpPr>
          <p:spPr>
            <a:xfrm>
              <a:off x="5052625" y="2986763"/>
              <a:ext cx="13100" cy="33525"/>
            </a:xfrm>
            <a:custGeom>
              <a:avLst/>
              <a:gdLst/>
              <a:ahLst/>
              <a:cxnLst/>
              <a:rect l="l" t="t" r="r" b="b"/>
              <a:pathLst>
                <a:path w="524" h="1341" extrusionOk="0">
                  <a:moveTo>
                    <a:pt x="377" y="1"/>
                  </a:moveTo>
                  <a:lnTo>
                    <a:pt x="0" y="1298"/>
                  </a:lnTo>
                  <a:lnTo>
                    <a:pt x="147" y="1340"/>
                  </a:lnTo>
                  <a:lnTo>
                    <a:pt x="523" y="43"/>
                  </a:lnTo>
                  <a:lnTo>
                    <a:pt x="377"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5" name="Google Shape;6125;p27"/>
            <p:cNvSpPr/>
            <p:nvPr/>
          </p:nvSpPr>
          <p:spPr>
            <a:xfrm>
              <a:off x="5068825" y="2990438"/>
              <a:ext cx="8400" cy="17275"/>
            </a:xfrm>
            <a:custGeom>
              <a:avLst/>
              <a:gdLst/>
              <a:ahLst/>
              <a:cxnLst/>
              <a:rect l="l" t="t" r="r" b="b"/>
              <a:pathLst>
                <a:path w="336" h="691" extrusionOk="0">
                  <a:moveTo>
                    <a:pt x="189" y="0"/>
                  </a:moveTo>
                  <a:lnTo>
                    <a:pt x="1" y="649"/>
                  </a:lnTo>
                  <a:lnTo>
                    <a:pt x="147" y="691"/>
                  </a:lnTo>
                  <a:lnTo>
                    <a:pt x="335"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6" name="Google Shape;6126;p27"/>
            <p:cNvSpPr/>
            <p:nvPr/>
          </p:nvSpPr>
          <p:spPr>
            <a:xfrm>
              <a:off x="5079825" y="2993563"/>
              <a:ext cx="7850" cy="16775"/>
            </a:xfrm>
            <a:custGeom>
              <a:avLst/>
              <a:gdLst/>
              <a:ahLst/>
              <a:cxnLst/>
              <a:rect l="l" t="t" r="r" b="b"/>
              <a:pathLst>
                <a:path w="314" h="671" extrusionOk="0">
                  <a:moveTo>
                    <a:pt x="188" y="1"/>
                  </a:moveTo>
                  <a:lnTo>
                    <a:pt x="0" y="650"/>
                  </a:lnTo>
                  <a:lnTo>
                    <a:pt x="126" y="671"/>
                  </a:lnTo>
                  <a:lnTo>
                    <a:pt x="314" y="22"/>
                  </a:lnTo>
                  <a:lnTo>
                    <a:pt x="18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7" name="Google Shape;6127;p27"/>
            <p:cNvSpPr/>
            <p:nvPr/>
          </p:nvSpPr>
          <p:spPr>
            <a:xfrm>
              <a:off x="5090800" y="2996188"/>
              <a:ext cx="7875" cy="17300"/>
            </a:xfrm>
            <a:custGeom>
              <a:avLst/>
              <a:gdLst/>
              <a:ahLst/>
              <a:cxnLst/>
              <a:rect l="l" t="t" r="r" b="b"/>
              <a:pathLst>
                <a:path w="315" h="692" extrusionOk="0">
                  <a:moveTo>
                    <a:pt x="189" y="1"/>
                  </a:moveTo>
                  <a:lnTo>
                    <a:pt x="1" y="649"/>
                  </a:lnTo>
                  <a:lnTo>
                    <a:pt x="126" y="691"/>
                  </a:lnTo>
                  <a:lnTo>
                    <a:pt x="314" y="42"/>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8" name="Google Shape;6128;p27"/>
            <p:cNvSpPr/>
            <p:nvPr/>
          </p:nvSpPr>
          <p:spPr>
            <a:xfrm>
              <a:off x="5102300" y="2999863"/>
              <a:ext cx="7875" cy="17275"/>
            </a:xfrm>
            <a:custGeom>
              <a:avLst/>
              <a:gdLst/>
              <a:ahLst/>
              <a:cxnLst/>
              <a:rect l="l" t="t" r="r" b="b"/>
              <a:pathLst>
                <a:path w="315" h="691" extrusionOk="0">
                  <a:moveTo>
                    <a:pt x="168" y="0"/>
                  </a:moveTo>
                  <a:lnTo>
                    <a:pt x="1" y="649"/>
                  </a:lnTo>
                  <a:lnTo>
                    <a:pt x="126" y="691"/>
                  </a:lnTo>
                  <a:lnTo>
                    <a:pt x="315" y="42"/>
                  </a:lnTo>
                  <a:lnTo>
                    <a:pt x="168"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9" name="Google Shape;6129;p27"/>
            <p:cNvSpPr/>
            <p:nvPr/>
          </p:nvSpPr>
          <p:spPr>
            <a:xfrm>
              <a:off x="5108575" y="3002988"/>
              <a:ext cx="12600" cy="32975"/>
            </a:xfrm>
            <a:custGeom>
              <a:avLst/>
              <a:gdLst/>
              <a:ahLst/>
              <a:cxnLst/>
              <a:rect l="l" t="t" r="r" b="b"/>
              <a:pathLst>
                <a:path w="504" h="1319" extrusionOk="0">
                  <a:moveTo>
                    <a:pt x="378" y="1"/>
                  </a:moveTo>
                  <a:lnTo>
                    <a:pt x="1" y="1298"/>
                  </a:lnTo>
                  <a:lnTo>
                    <a:pt x="126" y="1319"/>
                  </a:lnTo>
                  <a:lnTo>
                    <a:pt x="503" y="22"/>
                  </a:lnTo>
                  <a:lnTo>
                    <a:pt x="37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0" name="Google Shape;6130;p27"/>
            <p:cNvSpPr/>
            <p:nvPr/>
          </p:nvSpPr>
          <p:spPr>
            <a:xfrm>
              <a:off x="5123750" y="3005613"/>
              <a:ext cx="8400" cy="17275"/>
            </a:xfrm>
            <a:custGeom>
              <a:avLst/>
              <a:gdLst/>
              <a:ahLst/>
              <a:cxnLst/>
              <a:rect l="l" t="t" r="r" b="b"/>
              <a:pathLst>
                <a:path w="336" h="691" extrusionOk="0">
                  <a:moveTo>
                    <a:pt x="189" y="0"/>
                  </a:moveTo>
                  <a:lnTo>
                    <a:pt x="1" y="649"/>
                  </a:lnTo>
                  <a:lnTo>
                    <a:pt x="147" y="691"/>
                  </a:lnTo>
                  <a:lnTo>
                    <a:pt x="335"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1" name="Google Shape;6131;p27"/>
            <p:cNvSpPr/>
            <p:nvPr/>
          </p:nvSpPr>
          <p:spPr>
            <a:xfrm>
              <a:off x="5135275" y="3009263"/>
              <a:ext cx="7850" cy="17300"/>
            </a:xfrm>
            <a:custGeom>
              <a:avLst/>
              <a:gdLst/>
              <a:ahLst/>
              <a:cxnLst/>
              <a:rect l="l" t="t" r="r" b="b"/>
              <a:pathLst>
                <a:path w="314" h="692" extrusionOk="0">
                  <a:moveTo>
                    <a:pt x="188" y="1"/>
                  </a:moveTo>
                  <a:lnTo>
                    <a:pt x="0" y="649"/>
                  </a:lnTo>
                  <a:lnTo>
                    <a:pt x="126" y="691"/>
                  </a:lnTo>
                  <a:lnTo>
                    <a:pt x="314" y="43"/>
                  </a:lnTo>
                  <a:lnTo>
                    <a:pt x="18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2" name="Google Shape;6132;p27"/>
            <p:cNvSpPr/>
            <p:nvPr/>
          </p:nvSpPr>
          <p:spPr>
            <a:xfrm>
              <a:off x="5146250" y="301241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3" name="Google Shape;6133;p27"/>
            <p:cNvSpPr/>
            <p:nvPr/>
          </p:nvSpPr>
          <p:spPr>
            <a:xfrm>
              <a:off x="5157225" y="3015538"/>
              <a:ext cx="7875" cy="16775"/>
            </a:xfrm>
            <a:custGeom>
              <a:avLst/>
              <a:gdLst/>
              <a:ahLst/>
              <a:cxnLst/>
              <a:rect l="l" t="t" r="r" b="b"/>
              <a:pathLst>
                <a:path w="315" h="671" extrusionOk="0">
                  <a:moveTo>
                    <a:pt x="189" y="1"/>
                  </a:moveTo>
                  <a:lnTo>
                    <a:pt x="1" y="649"/>
                  </a:lnTo>
                  <a:lnTo>
                    <a:pt x="126" y="670"/>
                  </a:lnTo>
                  <a:lnTo>
                    <a:pt x="315" y="22"/>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4" name="Google Shape;6134;p27"/>
            <p:cNvSpPr/>
            <p:nvPr/>
          </p:nvSpPr>
          <p:spPr>
            <a:xfrm>
              <a:off x="5164025" y="3018688"/>
              <a:ext cx="12575" cy="33500"/>
            </a:xfrm>
            <a:custGeom>
              <a:avLst/>
              <a:gdLst/>
              <a:ahLst/>
              <a:cxnLst/>
              <a:rect l="l" t="t" r="r" b="b"/>
              <a:pathLst>
                <a:path w="503" h="1340" extrusionOk="0">
                  <a:moveTo>
                    <a:pt x="377" y="0"/>
                  </a:moveTo>
                  <a:lnTo>
                    <a:pt x="1" y="1319"/>
                  </a:lnTo>
                  <a:lnTo>
                    <a:pt x="126" y="1339"/>
                  </a:lnTo>
                  <a:lnTo>
                    <a:pt x="503" y="42"/>
                  </a:lnTo>
                  <a:lnTo>
                    <a:pt x="377"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5" name="Google Shape;6135;p27"/>
            <p:cNvSpPr/>
            <p:nvPr/>
          </p:nvSpPr>
          <p:spPr>
            <a:xfrm>
              <a:off x="5179200" y="3021813"/>
              <a:ext cx="8400" cy="17300"/>
            </a:xfrm>
            <a:custGeom>
              <a:avLst/>
              <a:gdLst/>
              <a:ahLst/>
              <a:cxnLst/>
              <a:rect l="l" t="t" r="r" b="b"/>
              <a:pathLst>
                <a:path w="336" h="692" extrusionOk="0">
                  <a:moveTo>
                    <a:pt x="189" y="1"/>
                  </a:moveTo>
                  <a:lnTo>
                    <a:pt x="1" y="650"/>
                  </a:lnTo>
                  <a:lnTo>
                    <a:pt x="147" y="691"/>
                  </a:lnTo>
                  <a:lnTo>
                    <a:pt x="335"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6" name="Google Shape;6136;p27"/>
            <p:cNvSpPr/>
            <p:nvPr/>
          </p:nvSpPr>
          <p:spPr>
            <a:xfrm>
              <a:off x="5190700" y="3024963"/>
              <a:ext cx="7875" cy="17275"/>
            </a:xfrm>
            <a:custGeom>
              <a:avLst/>
              <a:gdLst/>
              <a:ahLst/>
              <a:cxnLst/>
              <a:rect l="l" t="t" r="r" b="b"/>
              <a:pathLst>
                <a:path w="315" h="691" extrusionOk="0">
                  <a:moveTo>
                    <a:pt x="189" y="0"/>
                  </a:moveTo>
                  <a:lnTo>
                    <a:pt x="1" y="649"/>
                  </a:lnTo>
                  <a:lnTo>
                    <a:pt x="126" y="691"/>
                  </a:lnTo>
                  <a:lnTo>
                    <a:pt x="315"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7" name="Google Shape;6137;p27"/>
            <p:cNvSpPr/>
            <p:nvPr/>
          </p:nvSpPr>
          <p:spPr>
            <a:xfrm>
              <a:off x="4514875" y="2959563"/>
              <a:ext cx="613600" cy="522600"/>
            </a:xfrm>
            <a:custGeom>
              <a:avLst/>
              <a:gdLst/>
              <a:ahLst/>
              <a:cxnLst/>
              <a:rect l="l" t="t" r="r" b="b"/>
              <a:pathLst>
                <a:path w="24544" h="20904" extrusionOk="0">
                  <a:moveTo>
                    <a:pt x="16237" y="4709"/>
                  </a:moveTo>
                  <a:lnTo>
                    <a:pt x="5629" y="15338"/>
                  </a:lnTo>
                  <a:lnTo>
                    <a:pt x="3746" y="7826"/>
                  </a:lnTo>
                  <a:lnTo>
                    <a:pt x="16237" y="4709"/>
                  </a:lnTo>
                  <a:close/>
                  <a:moveTo>
                    <a:pt x="24544" y="1"/>
                  </a:moveTo>
                  <a:lnTo>
                    <a:pt x="1" y="6153"/>
                  </a:lnTo>
                  <a:lnTo>
                    <a:pt x="3683" y="20904"/>
                  </a:lnTo>
                  <a:lnTo>
                    <a:pt x="24544" y="1"/>
                  </a:lnTo>
                  <a:close/>
                </a:path>
              </a:pathLst>
            </a:custGeom>
            <a:solidFill>
              <a:srgbClr val="BFEFE5"/>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8" name="Google Shape;6138;p27"/>
            <p:cNvSpPr/>
            <p:nvPr/>
          </p:nvSpPr>
          <p:spPr>
            <a:xfrm>
              <a:off x="4592300" y="2960088"/>
              <a:ext cx="536175" cy="522075"/>
            </a:xfrm>
            <a:custGeom>
              <a:avLst/>
              <a:gdLst/>
              <a:ahLst/>
              <a:cxnLst/>
              <a:rect l="l" t="t" r="r" b="b"/>
              <a:pathLst>
                <a:path w="21447" h="20883" extrusionOk="0">
                  <a:moveTo>
                    <a:pt x="21447" y="1"/>
                  </a:moveTo>
                  <a:lnTo>
                    <a:pt x="17534" y="963"/>
                  </a:lnTo>
                  <a:lnTo>
                    <a:pt x="0" y="18518"/>
                  </a:lnTo>
                  <a:lnTo>
                    <a:pt x="586" y="20883"/>
                  </a:lnTo>
                  <a:lnTo>
                    <a:pt x="21447" y="1"/>
                  </a:lnTo>
                  <a:close/>
                </a:path>
              </a:pathLst>
            </a:custGeom>
            <a:solidFill>
              <a:srgbClr val="BFEFE5"/>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9" name="Google Shape;6139;p27"/>
            <p:cNvSpPr/>
            <p:nvPr/>
          </p:nvSpPr>
          <p:spPr>
            <a:xfrm>
              <a:off x="4600150" y="2960088"/>
              <a:ext cx="528325" cy="522075"/>
            </a:xfrm>
            <a:custGeom>
              <a:avLst/>
              <a:gdLst/>
              <a:ahLst/>
              <a:cxnLst/>
              <a:rect l="l" t="t" r="r" b="b"/>
              <a:pathLst>
                <a:path w="21133" h="20883" extrusionOk="0">
                  <a:moveTo>
                    <a:pt x="21133" y="1"/>
                  </a:moveTo>
                  <a:lnTo>
                    <a:pt x="19375" y="440"/>
                  </a:lnTo>
                  <a:lnTo>
                    <a:pt x="0" y="19795"/>
                  </a:lnTo>
                  <a:lnTo>
                    <a:pt x="272" y="20883"/>
                  </a:lnTo>
                  <a:lnTo>
                    <a:pt x="21133" y="1"/>
                  </a:lnTo>
                  <a:close/>
                </a:path>
              </a:pathLst>
            </a:custGeom>
            <a:solidFill>
              <a:srgbClr val="BFEFE5"/>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0" name="Google Shape;6140;p27"/>
            <p:cNvSpPr/>
            <p:nvPr/>
          </p:nvSpPr>
          <p:spPr>
            <a:xfrm>
              <a:off x="4531100" y="3108663"/>
              <a:ext cx="8375" cy="24075"/>
            </a:xfrm>
            <a:custGeom>
              <a:avLst/>
              <a:gdLst/>
              <a:ahLst/>
              <a:cxnLst/>
              <a:rect l="l" t="t" r="r" b="b"/>
              <a:pathLst>
                <a:path w="335" h="963" extrusionOk="0">
                  <a:moveTo>
                    <a:pt x="105" y="0"/>
                  </a:moveTo>
                  <a:lnTo>
                    <a:pt x="0" y="21"/>
                  </a:lnTo>
                  <a:lnTo>
                    <a:pt x="230" y="963"/>
                  </a:lnTo>
                  <a:lnTo>
                    <a:pt x="335" y="942"/>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1" name="Google Shape;6141;p27"/>
            <p:cNvSpPr/>
            <p:nvPr/>
          </p:nvSpPr>
          <p:spPr>
            <a:xfrm>
              <a:off x="4541550" y="3106038"/>
              <a:ext cx="5775" cy="12050"/>
            </a:xfrm>
            <a:custGeom>
              <a:avLst/>
              <a:gdLst/>
              <a:ahLst/>
              <a:cxnLst/>
              <a:rect l="l" t="t" r="r" b="b"/>
              <a:pathLst>
                <a:path w="231" h="482" extrusionOk="0">
                  <a:moveTo>
                    <a:pt x="126" y="1"/>
                  </a:moveTo>
                  <a:lnTo>
                    <a:pt x="1" y="21"/>
                  </a:lnTo>
                  <a:lnTo>
                    <a:pt x="126" y="482"/>
                  </a:lnTo>
                  <a:lnTo>
                    <a:pt x="231"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2" name="Google Shape;6142;p27"/>
            <p:cNvSpPr/>
            <p:nvPr/>
          </p:nvSpPr>
          <p:spPr>
            <a:xfrm>
              <a:off x="4551500" y="3103413"/>
              <a:ext cx="5775" cy="12600"/>
            </a:xfrm>
            <a:custGeom>
              <a:avLst/>
              <a:gdLst/>
              <a:ahLst/>
              <a:cxnLst/>
              <a:rect l="l" t="t" r="r" b="b"/>
              <a:pathLst>
                <a:path w="231" h="504" extrusionOk="0">
                  <a:moveTo>
                    <a:pt x="126" y="1"/>
                  </a:moveTo>
                  <a:lnTo>
                    <a:pt x="0" y="22"/>
                  </a:lnTo>
                  <a:lnTo>
                    <a:pt x="126" y="503"/>
                  </a:lnTo>
                  <a:lnTo>
                    <a:pt x="230"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3" name="Google Shape;6143;p27"/>
            <p:cNvSpPr/>
            <p:nvPr/>
          </p:nvSpPr>
          <p:spPr>
            <a:xfrm>
              <a:off x="4561425" y="3100813"/>
              <a:ext cx="5775" cy="12575"/>
            </a:xfrm>
            <a:custGeom>
              <a:avLst/>
              <a:gdLst/>
              <a:ahLst/>
              <a:cxnLst/>
              <a:rect l="l" t="t" r="r" b="b"/>
              <a:pathLst>
                <a:path w="231" h="503" extrusionOk="0">
                  <a:moveTo>
                    <a:pt x="126" y="0"/>
                  </a:moveTo>
                  <a:lnTo>
                    <a:pt x="1" y="21"/>
                  </a:lnTo>
                  <a:lnTo>
                    <a:pt x="126" y="503"/>
                  </a:lnTo>
                  <a:lnTo>
                    <a:pt x="231" y="46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4" name="Google Shape;6144;p27"/>
            <p:cNvSpPr/>
            <p:nvPr/>
          </p:nvSpPr>
          <p:spPr>
            <a:xfrm>
              <a:off x="4571375" y="3098188"/>
              <a:ext cx="5775" cy="12575"/>
            </a:xfrm>
            <a:custGeom>
              <a:avLst/>
              <a:gdLst/>
              <a:ahLst/>
              <a:cxnLst/>
              <a:rect l="l" t="t" r="r" b="b"/>
              <a:pathLst>
                <a:path w="231" h="503" extrusionOk="0">
                  <a:moveTo>
                    <a:pt x="126" y="1"/>
                  </a:moveTo>
                  <a:lnTo>
                    <a:pt x="0" y="22"/>
                  </a:lnTo>
                  <a:lnTo>
                    <a:pt x="126" y="503"/>
                  </a:lnTo>
                  <a:lnTo>
                    <a:pt x="231"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5" name="Google Shape;6145;p27"/>
            <p:cNvSpPr/>
            <p:nvPr/>
          </p:nvSpPr>
          <p:spPr>
            <a:xfrm>
              <a:off x="4581825" y="3095588"/>
              <a:ext cx="8925" cy="24075"/>
            </a:xfrm>
            <a:custGeom>
              <a:avLst/>
              <a:gdLst/>
              <a:ahLst/>
              <a:cxnLst/>
              <a:rect l="l" t="t" r="r" b="b"/>
              <a:pathLst>
                <a:path w="357" h="963" extrusionOk="0">
                  <a:moveTo>
                    <a:pt x="126" y="0"/>
                  </a:moveTo>
                  <a:lnTo>
                    <a:pt x="1" y="21"/>
                  </a:lnTo>
                  <a:lnTo>
                    <a:pt x="252" y="963"/>
                  </a:lnTo>
                  <a:lnTo>
                    <a:pt x="357" y="942"/>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6" name="Google Shape;6146;p27"/>
            <p:cNvSpPr/>
            <p:nvPr/>
          </p:nvSpPr>
          <p:spPr>
            <a:xfrm>
              <a:off x="4592825" y="3092963"/>
              <a:ext cx="5775" cy="12575"/>
            </a:xfrm>
            <a:custGeom>
              <a:avLst/>
              <a:gdLst/>
              <a:ahLst/>
              <a:cxnLst/>
              <a:rect l="l" t="t" r="r" b="b"/>
              <a:pathLst>
                <a:path w="231" h="503" extrusionOk="0">
                  <a:moveTo>
                    <a:pt x="105" y="0"/>
                  </a:moveTo>
                  <a:lnTo>
                    <a:pt x="0" y="21"/>
                  </a:lnTo>
                  <a:lnTo>
                    <a:pt x="105" y="503"/>
                  </a:lnTo>
                  <a:lnTo>
                    <a:pt x="230" y="461"/>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7" name="Google Shape;6147;p27"/>
            <p:cNvSpPr/>
            <p:nvPr/>
          </p:nvSpPr>
          <p:spPr>
            <a:xfrm>
              <a:off x="4602750" y="3090863"/>
              <a:ext cx="5775" cy="12075"/>
            </a:xfrm>
            <a:custGeom>
              <a:avLst/>
              <a:gdLst/>
              <a:ahLst/>
              <a:cxnLst/>
              <a:rect l="l" t="t" r="r" b="b"/>
              <a:pathLst>
                <a:path w="231" h="483" extrusionOk="0">
                  <a:moveTo>
                    <a:pt x="105" y="1"/>
                  </a:moveTo>
                  <a:lnTo>
                    <a:pt x="1" y="22"/>
                  </a:lnTo>
                  <a:lnTo>
                    <a:pt x="105" y="482"/>
                  </a:lnTo>
                  <a:lnTo>
                    <a:pt x="231" y="461"/>
                  </a:lnTo>
                  <a:lnTo>
                    <a:pt x="105"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8" name="Google Shape;6148;p27"/>
            <p:cNvSpPr/>
            <p:nvPr/>
          </p:nvSpPr>
          <p:spPr>
            <a:xfrm>
              <a:off x="4612700" y="3087738"/>
              <a:ext cx="5775" cy="12575"/>
            </a:xfrm>
            <a:custGeom>
              <a:avLst/>
              <a:gdLst/>
              <a:ahLst/>
              <a:cxnLst/>
              <a:rect l="l" t="t" r="r" b="b"/>
              <a:pathLst>
                <a:path w="231" h="503" extrusionOk="0">
                  <a:moveTo>
                    <a:pt x="105" y="0"/>
                  </a:moveTo>
                  <a:lnTo>
                    <a:pt x="0" y="42"/>
                  </a:lnTo>
                  <a:lnTo>
                    <a:pt x="105" y="502"/>
                  </a:lnTo>
                  <a:lnTo>
                    <a:pt x="230" y="481"/>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9" name="Google Shape;6149;p27"/>
            <p:cNvSpPr/>
            <p:nvPr/>
          </p:nvSpPr>
          <p:spPr>
            <a:xfrm>
              <a:off x="4622100" y="3085638"/>
              <a:ext cx="6325" cy="12575"/>
            </a:xfrm>
            <a:custGeom>
              <a:avLst/>
              <a:gdLst/>
              <a:ahLst/>
              <a:cxnLst/>
              <a:rect l="l" t="t" r="r" b="b"/>
              <a:pathLst>
                <a:path w="253" h="503" extrusionOk="0">
                  <a:moveTo>
                    <a:pt x="126" y="1"/>
                  </a:moveTo>
                  <a:lnTo>
                    <a:pt x="1" y="21"/>
                  </a:lnTo>
                  <a:lnTo>
                    <a:pt x="126" y="503"/>
                  </a:lnTo>
                  <a:lnTo>
                    <a:pt x="252" y="482"/>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0" name="Google Shape;6150;p27"/>
            <p:cNvSpPr/>
            <p:nvPr/>
          </p:nvSpPr>
          <p:spPr>
            <a:xfrm>
              <a:off x="4633100" y="3083013"/>
              <a:ext cx="8925" cy="24625"/>
            </a:xfrm>
            <a:custGeom>
              <a:avLst/>
              <a:gdLst/>
              <a:ahLst/>
              <a:cxnLst/>
              <a:rect l="l" t="t" r="r" b="b"/>
              <a:pathLst>
                <a:path w="357" h="985" extrusionOk="0">
                  <a:moveTo>
                    <a:pt x="105" y="1"/>
                  </a:moveTo>
                  <a:lnTo>
                    <a:pt x="0" y="43"/>
                  </a:lnTo>
                  <a:lnTo>
                    <a:pt x="231" y="984"/>
                  </a:lnTo>
                  <a:lnTo>
                    <a:pt x="356" y="942"/>
                  </a:lnTo>
                  <a:lnTo>
                    <a:pt x="105"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1" name="Google Shape;6151;p27"/>
            <p:cNvSpPr/>
            <p:nvPr/>
          </p:nvSpPr>
          <p:spPr>
            <a:xfrm>
              <a:off x="4643550" y="3079888"/>
              <a:ext cx="6300" cy="12575"/>
            </a:xfrm>
            <a:custGeom>
              <a:avLst/>
              <a:gdLst/>
              <a:ahLst/>
              <a:cxnLst/>
              <a:rect l="l" t="t" r="r" b="b"/>
              <a:pathLst>
                <a:path w="252" h="503" extrusionOk="0">
                  <a:moveTo>
                    <a:pt x="126" y="0"/>
                  </a:moveTo>
                  <a:lnTo>
                    <a:pt x="1" y="42"/>
                  </a:lnTo>
                  <a:lnTo>
                    <a:pt x="126" y="503"/>
                  </a:lnTo>
                  <a:lnTo>
                    <a:pt x="252" y="482"/>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2" name="Google Shape;6152;p27"/>
            <p:cNvSpPr/>
            <p:nvPr/>
          </p:nvSpPr>
          <p:spPr>
            <a:xfrm>
              <a:off x="4653500" y="3078313"/>
              <a:ext cx="5775" cy="12050"/>
            </a:xfrm>
            <a:custGeom>
              <a:avLst/>
              <a:gdLst/>
              <a:ahLst/>
              <a:cxnLst/>
              <a:rect l="l" t="t" r="r" b="b"/>
              <a:pathLst>
                <a:path w="231" h="482" extrusionOk="0">
                  <a:moveTo>
                    <a:pt x="126" y="1"/>
                  </a:moveTo>
                  <a:lnTo>
                    <a:pt x="0" y="22"/>
                  </a:lnTo>
                  <a:lnTo>
                    <a:pt x="126" y="482"/>
                  </a:lnTo>
                  <a:lnTo>
                    <a:pt x="231"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3" name="Google Shape;6153;p27"/>
            <p:cNvSpPr/>
            <p:nvPr/>
          </p:nvSpPr>
          <p:spPr>
            <a:xfrm>
              <a:off x="4663425" y="3075713"/>
              <a:ext cx="5800" cy="12050"/>
            </a:xfrm>
            <a:custGeom>
              <a:avLst/>
              <a:gdLst/>
              <a:ahLst/>
              <a:cxnLst/>
              <a:rect l="l" t="t" r="r" b="b"/>
              <a:pathLst>
                <a:path w="232" h="482" extrusionOk="0">
                  <a:moveTo>
                    <a:pt x="126" y="0"/>
                  </a:moveTo>
                  <a:lnTo>
                    <a:pt x="1" y="21"/>
                  </a:lnTo>
                  <a:lnTo>
                    <a:pt x="126" y="481"/>
                  </a:lnTo>
                  <a:lnTo>
                    <a:pt x="231" y="460"/>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4" name="Google Shape;6154;p27"/>
            <p:cNvSpPr/>
            <p:nvPr/>
          </p:nvSpPr>
          <p:spPr>
            <a:xfrm>
              <a:off x="4673375" y="3073088"/>
              <a:ext cx="5775" cy="12050"/>
            </a:xfrm>
            <a:custGeom>
              <a:avLst/>
              <a:gdLst/>
              <a:ahLst/>
              <a:cxnLst/>
              <a:rect l="l" t="t" r="r" b="b"/>
              <a:pathLst>
                <a:path w="231" h="482" extrusionOk="0">
                  <a:moveTo>
                    <a:pt x="126" y="0"/>
                  </a:moveTo>
                  <a:lnTo>
                    <a:pt x="0" y="21"/>
                  </a:lnTo>
                  <a:lnTo>
                    <a:pt x="126" y="482"/>
                  </a:lnTo>
                  <a:lnTo>
                    <a:pt x="231" y="46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5" name="Google Shape;6155;p27"/>
            <p:cNvSpPr/>
            <p:nvPr/>
          </p:nvSpPr>
          <p:spPr>
            <a:xfrm>
              <a:off x="4684350" y="3069938"/>
              <a:ext cx="8400" cy="24100"/>
            </a:xfrm>
            <a:custGeom>
              <a:avLst/>
              <a:gdLst/>
              <a:ahLst/>
              <a:cxnLst/>
              <a:rect l="l" t="t" r="r" b="b"/>
              <a:pathLst>
                <a:path w="336" h="964" extrusionOk="0">
                  <a:moveTo>
                    <a:pt x="105" y="1"/>
                  </a:moveTo>
                  <a:lnTo>
                    <a:pt x="1" y="22"/>
                  </a:lnTo>
                  <a:lnTo>
                    <a:pt x="231" y="963"/>
                  </a:lnTo>
                  <a:lnTo>
                    <a:pt x="336" y="942"/>
                  </a:lnTo>
                  <a:lnTo>
                    <a:pt x="105"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6" name="Google Shape;6156;p27"/>
            <p:cNvSpPr/>
            <p:nvPr/>
          </p:nvSpPr>
          <p:spPr>
            <a:xfrm>
              <a:off x="4694825" y="3067338"/>
              <a:ext cx="5775" cy="12575"/>
            </a:xfrm>
            <a:custGeom>
              <a:avLst/>
              <a:gdLst/>
              <a:ahLst/>
              <a:cxnLst/>
              <a:rect l="l" t="t" r="r" b="b"/>
              <a:pathLst>
                <a:path w="231" h="503" extrusionOk="0">
                  <a:moveTo>
                    <a:pt x="126" y="0"/>
                  </a:moveTo>
                  <a:lnTo>
                    <a:pt x="0" y="21"/>
                  </a:lnTo>
                  <a:lnTo>
                    <a:pt x="126" y="502"/>
                  </a:lnTo>
                  <a:lnTo>
                    <a:pt x="230" y="46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7" name="Google Shape;6157;p27"/>
            <p:cNvSpPr/>
            <p:nvPr/>
          </p:nvSpPr>
          <p:spPr>
            <a:xfrm>
              <a:off x="4704750" y="3065238"/>
              <a:ext cx="5800" cy="12575"/>
            </a:xfrm>
            <a:custGeom>
              <a:avLst/>
              <a:gdLst/>
              <a:ahLst/>
              <a:cxnLst/>
              <a:rect l="l" t="t" r="r" b="b"/>
              <a:pathLst>
                <a:path w="232" h="503" extrusionOk="0">
                  <a:moveTo>
                    <a:pt x="126" y="1"/>
                  </a:moveTo>
                  <a:lnTo>
                    <a:pt x="1" y="21"/>
                  </a:lnTo>
                  <a:lnTo>
                    <a:pt x="126" y="503"/>
                  </a:lnTo>
                  <a:lnTo>
                    <a:pt x="231"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8" name="Google Shape;6158;p27"/>
            <p:cNvSpPr/>
            <p:nvPr/>
          </p:nvSpPr>
          <p:spPr>
            <a:xfrm>
              <a:off x="4714700" y="3062613"/>
              <a:ext cx="5775" cy="12600"/>
            </a:xfrm>
            <a:custGeom>
              <a:avLst/>
              <a:gdLst/>
              <a:ahLst/>
              <a:cxnLst/>
              <a:rect l="l" t="t" r="r" b="b"/>
              <a:pathLst>
                <a:path w="231" h="504" extrusionOk="0">
                  <a:moveTo>
                    <a:pt x="105" y="1"/>
                  </a:moveTo>
                  <a:lnTo>
                    <a:pt x="0" y="22"/>
                  </a:lnTo>
                  <a:lnTo>
                    <a:pt x="105" y="503"/>
                  </a:lnTo>
                  <a:lnTo>
                    <a:pt x="231" y="461"/>
                  </a:lnTo>
                  <a:lnTo>
                    <a:pt x="105"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9" name="Google Shape;6159;p27"/>
            <p:cNvSpPr/>
            <p:nvPr/>
          </p:nvSpPr>
          <p:spPr>
            <a:xfrm>
              <a:off x="4724625" y="3060013"/>
              <a:ext cx="5800" cy="12575"/>
            </a:xfrm>
            <a:custGeom>
              <a:avLst/>
              <a:gdLst/>
              <a:ahLst/>
              <a:cxnLst/>
              <a:rect l="l" t="t" r="r" b="b"/>
              <a:pathLst>
                <a:path w="232" h="503" extrusionOk="0">
                  <a:moveTo>
                    <a:pt x="106" y="0"/>
                  </a:moveTo>
                  <a:lnTo>
                    <a:pt x="1" y="21"/>
                  </a:lnTo>
                  <a:lnTo>
                    <a:pt x="106" y="502"/>
                  </a:lnTo>
                  <a:lnTo>
                    <a:pt x="231" y="461"/>
                  </a:lnTo>
                  <a:lnTo>
                    <a:pt x="10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0" name="Google Shape;6160;p27"/>
            <p:cNvSpPr/>
            <p:nvPr/>
          </p:nvSpPr>
          <p:spPr>
            <a:xfrm>
              <a:off x="4735100" y="3057388"/>
              <a:ext cx="8925" cy="24100"/>
            </a:xfrm>
            <a:custGeom>
              <a:avLst/>
              <a:gdLst/>
              <a:ahLst/>
              <a:cxnLst/>
              <a:rect l="l" t="t" r="r" b="b"/>
              <a:pathLst>
                <a:path w="357" h="964" extrusionOk="0">
                  <a:moveTo>
                    <a:pt x="126" y="1"/>
                  </a:moveTo>
                  <a:lnTo>
                    <a:pt x="0" y="22"/>
                  </a:lnTo>
                  <a:lnTo>
                    <a:pt x="231" y="963"/>
                  </a:lnTo>
                  <a:lnTo>
                    <a:pt x="356" y="942"/>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1" name="Google Shape;6161;p27"/>
            <p:cNvSpPr/>
            <p:nvPr/>
          </p:nvSpPr>
          <p:spPr>
            <a:xfrm>
              <a:off x="4746075" y="3054788"/>
              <a:ext cx="5775" cy="12575"/>
            </a:xfrm>
            <a:custGeom>
              <a:avLst/>
              <a:gdLst/>
              <a:ahLst/>
              <a:cxnLst/>
              <a:rect l="l" t="t" r="r" b="b"/>
              <a:pathLst>
                <a:path w="231" h="503" extrusionOk="0">
                  <a:moveTo>
                    <a:pt x="105" y="0"/>
                  </a:moveTo>
                  <a:lnTo>
                    <a:pt x="1" y="21"/>
                  </a:lnTo>
                  <a:lnTo>
                    <a:pt x="105" y="502"/>
                  </a:lnTo>
                  <a:lnTo>
                    <a:pt x="231" y="460"/>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2" name="Google Shape;6162;p27"/>
            <p:cNvSpPr/>
            <p:nvPr/>
          </p:nvSpPr>
          <p:spPr>
            <a:xfrm>
              <a:off x="4755500" y="3052688"/>
              <a:ext cx="6300" cy="12050"/>
            </a:xfrm>
            <a:custGeom>
              <a:avLst/>
              <a:gdLst/>
              <a:ahLst/>
              <a:cxnLst/>
              <a:rect l="l" t="t" r="r" b="b"/>
              <a:pathLst>
                <a:path w="252" h="482" extrusionOk="0">
                  <a:moveTo>
                    <a:pt x="126" y="0"/>
                  </a:moveTo>
                  <a:lnTo>
                    <a:pt x="0" y="21"/>
                  </a:lnTo>
                  <a:lnTo>
                    <a:pt x="126" y="482"/>
                  </a:lnTo>
                  <a:lnTo>
                    <a:pt x="252" y="46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3" name="Google Shape;6163;p27"/>
            <p:cNvSpPr/>
            <p:nvPr/>
          </p:nvSpPr>
          <p:spPr>
            <a:xfrm>
              <a:off x="4765450" y="3050063"/>
              <a:ext cx="6300" cy="12575"/>
            </a:xfrm>
            <a:custGeom>
              <a:avLst/>
              <a:gdLst/>
              <a:ahLst/>
              <a:cxnLst/>
              <a:rect l="l" t="t" r="r" b="b"/>
              <a:pathLst>
                <a:path w="252" h="503" extrusionOk="0">
                  <a:moveTo>
                    <a:pt x="126" y="1"/>
                  </a:moveTo>
                  <a:lnTo>
                    <a:pt x="0" y="43"/>
                  </a:lnTo>
                  <a:lnTo>
                    <a:pt x="126" y="503"/>
                  </a:lnTo>
                  <a:lnTo>
                    <a:pt x="251" y="482"/>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4" name="Google Shape;6164;p27"/>
            <p:cNvSpPr/>
            <p:nvPr/>
          </p:nvSpPr>
          <p:spPr>
            <a:xfrm>
              <a:off x="4775900" y="3046938"/>
              <a:ext cx="5775" cy="12575"/>
            </a:xfrm>
            <a:custGeom>
              <a:avLst/>
              <a:gdLst/>
              <a:ahLst/>
              <a:cxnLst/>
              <a:rect l="l" t="t" r="r" b="b"/>
              <a:pathLst>
                <a:path w="231" h="503" extrusionOk="0">
                  <a:moveTo>
                    <a:pt x="105" y="0"/>
                  </a:moveTo>
                  <a:lnTo>
                    <a:pt x="0" y="42"/>
                  </a:lnTo>
                  <a:lnTo>
                    <a:pt x="105" y="502"/>
                  </a:lnTo>
                  <a:lnTo>
                    <a:pt x="231" y="481"/>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5" name="Google Shape;6165;p27"/>
            <p:cNvSpPr/>
            <p:nvPr/>
          </p:nvSpPr>
          <p:spPr>
            <a:xfrm>
              <a:off x="4786350" y="3044313"/>
              <a:ext cx="8925" cy="24100"/>
            </a:xfrm>
            <a:custGeom>
              <a:avLst/>
              <a:gdLst/>
              <a:ahLst/>
              <a:cxnLst/>
              <a:rect l="l" t="t" r="r" b="b"/>
              <a:pathLst>
                <a:path w="357" h="964" extrusionOk="0">
                  <a:moveTo>
                    <a:pt x="127" y="1"/>
                  </a:moveTo>
                  <a:lnTo>
                    <a:pt x="1" y="22"/>
                  </a:lnTo>
                  <a:lnTo>
                    <a:pt x="231" y="963"/>
                  </a:lnTo>
                  <a:lnTo>
                    <a:pt x="357" y="942"/>
                  </a:lnTo>
                  <a:lnTo>
                    <a:pt x="127"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6" name="Google Shape;6166;p27"/>
            <p:cNvSpPr/>
            <p:nvPr/>
          </p:nvSpPr>
          <p:spPr>
            <a:xfrm>
              <a:off x="4796825" y="3041688"/>
              <a:ext cx="6300" cy="12600"/>
            </a:xfrm>
            <a:custGeom>
              <a:avLst/>
              <a:gdLst/>
              <a:ahLst/>
              <a:cxnLst/>
              <a:rect l="l" t="t" r="r" b="b"/>
              <a:pathLst>
                <a:path w="252" h="504" extrusionOk="0">
                  <a:moveTo>
                    <a:pt x="126" y="1"/>
                  </a:moveTo>
                  <a:lnTo>
                    <a:pt x="0" y="22"/>
                  </a:lnTo>
                  <a:lnTo>
                    <a:pt x="126" y="503"/>
                  </a:lnTo>
                  <a:lnTo>
                    <a:pt x="252"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7" name="Google Shape;6167;p27"/>
            <p:cNvSpPr/>
            <p:nvPr/>
          </p:nvSpPr>
          <p:spPr>
            <a:xfrm>
              <a:off x="4806750" y="3039613"/>
              <a:ext cx="5800" cy="12575"/>
            </a:xfrm>
            <a:custGeom>
              <a:avLst/>
              <a:gdLst/>
              <a:ahLst/>
              <a:cxnLst/>
              <a:rect l="l" t="t" r="r" b="b"/>
              <a:pathLst>
                <a:path w="232" h="503" extrusionOk="0">
                  <a:moveTo>
                    <a:pt x="127" y="0"/>
                  </a:moveTo>
                  <a:lnTo>
                    <a:pt x="1" y="21"/>
                  </a:lnTo>
                  <a:lnTo>
                    <a:pt x="127" y="502"/>
                  </a:lnTo>
                  <a:lnTo>
                    <a:pt x="231" y="461"/>
                  </a:lnTo>
                  <a:lnTo>
                    <a:pt x="127"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8" name="Google Shape;6168;p27"/>
            <p:cNvSpPr/>
            <p:nvPr/>
          </p:nvSpPr>
          <p:spPr>
            <a:xfrm>
              <a:off x="4816700" y="3036988"/>
              <a:ext cx="5775" cy="12575"/>
            </a:xfrm>
            <a:custGeom>
              <a:avLst/>
              <a:gdLst/>
              <a:ahLst/>
              <a:cxnLst/>
              <a:rect l="l" t="t" r="r" b="b"/>
              <a:pathLst>
                <a:path w="231" h="503" extrusionOk="0">
                  <a:moveTo>
                    <a:pt x="126" y="1"/>
                  </a:moveTo>
                  <a:lnTo>
                    <a:pt x="1" y="43"/>
                  </a:lnTo>
                  <a:lnTo>
                    <a:pt x="126" y="503"/>
                  </a:lnTo>
                  <a:lnTo>
                    <a:pt x="231" y="482"/>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9" name="Google Shape;6169;p27"/>
            <p:cNvSpPr/>
            <p:nvPr/>
          </p:nvSpPr>
          <p:spPr>
            <a:xfrm>
              <a:off x="4826650" y="3034388"/>
              <a:ext cx="5775" cy="12575"/>
            </a:xfrm>
            <a:custGeom>
              <a:avLst/>
              <a:gdLst/>
              <a:ahLst/>
              <a:cxnLst/>
              <a:rect l="l" t="t" r="r" b="b"/>
              <a:pathLst>
                <a:path w="231" h="503" extrusionOk="0">
                  <a:moveTo>
                    <a:pt x="126" y="0"/>
                  </a:moveTo>
                  <a:lnTo>
                    <a:pt x="0" y="42"/>
                  </a:lnTo>
                  <a:lnTo>
                    <a:pt x="126" y="502"/>
                  </a:lnTo>
                  <a:lnTo>
                    <a:pt x="230" y="48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0" name="Google Shape;6170;p27"/>
            <p:cNvSpPr/>
            <p:nvPr/>
          </p:nvSpPr>
          <p:spPr>
            <a:xfrm>
              <a:off x="4837625" y="3031763"/>
              <a:ext cx="8400" cy="24075"/>
            </a:xfrm>
            <a:custGeom>
              <a:avLst/>
              <a:gdLst/>
              <a:ahLst/>
              <a:cxnLst/>
              <a:rect l="l" t="t" r="r" b="b"/>
              <a:pathLst>
                <a:path w="336" h="963" extrusionOk="0">
                  <a:moveTo>
                    <a:pt x="105" y="0"/>
                  </a:moveTo>
                  <a:lnTo>
                    <a:pt x="0" y="21"/>
                  </a:lnTo>
                  <a:lnTo>
                    <a:pt x="231" y="963"/>
                  </a:lnTo>
                  <a:lnTo>
                    <a:pt x="335" y="942"/>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1" name="Google Shape;6171;p27"/>
            <p:cNvSpPr/>
            <p:nvPr/>
          </p:nvSpPr>
          <p:spPr>
            <a:xfrm>
              <a:off x="4848075" y="3029138"/>
              <a:ext cx="5800" cy="12575"/>
            </a:xfrm>
            <a:custGeom>
              <a:avLst/>
              <a:gdLst/>
              <a:ahLst/>
              <a:cxnLst/>
              <a:rect l="l" t="t" r="r" b="b"/>
              <a:pathLst>
                <a:path w="232" h="503" extrusionOk="0">
                  <a:moveTo>
                    <a:pt x="126" y="1"/>
                  </a:moveTo>
                  <a:lnTo>
                    <a:pt x="1" y="43"/>
                  </a:lnTo>
                  <a:lnTo>
                    <a:pt x="126" y="503"/>
                  </a:lnTo>
                  <a:lnTo>
                    <a:pt x="231" y="482"/>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2" name="Google Shape;6172;p27"/>
            <p:cNvSpPr/>
            <p:nvPr/>
          </p:nvSpPr>
          <p:spPr>
            <a:xfrm>
              <a:off x="4858025" y="3026538"/>
              <a:ext cx="5775" cy="12575"/>
            </a:xfrm>
            <a:custGeom>
              <a:avLst/>
              <a:gdLst/>
              <a:ahLst/>
              <a:cxnLst/>
              <a:rect l="l" t="t" r="r" b="b"/>
              <a:pathLst>
                <a:path w="231" h="503" extrusionOk="0">
                  <a:moveTo>
                    <a:pt x="126" y="0"/>
                  </a:moveTo>
                  <a:lnTo>
                    <a:pt x="0" y="21"/>
                  </a:lnTo>
                  <a:lnTo>
                    <a:pt x="126" y="502"/>
                  </a:lnTo>
                  <a:lnTo>
                    <a:pt x="231" y="46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3" name="Google Shape;6173;p27"/>
            <p:cNvSpPr/>
            <p:nvPr/>
          </p:nvSpPr>
          <p:spPr>
            <a:xfrm>
              <a:off x="4867975" y="3023913"/>
              <a:ext cx="5775" cy="12575"/>
            </a:xfrm>
            <a:custGeom>
              <a:avLst/>
              <a:gdLst/>
              <a:ahLst/>
              <a:cxnLst/>
              <a:rect l="l" t="t" r="r" b="b"/>
              <a:pathLst>
                <a:path w="231" h="503" extrusionOk="0">
                  <a:moveTo>
                    <a:pt x="126" y="1"/>
                  </a:moveTo>
                  <a:lnTo>
                    <a:pt x="0" y="21"/>
                  </a:lnTo>
                  <a:lnTo>
                    <a:pt x="126" y="503"/>
                  </a:lnTo>
                  <a:lnTo>
                    <a:pt x="230"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4" name="Google Shape;6174;p27"/>
            <p:cNvSpPr/>
            <p:nvPr/>
          </p:nvSpPr>
          <p:spPr>
            <a:xfrm>
              <a:off x="4877900" y="3021813"/>
              <a:ext cx="5775" cy="12600"/>
            </a:xfrm>
            <a:custGeom>
              <a:avLst/>
              <a:gdLst/>
              <a:ahLst/>
              <a:cxnLst/>
              <a:rect l="l" t="t" r="r" b="b"/>
              <a:pathLst>
                <a:path w="231" h="504" extrusionOk="0">
                  <a:moveTo>
                    <a:pt x="105" y="1"/>
                  </a:moveTo>
                  <a:lnTo>
                    <a:pt x="1" y="43"/>
                  </a:lnTo>
                  <a:lnTo>
                    <a:pt x="105" y="503"/>
                  </a:lnTo>
                  <a:lnTo>
                    <a:pt x="231" y="482"/>
                  </a:lnTo>
                  <a:lnTo>
                    <a:pt x="105"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5" name="Google Shape;6175;p27"/>
            <p:cNvSpPr/>
            <p:nvPr/>
          </p:nvSpPr>
          <p:spPr>
            <a:xfrm>
              <a:off x="4888375" y="3019213"/>
              <a:ext cx="8900" cy="24075"/>
            </a:xfrm>
            <a:custGeom>
              <a:avLst/>
              <a:gdLst/>
              <a:ahLst/>
              <a:cxnLst/>
              <a:rect l="l" t="t" r="r" b="b"/>
              <a:pathLst>
                <a:path w="356" h="963" extrusionOk="0">
                  <a:moveTo>
                    <a:pt x="126" y="0"/>
                  </a:moveTo>
                  <a:lnTo>
                    <a:pt x="0" y="21"/>
                  </a:lnTo>
                  <a:lnTo>
                    <a:pt x="230" y="963"/>
                  </a:lnTo>
                  <a:lnTo>
                    <a:pt x="356" y="942"/>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6" name="Google Shape;6176;p27"/>
            <p:cNvSpPr/>
            <p:nvPr/>
          </p:nvSpPr>
          <p:spPr>
            <a:xfrm>
              <a:off x="4899350" y="3016588"/>
              <a:ext cx="5775" cy="12575"/>
            </a:xfrm>
            <a:custGeom>
              <a:avLst/>
              <a:gdLst/>
              <a:ahLst/>
              <a:cxnLst/>
              <a:rect l="l" t="t" r="r" b="b"/>
              <a:pathLst>
                <a:path w="231" h="503" extrusionOk="0">
                  <a:moveTo>
                    <a:pt x="105" y="1"/>
                  </a:moveTo>
                  <a:lnTo>
                    <a:pt x="0" y="22"/>
                  </a:lnTo>
                  <a:lnTo>
                    <a:pt x="105" y="503"/>
                  </a:lnTo>
                  <a:lnTo>
                    <a:pt x="231" y="461"/>
                  </a:lnTo>
                  <a:lnTo>
                    <a:pt x="105"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7" name="Google Shape;6177;p27"/>
            <p:cNvSpPr/>
            <p:nvPr/>
          </p:nvSpPr>
          <p:spPr>
            <a:xfrm>
              <a:off x="4909300" y="3013988"/>
              <a:ext cx="5775" cy="12575"/>
            </a:xfrm>
            <a:custGeom>
              <a:avLst/>
              <a:gdLst/>
              <a:ahLst/>
              <a:cxnLst/>
              <a:rect l="l" t="t" r="r" b="b"/>
              <a:pathLst>
                <a:path w="231" h="503" extrusionOk="0">
                  <a:moveTo>
                    <a:pt x="105" y="0"/>
                  </a:moveTo>
                  <a:lnTo>
                    <a:pt x="0" y="21"/>
                  </a:lnTo>
                  <a:lnTo>
                    <a:pt x="105" y="502"/>
                  </a:lnTo>
                  <a:lnTo>
                    <a:pt x="230" y="481"/>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8" name="Google Shape;6178;p27"/>
            <p:cNvSpPr/>
            <p:nvPr/>
          </p:nvSpPr>
          <p:spPr>
            <a:xfrm>
              <a:off x="4918700" y="3011888"/>
              <a:ext cx="6300" cy="12575"/>
            </a:xfrm>
            <a:custGeom>
              <a:avLst/>
              <a:gdLst/>
              <a:ahLst/>
              <a:cxnLst/>
              <a:rect l="l" t="t" r="r" b="b"/>
              <a:pathLst>
                <a:path w="252" h="503" extrusionOk="0">
                  <a:moveTo>
                    <a:pt x="126" y="0"/>
                  </a:moveTo>
                  <a:lnTo>
                    <a:pt x="1" y="21"/>
                  </a:lnTo>
                  <a:lnTo>
                    <a:pt x="126" y="502"/>
                  </a:lnTo>
                  <a:lnTo>
                    <a:pt x="252" y="46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9" name="Google Shape;6179;p27"/>
            <p:cNvSpPr/>
            <p:nvPr/>
          </p:nvSpPr>
          <p:spPr>
            <a:xfrm>
              <a:off x="4928650" y="3009263"/>
              <a:ext cx="6300" cy="12050"/>
            </a:xfrm>
            <a:custGeom>
              <a:avLst/>
              <a:gdLst/>
              <a:ahLst/>
              <a:cxnLst/>
              <a:rect l="l" t="t" r="r" b="b"/>
              <a:pathLst>
                <a:path w="252" h="482" extrusionOk="0">
                  <a:moveTo>
                    <a:pt x="126" y="1"/>
                  </a:moveTo>
                  <a:lnTo>
                    <a:pt x="0" y="22"/>
                  </a:lnTo>
                  <a:lnTo>
                    <a:pt x="126" y="482"/>
                  </a:lnTo>
                  <a:lnTo>
                    <a:pt x="251"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0" name="Google Shape;6180;p27"/>
            <p:cNvSpPr/>
            <p:nvPr/>
          </p:nvSpPr>
          <p:spPr>
            <a:xfrm>
              <a:off x="4939625" y="3006663"/>
              <a:ext cx="8400" cy="24075"/>
            </a:xfrm>
            <a:custGeom>
              <a:avLst/>
              <a:gdLst/>
              <a:ahLst/>
              <a:cxnLst/>
              <a:rect l="l" t="t" r="r" b="b"/>
              <a:pathLst>
                <a:path w="336" h="963" extrusionOk="0">
                  <a:moveTo>
                    <a:pt x="105" y="0"/>
                  </a:moveTo>
                  <a:lnTo>
                    <a:pt x="1" y="21"/>
                  </a:lnTo>
                  <a:lnTo>
                    <a:pt x="231" y="963"/>
                  </a:lnTo>
                  <a:lnTo>
                    <a:pt x="335" y="942"/>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1" name="Google Shape;6181;p27"/>
            <p:cNvSpPr/>
            <p:nvPr/>
          </p:nvSpPr>
          <p:spPr>
            <a:xfrm>
              <a:off x="4950100" y="3003513"/>
              <a:ext cx="6300" cy="12575"/>
            </a:xfrm>
            <a:custGeom>
              <a:avLst/>
              <a:gdLst/>
              <a:ahLst/>
              <a:cxnLst/>
              <a:rect l="l" t="t" r="r" b="b"/>
              <a:pathLst>
                <a:path w="252" h="503" extrusionOk="0">
                  <a:moveTo>
                    <a:pt x="126" y="1"/>
                  </a:moveTo>
                  <a:lnTo>
                    <a:pt x="0" y="21"/>
                  </a:lnTo>
                  <a:lnTo>
                    <a:pt x="126" y="503"/>
                  </a:lnTo>
                  <a:lnTo>
                    <a:pt x="251"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2" name="Google Shape;6182;p27"/>
            <p:cNvSpPr/>
            <p:nvPr/>
          </p:nvSpPr>
          <p:spPr>
            <a:xfrm>
              <a:off x="4960025" y="3001413"/>
              <a:ext cx="5775" cy="12075"/>
            </a:xfrm>
            <a:custGeom>
              <a:avLst/>
              <a:gdLst/>
              <a:ahLst/>
              <a:cxnLst/>
              <a:rect l="l" t="t" r="r" b="b"/>
              <a:pathLst>
                <a:path w="231" h="483" extrusionOk="0">
                  <a:moveTo>
                    <a:pt x="126" y="1"/>
                  </a:moveTo>
                  <a:lnTo>
                    <a:pt x="1" y="22"/>
                  </a:lnTo>
                  <a:lnTo>
                    <a:pt x="126" y="482"/>
                  </a:lnTo>
                  <a:lnTo>
                    <a:pt x="231"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3" name="Google Shape;6183;p27"/>
            <p:cNvSpPr/>
            <p:nvPr/>
          </p:nvSpPr>
          <p:spPr>
            <a:xfrm>
              <a:off x="4969975" y="2998813"/>
              <a:ext cx="5775" cy="12575"/>
            </a:xfrm>
            <a:custGeom>
              <a:avLst/>
              <a:gdLst/>
              <a:ahLst/>
              <a:cxnLst/>
              <a:rect l="l" t="t" r="r" b="b"/>
              <a:pathLst>
                <a:path w="231" h="503" extrusionOk="0">
                  <a:moveTo>
                    <a:pt x="126" y="0"/>
                  </a:moveTo>
                  <a:lnTo>
                    <a:pt x="0" y="21"/>
                  </a:lnTo>
                  <a:lnTo>
                    <a:pt x="126" y="502"/>
                  </a:lnTo>
                  <a:lnTo>
                    <a:pt x="230" y="46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4" name="Google Shape;6184;p27"/>
            <p:cNvSpPr/>
            <p:nvPr/>
          </p:nvSpPr>
          <p:spPr>
            <a:xfrm>
              <a:off x="4979900" y="2996188"/>
              <a:ext cx="5775" cy="12575"/>
            </a:xfrm>
            <a:custGeom>
              <a:avLst/>
              <a:gdLst/>
              <a:ahLst/>
              <a:cxnLst/>
              <a:rect l="l" t="t" r="r" b="b"/>
              <a:pathLst>
                <a:path w="231" h="503" extrusionOk="0">
                  <a:moveTo>
                    <a:pt x="126" y="1"/>
                  </a:moveTo>
                  <a:lnTo>
                    <a:pt x="1" y="42"/>
                  </a:lnTo>
                  <a:lnTo>
                    <a:pt x="126" y="503"/>
                  </a:lnTo>
                  <a:lnTo>
                    <a:pt x="231" y="482"/>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5" name="Google Shape;6185;p27"/>
            <p:cNvSpPr/>
            <p:nvPr/>
          </p:nvSpPr>
          <p:spPr>
            <a:xfrm>
              <a:off x="4990900" y="2993063"/>
              <a:ext cx="8375" cy="24600"/>
            </a:xfrm>
            <a:custGeom>
              <a:avLst/>
              <a:gdLst/>
              <a:ahLst/>
              <a:cxnLst/>
              <a:rect l="l" t="t" r="r" b="b"/>
              <a:pathLst>
                <a:path w="335" h="984" extrusionOk="0">
                  <a:moveTo>
                    <a:pt x="105" y="0"/>
                  </a:moveTo>
                  <a:lnTo>
                    <a:pt x="0" y="42"/>
                  </a:lnTo>
                  <a:lnTo>
                    <a:pt x="230" y="983"/>
                  </a:lnTo>
                  <a:lnTo>
                    <a:pt x="335" y="942"/>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6" name="Google Shape;6186;p27"/>
            <p:cNvSpPr/>
            <p:nvPr/>
          </p:nvSpPr>
          <p:spPr>
            <a:xfrm>
              <a:off x="5001350" y="2990963"/>
              <a:ext cx="5775" cy="12575"/>
            </a:xfrm>
            <a:custGeom>
              <a:avLst/>
              <a:gdLst/>
              <a:ahLst/>
              <a:cxnLst/>
              <a:rect l="l" t="t" r="r" b="b"/>
              <a:pathLst>
                <a:path w="231" h="503" extrusionOk="0">
                  <a:moveTo>
                    <a:pt x="126" y="0"/>
                  </a:moveTo>
                  <a:lnTo>
                    <a:pt x="1" y="21"/>
                  </a:lnTo>
                  <a:lnTo>
                    <a:pt x="105" y="503"/>
                  </a:lnTo>
                  <a:lnTo>
                    <a:pt x="231" y="46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7" name="Google Shape;6187;p27"/>
            <p:cNvSpPr/>
            <p:nvPr/>
          </p:nvSpPr>
          <p:spPr>
            <a:xfrm>
              <a:off x="5011300" y="2988338"/>
              <a:ext cx="5775" cy="12050"/>
            </a:xfrm>
            <a:custGeom>
              <a:avLst/>
              <a:gdLst/>
              <a:ahLst/>
              <a:cxnLst/>
              <a:rect l="l" t="t" r="r" b="b"/>
              <a:pathLst>
                <a:path w="231" h="482" extrusionOk="0">
                  <a:moveTo>
                    <a:pt x="126" y="1"/>
                  </a:moveTo>
                  <a:lnTo>
                    <a:pt x="0" y="22"/>
                  </a:lnTo>
                  <a:lnTo>
                    <a:pt x="126" y="482"/>
                  </a:lnTo>
                  <a:lnTo>
                    <a:pt x="230"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8" name="Google Shape;6188;p27"/>
            <p:cNvSpPr/>
            <p:nvPr/>
          </p:nvSpPr>
          <p:spPr>
            <a:xfrm>
              <a:off x="5021225" y="2985738"/>
              <a:ext cx="5775" cy="12575"/>
            </a:xfrm>
            <a:custGeom>
              <a:avLst/>
              <a:gdLst/>
              <a:ahLst/>
              <a:cxnLst/>
              <a:rect l="l" t="t" r="r" b="b"/>
              <a:pathLst>
                <a:path w="231" h="503" extrusionOk="0">
                  <a:moveTo>
                    <a:pt x="126" y="0"/>
                  </a:moveTo>
                  <a:lnTo>
                    <a:pt x="1" y="21"/>
                  </a:lnTo>
                  <a:lnTo>
                    <a:pt x="126" y="502"/>
                  </a:lnTo>
                  <a:lnTo>
                    <a:pt x="231" y="460"/>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9" name="Google Shape;6189;p27"/>
            <p:cNvSpPr/>
            <p:nvPr/>
          </p:nvSpPr>
          <p:spPr>
            <a:xfrm>
              <a:off x="5031175" y="2983638"/>
              <a:ext cx="5775" cy="12575"/>
            </a:xfrm>
            <a:custGeom>
              <a:avLst/>
              <a:gdLst/>
              <a:ahLst/>
              <a:cxnLst/>
              <a:rect l="l" t="t" r="r" b="b"/>
              <a:pathLst>
                <a:path w="231" h="503" extrusionOk="0">
                  <a:moveTo>
                    <a:pt x="105" y="0"/>
                  </a:moveTo>
                  <a:lnTo>
                    <a:pt x="0" y="21"/>
                  </a:lnTo>
                  <a:lnTo>
                    <a:pt x="105" y="503"/>
                  </a:lnTo>
                  <a:lnTo>
                    <a:pt x="230" y="461"/>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0" name="Google Shape;6190;p27"/>
            <p:cNvSpPr/>
            <p:nvPr/>
          </p:nvSpPr>
          <p:spPr>
            <a:xfrm>
              <a:off x="5041625" y="2981013"/>
              <a:ext cx="8925" cy="24100"/>
            </a:xfrm>
            <a:custGeom>
              <a:avLst/>
              <a:gdLst/>
              <a:ahLst/>
              <a:cxnLst/>
              <a:rect l="l" t="t" r="r" b="b"/>
              <a:pathLst>
                <a:path w="357" h="964" extrusionOk="0">
                  <a:moveTo>
                    <a:pt x="126" y="1"/>
                  </a:moveTo>
                  <a:lnTo>
                    <a:pt x="1" y="22"/>
                  </a:lnTo>
                  <a:lnTo>
                    <a:pt x="231" y="963"/>
                  </a:lnTo>
                  <a:lnTo>
                    <a:pt x="356" y="942"/>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1" name="Google Shape;6191;p27"/>
            <p:cNvSpPr/>
            <p:nvPr/>
          </p:nvSpPr>
          <p:spPr>
            <a:xfrm>
              <a:off x="5052625" y="2977888"/>
              <a:ext cx="5775" cy="12575"/>
            </a:xfrm>
            <a:custGeom>
              <a:avLst/>
              <a:gdLst/>
              <a:ahLst/>
              <a:cxnLst/>
              <a:rect l="l" t="t" r="r" b="b"/>
              <a:pathLst>
                <a:path w="231" h="503" extrusionOk="0">
                  <a:moveTo>
                    <a:pt x="105" y="0"/>
                  </a:moveTo>
                  <a:lnTo>
                    <a:pt x="0" y="42"/>
                  </a:lnTo>
                  <a:lnTo>
                    <a:pt x="105" y="502"/>
                  </a:lnTo>
                  <a:lnTo>
                    <a:pt x="230" y="482"/>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2" name="Google Shape;6192;p27"/>
            <p:cNvSpPr/>
            <p:nvPr/>
          </p:nvSpPr>
          <p:spPr>
            <a:xfrm>
              <a:off x="5062025" y="2975788"/>
              <a:ext cx="6300" cy="12575"/>
            </a:xfrm>
            <a:custGeom>
              <a:avLst/>
              <a:gdLst/>
              <a:ahLst/>
              <a:cxnLst/>
              <a:rect l="l" t="t" r="r" b="b"/>
              <a:pathLst>
                <a:path w="252" h="503" extrusionOk="0">
                  <a:moveTo>
                    <a:pt x="126" y="1"/>
                  </a:moveTo>
                  <a:lnTo>
                    <a:pt x="1" y="42"/>
                  </a:lnTo>
                  <a:lnTo>
                    <a:pt x="126" y="503"/>
                  </a:lnTo>
                  <a:lnTo>
                    <a:pt x="252" y="482"/>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3" name="Google Shape;6193;p27"/>
            <p:cNvSpPr/>
            <p:nvPr/>
          </p:nvSpPr>
          <p:spPr>
            <a:xfrm>
              <a:off x="5071975" y="2973163"/>
              <a:ext cx="6300" cy="12600"/>
            </a:xfrm>
            <a:custGeom>
              <a:avLst/>
              <a:gdLst/>
              <a:ahLst/>
              <a:cxnLst/>
              <a:rect l="l" t="t" r="r" b="b"/>
              <a:pathLst>
                <a:path w="252" h="504" extrusionOk="0">
                  <a:moveTo>
                    <a:pt x="126" y="1"/>
                  </a:moveTo>
                  <a:lnTo>
                    <a:pt x="0" y="22"/>
                  </a:lnTo>
                  <a:lnTo>
                    <a:pt x="126" y="503"/>
                  </a:lnTo>
                  <a:lnTo>
                    <a:pt x="251"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4" name="Google Shape;6194;p27"/>
            <p:cNvSpPr/>
            <p:nvPr/>
          </p:nvSpPr>
          <p:spPr>
            <a:xfrm>
              <a:off x="5081900" y="2971088"/>
              <a:ext cx="5775" cy="12575"/>
            </a:xfrm>
            <a:custGeom>
              <a:avLst/>
              <a:gdLst/>
              <a:ahLst/>
              <a:cxnLst/>
              <a:rect l="l" t="t" r="r" b="b"/>
              <a:pathLst>
                <a:path w="231" h="503" extrusionOk="0">
                  <a:moveTo>
                    <a:pt x="126" y="0"/>
                  </a:moveTo>
                  <a:lnTo>
                    <a:pt x="1" y="21"/>
                  </a:lnTo>
                  <a:lnTo>
                    <a:pt x="126" y="502"/>
                  </a:lnTo>
                  <a:lnTo>
                    <a:pt x="231" y="46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5" name="Google Shape;6195;p27"/>
            <p:cNvSpPr/>
            <p:nvPr/>
          </p:nvSpPr>
          <p:spPr>
            <a:xfrm>
              <a:off x="4399263" y="2810788"/>
              <a:ext cx="815000" cy="332350"/>
            </a:xfrm>
            <a:custGeom>
              <a:avLst/>
              <a:gdLst/>
              <a:ahLst/>
              <a:cxnLst/>
              <a:rect l="l" t="t" r="r" b="b"/>
              <a:pathLst>
                <a:path w="32600" h="13294" extrusionOk="0">
                  <a:moveTo>
                    <a:pt x="1877" y="0"/>
                  </a:moveTo>
                  <a:cubicBezTo>
                    <a:pt x="1477" y="0"/>
                    <a:pt x="1106" y="256"/>
                    <a:pt x="984" y="658"/>
                  </a:cubicBezTo>
                  <a:lnTo>
                    <a:pt x="147" y="3609"/>
                  </a:lnTo>
                  <a:cubicBezTo>
                    <a:pt x="0" y="4090"/>
                    <a:pt x="272" y="4592"/>
                    <a:pt x="754" y="4738"/>
                  </a:cubicBezTo>
                  <a:lnTo>
                    <a:pt x="30507" y="13254"/>
                  </a:lnTo>
                  <a:cubicBezTo>
                    <a:pt x="30595" y="13281"/>
                    <a:pt x="30684" y="13294"/>
                    <a:pt x="30772" y="13294"/>
                  </a:cubicBezTo>
                  <a:cubicBezTo>
                    <a:pt x="31160" y="13294"/>
                    <a:pt x="31514" y="13040"/>
                    <a:pt x="31616" y="12648"/>
                  </a:cubicBezTo>
                  <a:lnTo>
                    <a:pt x="32474" y="9697"/>
                  </a:lnTo>
                  <a:cubicBezTo>
                    <a:pt x="32599" y="9216"/>
                    <a:pt x="32327" y="8714"/>
                    <a:pt x="31846" y="8567"/>
                  </a:cubicBezTo>
                  <a:lnTo>
                    <a:pt x="2114" y="31"/>
                  </a:lnTo>
                  <a:cubicBezTo>
                    <a:pt x="2035" y="10"/>
                    <a:pt x="1955" y="0"/>
                    <a:pt x="18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6" name="Google Shape;6196;p27"/>
            <p:cNvSpPr/>
            <p:nvPr/>
          </p:nvSpPr>
          <p:spPr>
            <a:xfrm>
              <a:off x="4399263" y="2851288"/>
              <a:ext cx="805050" cy="291850"/>
            </a:xfrm>
            <a:custGeom>
              <a:avLst/>
              <a:gdLst/>
              <a:ahLst/>
              <a:cxnLst/>
              <a:rect l="l" t="t" r="r" b="b"/>
              <a:pathLst>
                <a:path w="32202" h="11674" extrusionOk="0">
                  <a:moveTo>
                    <a:pt x="712" y="1"/>
                  </a:moveTo>
                  <a:lnTo>
                    <a:pt x="147" y="1989"/>
                  </a:lnTo>
                  <a:cubicBezTo>
                    <a:pt x="0" y="2470"/>
                    <a:pt x="272" y="2972"/>
                    <a:pt x="775" y="3118"/>
                  </a:cubicBezTo>
                  <a:lnTo>
                    <a:pt x="30507" y="11634"/>
                  </a:lnTo>
                  <a:cubicBezTo>
                    <a:pt x="30595" y="11661"/>
                    <a:pt x="30684" y="11674"/>
                    <a:pt x="30772" y="11674"/>
                  </a:cubicBezTo>
                  <a:cubicBezTo>
                    <a:pt x="31160" y="11674"/>
                    <a:pt x="31514" y="11420"/>
                    <a:pt x="31616" y="11028"/>
                  </a:cubicBezTo>
                  <a:lnTo>
                    <a:pt x="32202" y="9040"/>
                  </a:lnTo>
                  <a:lnTo>
                    <a:pt x="71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7" name="Google Shape;6197;p27"/>
            <p:cNvSpPr/>
            <p:nvPr/>
          </p:nvSpPr>
          <p:spPr>
            <a:xfrm>
              <a:off x="4399788" y="2891563"/>
              <a:ext cx="793025" cy="251575"/>
            </a:xfrm>
            <a:custGeom>
              <a:avLst/>
              <a:gdLst/>
              <a:ahLst/>
              <a:cxnLst/>
              <a:rect l="l" t="t" r="r" b="b"/>
              <a:pathLst>
                <a:path w="31721" h="10063" extrusionOk="0">
                  <a:moveTo>
                    <a:pt x="251" y="1"/>
                  </a:moveTo>
                  <a:lnTo>
                    <a:pt x="126" y="378"/>
                  </a:lnTo>
                  <a:cubicBezTo>
                    <a:pt x="0" y="859"/>
                    <a:pt x="272" y="1361"/>
                    <a:pt x="754" y="1507"/>
                  </a:cubicBezTo>
                  <a:lnTo>
                    <a:pt x="30486" y="10023"/>
                  </a:lnTo>
                  <a:cubicBezTo>
                    <a:pt x="30574" y="10050"/>
                    <a:pt x="30663" y="10063"/>
                    <a:pt x="30751" y="10063"/>
                  </a:cubicBezTo>
                  <a:cubicBezTo>
                    <a:pt x="31139" y="10063"/>
                    <a:pt x="31493" y="9809"/>
                    <a:pt x="31595" y="9417"/>
                  </a:cubicBezTo>
                  <a:lnTo>
                    <a:pt x="31721" y="9040"/>
                  </a:lnTo>
                  <a:lnTo>
                    <a:pt x="25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8" name="Google Shape;6198;p27"/>
            <p:cNvSpPr/>
            <p:nvPr/>
          </p:nvSpPr>
          <p:spPr>
            <a:xfrm>
              <a:off x="4444238" y="2812588"/>
              <a:ext cx="12600" cy="33500"/>
            </a:xfrm>
            <a:custGeom>
              <a:avLst/>
              <a:gdLst/>
              <a:ahLst/>
              <a:cxnLst/>
              <a:rect l="l" t="t" r="r" b="b"/>
              <a:pathLst>
                <a:path w="504" h="1340" extrusionOk="0">
                  <a:moveTo>
                    <a:pt x="378" y="0"/>
                  </a:moveTo>
                  <a:lnTo>
                    <a:pt x="1" y="1298"/>
                  </a:lnTo>
                  <a:lnTo>
                    <a:pt x="126" y="1340"/>
                  </a:lnTo>
                  <a:lnTo>
                    <a:pt x="503" y="42"/>
                  </a:lnTo>
                  <a:lnTo>
                    <a:pt x="378"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9" name="Google Shape;6199;p27"/>
            <p:cNvSpPr/>
            <p:nvPr/>
          </p:nvSpPr>
          <p:spPr>
            <a:xfrm>
              <a:off x="4459413" y="2815213"/>
              <a:ext cx="8400" cy="17275"/>
            </a:xfrm>
            <a:custGeom>
              <a:avLst/>
              <a:gdLst/>
              <a:ahLst/>
              <a:cxnLst/>
              <a:rect l="l" t="t" r="r" b="b"/>
              <a:pathLst>
                <a:path w="336" h="691" extrusionOk="0">
                  <a:moveTo>
                    <a:pt x="189" y="0"/>
                  </a:moveTo>
                  <a:lnTo>
                    <a:pt x="1" y="649"/>
                  </a:lnTo>
                  <a:lnTo>
                    <a:pt x="147" y="691"/>
                  </a:lnTo>
                  <a:lnTo>
                    <a:pt x="335"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0" name="Google Shape;6200;p27"/>
            <p:cNvSpPr/>
            <p:nvPr/>
          </p:nvSpPr>
          <p:spPr>
            <a:xfrm>
              <a:off x="4470938" y="2818863"/>
              <a:ext cx="7850" cy="16775"/>
            </a:xfrm>
            <a:custGeom>
              <a:avLst/>
              <a:gdLst/>
              <a:ahLst/>
              <a:cxnLst/>
              <a:rect l="l" t="t" r="r" b="b"/>
              <a:pathLst>
                <a:path w="314" h="671" extrusionOk="0">
                  <a:moveTo>
                    <a:pt x="188" y="1"/>
                  </a:moveTo>
                  <a:lnTo>
                    <a:pt x="0" y="649"/>
                  </a:lnTo>
                  <a:lnTo>
                    <a:pt x="126" y="670"/>
                  </a:lnTo>
                  <a:lnTo>
                    <a:pt x="314" y="21"/>
                  </a:lnTo>
                  <a:lnTo>
                    <a:pt x="18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1" name="Google Shape;6201;p27"/>
            <p:cNvSpPr/>
            <p:nvPr/>
          </p:nvSpPr>
          <p:spPr>
            <a:xfrm>
              <a:off x="4489763" y="282881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2" name="Google Shape;6202;p27"/>
            <p:cNvSpPr/>
            <p:nvPr/>
          </p:nvSpPr>
          <p:spPr>
            <a:xfrm>
              <a:off x="4506488" y="2837688"/>
              <a:ext cx="7875" cy="17300"/>
            </a:xfrm>
            <a:custGeom>
              <a:avLst/>
              <a:gdLst/>
              <a:ahLst/>
              <a:cxnLst/>
              <a:rect l="l" t="t" r="r" b="b"/>
              <a:pathLst>
                <a:path w="315" h="692" extrusionOk="0">
                  <a:moveTo>
                    <a:pt x="189" y="1"/>
                  </a:moveTo>
                  <a:lnTo>
                    <a:pt x="1" y="649"/>
                  </a:lnTo>
                  <a:lnTo>
                    <a:pt x="126" y="691"/>
                  </a:lnTo>
                  <a:lnTo>
                    <a:pt x="315"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3" name="Google Shape;6203;p27"/>
            <p:cNvSpPr/>
            <p:nvPr/>
          </p:nvSpPr>
          <p:spPr>
            <a:xfrm>
              <a:off x="4499688" y="2828288"/>
              <a:ext cx="12575" cy="33500"/>
            </a:xfrm>
            <a:custGeom>
              <a:avLst/>
              <a:gdLst/>
              <a:ahLst/>
              <a:cxnLst/>
              <a:rect l="l" t="t" r="r" b="b"/>
              <a:pathLst>
                <a:path w="503" h="1340" extrusionOk="0">
                  <a:moveTo>
                    <a:pt x="357" y="0"/>
                  </a:moveTo>
                  <a:lnTo>
                    <a:pt x="1" y="1297"/>
                  </a:lnTo>
                  <a:lnTo>
                    <a:pt x="126" y="1339"/>
                  </a:lnTo>
                  <a:lnTo>
                    <a:pt x="503" y="42"/>
                  </a:lnTo>
                  <a:lnTo>
                    <a:pt x="357"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4" name="Google Shape;6204;p27"/>
            <p:cNvSpPr/>
            <p:nvPr/>
          </p:nvSpPr>
          <p:spPr>
            <a:xfrm>
              <a:off x="4514863" y="2831413"/>
              <a:ext cx="8400" cy="17300"/>
            </a:xfrm>
            <a:custGeom>
              <a:avLst/>
              <a:gdLst/>
              <a:ahLst/>
              <a:cxnLst/>
              <a:rect l="l" t="t" r="r" b="b"/>
              <a:pathLst>
                <a:path w="336" h="692" extrusionOk="0">
                  <a:moveTo>
                    <a:pt x="189" y="1"/>
                  </a:moveTo>
                  <a:lnTo>
                    <a:pt x="1" y="649"/>
                  </a:lnTo>
                  <a:lnTo>
                    <a:pt x="147" y="691"/>
                  </a:lnTo>
                  <a:lnTo>
                    <a:pt x="335"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5" name="Google Shape;6205;p27"/>
            <p:cNvSpPr/>
            <p:nvPr/>
          </p:nvSpPr>
          <p:spPr>
            <a:xfrm>
              <a:off x="4503888" y="2830363"/>
              <a:ext cx="7875" cy="17300"/>
            </a:xfrm>
            <a:custGeom>
              <a:avLst/>
              <a:gdLst/>
              <a:ahLst/>
              <a:cxnLst/>
              <a:rect l="l" t="t" r="r" b="b"/>
              <a:pathLst>
                <a:path w="315" h="692" extrusionOk="0">
                  <a:moveTo>
                    <a:pt x="168" y="1"/>
                  </a:moveTo>
                  <a:lnTo>
                    <a:pt x="0" y="649"/>
                  </a:lnTo>
                  <a:lnTo>
                    <a:pt x="126" y="691"/>
                  </a:lnTo>
                  <a:lnTo>
                    <a:pt x="314" y="43"/>
                  </a:lnTo>
                  <a:lnTo>
                    <a:pt x="16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6" name="Google Shape;6206;p27"/>
            <p:cNvSpPr/>
            <p:nvPr/>
          </p:nvSpPr>
          <p:spPr>
            <a:xfrm>
              <a:off x="4536838" y="2837688"/>
              <a:ext cx="8400" cy="16775"/>
            </a:xfrm>
            <a:custGeom>
              <a:avLst/>
              <a:gdLst/>
              <a:ahLst/>
              <a:cxnLst/>
              <a:rect l="l" t="t" r="r" b="b"/>
              <a:pathLst>
                <a:path w="336" h="671" extrusionOk="0">
                  <a:moveTo>
                    <a:pt x="189" y="1"/>
                  </a:moveTo>
                  <a:lnTo>
                    <a:pt x="0" y="649"/>
                  </a:lnTo>
                  <a:lnTo>
                    <a:pt x="147" y="670"/>
                  </a:lnTo>
                  <a:lnTo>
                    <a:pt x="335" y="22"/>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7" name="Google Shape;6207;p27"/>
            <p:cNvSpPr/>
            <p:nvPr/>
          </p:nvSpPr>
          <p:spPr>
            <a:xfrm>
              <a:off x="4548338" y="2840838"/>
              <a:ext cx="7875" cy="17275"/>
            </a:xfrm>
            <a:custGeom>
              <a:avLst/>
              <a:gdLst/>
              <a:ahLst/>
              <a:cxnLst/>
              <a:rect l="l" t="t" r="r" b="b"/>
              <a:pathLst>
                <a:path w="315" h="691" extrusionOk="0">
                  <a:moveTo>
                    <a:pt x="189" y="0"/>
                  </a:moveTo>
                  <a:lnTo>
                    <a:pt x="1" y="649"/>
                  </a:lnTo>
                  <a:lnTo>
                    <a:pt x="126" y="691"/>
                  </a:lnTo>
                  <a:lnTo>
                    <a:pt x="315"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8" name="Google Shape;6208;p27"/>
            <p:cNvSpPr/>
            <p:nvPr/>
          </p:nvSpPr>
          <p:spPr>
            <a:xfrm>
              <a:off x="4554613" y="2843963"/>
              <a:ext cx="13100" cy="33500"/>
            </a:xfrm>
            <a:custGeom>
              <a:avLst/>
              <a:gdLst/>
              <a:ahLst/>
              <a:cxnLst/>
              <a:rect l="l" t="t" r="r" b="b"/>
              <a:pathLst>
                <a:path w="524" h="1340" extrusionOk="0">
                  <a:moveTo>
                    <a:pt x="377" y="1"/>
                  </a:moveTo>
                  <a:lnTo>
                    <a:pt x="1" y="1298"/>
                  </a:lnTo>
                  <a:lnTo>
                    <a:pt x="147" y="1340"/>
                  </a:lnTo>
                  <a:lnTo>
                    <a:pt x="524" y="43"/>
                  </a:lnTo>
                  <a:lnTo>
                    <a:pt x="377"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9" name="Google Shape;6209;p27"/>
            <p:cNvSpPr/>
            <p:nvPr/>
          </p:nvSpPr>
          <p:spPr>
            <a:xfrm>
              <a:off x="4570838" y="2847638"/>
              <a:ext cx="7875" cy="16750"/>
            </a:xfrm>
            <a:custGeom>
              <a:avLst/>
              <a:gdLst/>
              <a:ahLst/>
              <a:cxnLst/>
              <a:rect l="l" t="t" r="r" b="b"/>
              <a:pathLst>
                <a:path w="315" h="670" extrusionOk="0">
                  <a:moveTo>
                    <a:pt x="189" y="0"/>
                  </a:moveTo>
                  <a:lnTo>
                    <a:pt x="0" y="649"/>
                  </a:lnTo>
                  <a:lnTo>
                    <a:pt x="126" y="670"/>
                  </a:lnTo>
                  <a:lnTo>
                    <a:pt x="314" y="21"/>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0" name="Google Shape;6210;p27"/>
            <p:cNvSpPr/>
            <p:nvPr/>
          </p:nvSpPr>
          <p:spPr>
            <a:xfrm>
              <a:off x="4581288" y="2850238"/>
              <a:ext cx="8400" cy="17300"/>
            </a:xfrm>
            <a:custGeom>
              <a:avLst/>
              <a:gdLst/>
              <a:ahLst/>
              <a:cxnLst/>
              <a:rect l="l" t="t" r="r" b="b"/>
              <a:pathLst>
                <a:path w="336" h="692" extrusionOk="0">
                  <a:moveTo>
                    <a:pt x="189" y="1"/>
                  </a:moveTo>
                  <a:lnTo>
                    <a:pt x="1" y="650"/>
                  </a:lnTo>
                  <a:lnTo>
                    <a:pt x="147" y="691"/>
                  </a:lnTo>
                  <a:lnTo>
                    <a:pt x="336"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1" name="Google Shape;6211;p27"/>
            <p:cNvSpPr/>
            <p:nvPr/>
          </p:nvSpPr>
          <p:spPr>
            <a:xfrm>
              <a:off x="4600663" y="2860713"/>
              <a:ext cx="7850" cy="17275"/>
            </a:xfrm>
            <a:custGeom>
              <a:avLst/>
              <a:gdLst/>
              <a:ahLst/>
              <a:cxnLst/>
              <a:rect l="l" t="t" r="r" b="b"/>
              <a:pathLst>
                <a:path w="314" h="691" extrusionOk="0">
                  <a:moveTo>
                    <a:pt x="188" y="0"/>
                  </a:moveTo>
                  <a:lnTo>
                    <a:pt x="0" y="649"/>
                  </a:lnTo>
                  <a:lnTo>
                    <a:pt x="126" y="691"/>
                  </a:lnTo>
                  <a:lnTo>
                    <a:pt x="314" y="42"/>
                  </a:lnTo>
                  <a:lnTo>
                    <a:pt x="188"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2" name="Google Shape;6212;p27"/>
            <p:cNvSpPr/>
            <p:nvPr/>
          </p:nvSpPr>
          <p:spPr>
            <a:xfrm>
              <a:off x="4603788" y="2856538"/>
              <a:ext cx="7875" cy="17275"/>
            </a:xfrm>
            <a:custGeom>
              <a:avLst/>
              <a:gdLst/>
              <a:ahLst/>
              <a:cxnLst/>
              <a:rect l="l" t="t" r="r" b="b"/>
              <a:pathLst>
                <a:path w="315" h="691" extrusionOk="0">
                  <a:moveTo>
                    <a:pt x="189" y="0"/>
                  </a:moveTo>
                  <a:lnTo>
                    <a:pt x="1" y="649"/>
                  </a:lnTo>
                  <a:lnTo>
                    <a:pt x="126" y="690"/>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3" name="Google Shape;6213;p27"/>
            <p:cNvSpPr/>
            <p:nvPr/>
          </p:nvSpPr>
          <p:spPr>
            <a:xfrm>
              <a:off x="4610063" y="2859663"/>
              <a:ext cx="12575" cy="33500"/>
            </a:xfrm>
            <a:custGeom>
              <a:avLst/>
              <a:gdLst/>
              <a:ahLst/>
              <a:cxnLst/>
              <a:rect l="l" t="t" r="r" b="b"/>
              <a:pathLst>
                <a:path w="503" h="1340" extrusionOk="0">
                  <a:moveTo>
                    <a:pt x="377" y="1"/>
                  </a:moveTo>
                  <a:lnTo>
                    <a:pt x="1" y="1298"/>
                  </a:lnTo>
                  <a:lnTo>
                    <a:pt x="126" y="1340"/>
                  </a:lnTo>
                  <a:lnTo>
                    <a:pt x="503" y="42"/>
                  </a:lnTo>
                  <a:lnTo>
                    <a:pt x="377"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4" name="Google Shape;6214;p27"/>
            <p:cNvSpPr/>
            <p:nvPr/>
          </p:nvSpPr>
          <p:spPr>
            <a:xfrm>
              <a:off x="4625763" y="2863338"/>
              <a:ext cx="7875" cy="16750"/>
            </a:xfrm>
            <a:custGeom>
              <a:avLst/>
              <a:gdLst/>
              <a:ahLst/>
              <a:cxnLst/>
              <a:rect l="l" t="t" r="r" b="b"/>
              <a:pathLst>
                <a:path w="315" h="670" extrusionOk="0">
                  <a:moveTo>
                    <a:pt x="189" y="0"/>
                  </a:moveTo>
                  <a:lnTo>
                    <a:pt x="0" y="649"/>
                  </a:lnTo>
                  <a:lnTo>
                    <a:pt x="147" y="670"/>
                  </a:lnTo>
                  <a:lnTo>
                    <a:pt x="314" y="21"/>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5" name="Google Shape;6215;p27"/>
            <p:cNvSpPr/>
            <p:nvPr/>
          </p:nvSpPr>
          <p:spPr>
            <a:xfrm>
              <a:off x="4649288" y="2877963"/>
              <a:ext cx="8400" cy="17300"/>
            </a:xfrm>
            <a:custGeom>
              <a:avLst/>
              <a:gdLst/>
              <a:ahLst/>
              <a:cxnLst/>
              <a:rect l="l" t="t" r="r" b="b"/>
              <a:pathLst>
                <a:path w="336" h="692" extrusionOk="0">
                  <a:moveTo>
                    <a:pt x="189" y="1"/>
                  </a:moveTo>
                  <a:lnTo>
                    <a:pt x="1" y="650"/>
                  </a:lnTo>
                  <a:lnTo>
                    <a:pt x="147" y="691"/>
                  </a:lnTo>
                  <a:lnTo>
                    <a:pt x="336"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6" name="Google Shape;6216;p27"/>
            <p:cNvSpPr/>
            <p:nvPr/>
          </p:nvSpPr>
          <p:spPr>
            <a:xfrm>
              <a:off x="4647738" y="2869088"/>
              <a:ext cx="7875" cy="17275"/>
            </a:xfrm>
            <a:custGeom>
              <a:avLst/>
              <a:gdLst/>
              <a:ahLst/>
              <a:cxnLst/>
              <a:rect l="l" t="t" r="r" b="b"/>
              <a:pathLst>
                <a:path w="315" h="691" extrusionOk="0">
                  <a:moveTo>
                    <a:pt x="189" y="0"/>
                  </a:moveTo>
                  <a:lnTo>
                    <a:pt x="0" y="649"/>
                  </a:lnTo>
                  <a:lnTo>
                    <a:pt x="147"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7" name="Google Shape;6217;p27"/>
            <p:cNvSpPr/>
            <p:nvPr/>
          </p:nvSpPr>
          <p:spPr>
            <a:xfrm>
              <a:off x="4659238" y="2872738"/>
              <a:ext cx="7875" cy="17300"/>
            </a:xfrm>
            <a:custGeom>
              <a:avLst/>
              <a:gdLst/>
              <a:ahLst/>
              <a:cxnLst/>
              <a:rect l="l" t="t" r="r" b="b"/>
              <a:pathLst>
                <a:path w="315" h="692" extrusionOk="0">
                  <a:moveTo>
                    <a:pt x="189" y="1"/>
                  </a:moveTo>
                  <a:lnTo>
                    <a:pt x="1" y="649"/>
                  </a:lnTo>
                  <a:lnTo>
                    <a:pt x="126" y="691"/>
                  </a:lnTo>
                  <a:lnTo>
                    <a:pt x="314" y="42"/>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8" name="Google Shape;6218;p27"/>
            <p:cNvSpPr/>
            <p:nvPr/>
          </p:nvSpPr>
          <p:spPr>
            <a:xfrm>
              <a:off x="4679638" y="2888963"/>
              <a:ext cx="12575" cy="33500"/>
            </a:xfrm>
            <a:custGeom>
              <a:avLst/>
              <a:gdLst/>
              <a:ahLst/>
              <a:cxnLst/>
              <a:rect l="l" t="t" r="r" b="b"/>
              <a:pathLst>
                <a:path w="503" h="1340" extrusionOk="0">
                  <a:moveTo>
                    <a:pt x="377" y="0"/>
                  </a:moveTo>
                  <a:lnTo>
                    <a:pt x="1" y="1298"/>
                  </a:lnTo>
                  <a:lnTo>
                    <a:pt x="126" y="1339"/>
                  </a:lnTo>
                  <a:lnTo>
                    <a:pt x="503" y="42"/>
                  </a:lnTo>
                  <a:lnTo>
                    <a:pt x="377"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9" name="Google Shape;6219;p27"/>
            <p:cNvSpPr/>
            <p:nvPr/>
          </p:nvSpPr>
          <p:spPr>
            <a:xfrm>
              <a:off x="4681213" y="2879013"/>
              <a:ext cx="7875" cy="17300"/>
            </a:xfrm>
            <a:custGeom>
              <a:avLst/>
              <a:gdLst/>
              <a:ahLst/>
              <a:cxnLst/>
              <a:rect l="l" t="t" r="r" b="b"/>
              <a:pathLst>
                <a:path w="315" h="692" extrusionOk="0">
                  <a:moveTo>
                    <a:pt x="189" y="1"/>
                  </a:moveTo>
                  <a:lnTo>
                    <a:pt x="0" y="649"/>
                  </a:lnTo>
                  <a:lnTo>
                    <a:pt x="126" y="691"/>
                  </a:lnTo>
                  <a:lnTo>
                    <a:pt x="314"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0" name="Google Shape;6220;p27"/>
            <p:cNvSpPr/>
            <p:nvPr/>
          </p:nvSpPr>
          <p:spPr>
            <a:xfrm>
              <a:off x="4692188" y="2882163"/>
              <a:ext cx="8400" cy="17275"/>
            </a:xfrm>
            <a:custGeom>
              <a:avLst/>
              <a:gdLst/>
              <a:ahLst/>
              <a:cxnLst/>
              <a:rect l="l" t="t" r="r" b="b"/>
              <a:pathLst>
                <a:path w="336" h="691" extrusionOk="0">
                  <a:moveTo>
                    <a:pt x="189" y="0"/>
                  </a:moveTo>
                  <a:lnTo>
                    <a:pt x="1" y="649"/>
                  </a:lnTo>
                  <a:lnTo>
                    <a:pt x="147" y="691"/>
                  </a:lnTo>
                  <a:lnTo>
                    <a:pt x="335"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1" name="Google Shape;6221;p27"/>
            <p:cNvSpPr/>
            <p:nvPr/>
          </p:nvSpPr>
          <p:spPr>
            <a:xfrm>
              <a:off x="4703188" y="2885288"/>
              <a:ext cx="8375" cy="17300"/>
            </a:xfrm>
            <a:custGeom>
              <a:avLst/>
              <a:gdLst/>
              <a:ahLst/>
              <a:cxnLst/>
              <a:rect l="l" t="t" r="r" b="b"/>
              <a:pathLst>
                <a:path w="335" h="692" extrusionOk="0">
                  <a:moveTo>
                    <a:pt x="188" y="1"/>
                  </a:moveTo>
                  <a:lnTo>
                    <a:pt x="0" y="649"/>
                  </a:lnTo>
                  <a:lnTo>
                    <a:pt x="147" y="691"/>
                  </a:lnTo>
                  <a:lnTo>
                    <a:pt x="335" y="43"/>
                  </a:lnTo>
                  <a:lnTo>
                    <a:pt x="18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2" name="Google Shape;6222;p27"/>
            <p:cNvSpPr/>
            <p:nvPr/>
          </p:nvSpPr>
          <p:spPr>
            <a:xfrm>
              <a:off x="4729863" y="290256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3" name="Google Shape;6223;p27"/>
            <p:cNvSpPr/>
            <p:nvPr/>
          </p:nvSpPr>
          <p:spPr>
            <a:xfrm>
              <a:off x="4720963" y="2891563"/>
              <a:ext cx="12575" cy="33500"/>
            </a:xfrm>
            <a:custGeom>
              <a:avLst/>
              <a:gdLst/>
              <a:ahLst/>
              <a:cxnLst/>
              <a:rect l="l" t="t" r="r" b="b"/>
              <a:pathLst>
                <a:path w="503" h="1340" extrusionOk="0">
                  <a:moveTo>
                    <a:pt x="377" y="1"/>
                  </a:moveTo>
                  <a:lnTo>
                    <a:pt x="1" y="1298"/>
                  </a:lnTo>
                  <a:lnTo>
                    <a:pt x="126" y="1340"/>
                  </a:lnTo>
                  <a:lnTo>
                    <a:pt x="503" y="43"/>
                  </a:lnTo>
                  <a:lnTo>
                    <a:pt x="377"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4" name="Google Shape;6224;p27"/>
            <p:cNvSpPr/>
            <p:nvPr/>
          </p:nvSpPr>
          <p:spPr>
            <a:xfrm>
              <a:off x="4736663" y="289471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5" name="Google Shape;6225;p27"/>
            <p:cNvSpPr/>
            <p:nvPr/>
          </p:nvSpPr>
          <p:spPr>
            <a:xfrm>
              <a:off x="4747638" y="2897838"/>
              <a:ext cx="7875" cy="17300"/>
            </a:xfrm>
            <a:custGeom>
              <a:avLst/>
              <a:gdLst/>
              <a:ahLst/>
              <a:cxnLst/>
              <a:rect l="l" t="t" r="r" b="b"/>
              <a:pathLst>
                <a:path w="315" h="692" extrusionOk="0">
                  <a:moveTo>
                    <a:pt x="189" y="1"/>
                  </a:moveTo>
                  <a:lnTo>
                    <a:pt x="1" y="650"/>
                  </a:lnTo>
                  <a:lnTo>
                    <a:pt x="126" y="691"/>
                  </a:lnTo>
                  <a:lnTo>
                    <a:pt x="314"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6" name="Google Shape;6226;p27"/>
            <p:cNvSpPr/>
            <p:nvPr/>
          </p:nvSpPr>
          <p:spPr>
            <a:xfrm>
              <a:off x="4758638" y="2900988"/>
              <a:ext cx="8375" cy="17275"/>
            </a:xfrm>
            <a:custGeom>
              <a:avLst/>
              <a:gdLst/>
              <a:ahLst/>
              <a:cxnLst/>
              <a:rect l="l" t="t" r="r" b="b"/>
              <a:pathLst>
                <a:path w="335" h="691" extrusionOk="0">
                  <a:moveTo>
                    <a:pt x="188" y="1"/>
                  </a:moveTo>
                  <a:lnTo>
                    <a:pt x="0" y="649"/>
                  </a:lnTo>
                  <a:lnTo>
                    <a:pt x="146" y="691"/>
                  </a:lnTo>
                  <a:lnTo>
                    <a:pt x="335" y="42"/>
                  </a:lnTo>
                  <a:lnTo>
                    <a:pt x="18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7" name="Google Shape;6227;p27"/>
            <p:cNvSpPr/>
            <p:nvPr/>
          </p:nvSpPr>
          <p:spPr>
            <a:xfrm>
              <a:off x="4769613" y="2904138"/>
              <a:ext cx="7875" cy="17275"/>
            </a:xfrm>
            <a:custGeom>
              <a:avLst/>
              <a:gdLst/>
              <a:ahLst/>
              <a:cxnLst/>
              <a:rect l="l" t="t" r="r" b="b"/>
              <a:pathLst>
                <a:path w="315" h="691" extrusionOk="0">
                  <a:moveTo>
                    <a:pt x="189" y="0"/>
                  </a:moveTo>
                  <a:lnTo>
                    <a:pt x="0" y="649"/>
                  </a:lnTo>
                  <a:lnTo>
                    <a:pt x="147"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8" name="Google Shape;6228;p27"/>
            <p:cNvSpPr/>
            <p:nvPr/>
          </p:nvSpPr>
          <p:spPr>
            <a:xfrm>
              <a:off x="4776413" y="2907788"/>
              <a:ext cx="12575" cy="32975"/>
            </a:xfrm>
            <a:custGeom>
              <a:avLst/>
              <a:gdLst/>
              <a:ahLst/>
              <a:cxnLst/>
              <a:rect l="l" t="t" r="r" b="b"/>
              <a:pathLst>
                <a:path w="503" h="1319" extrusionOk="0">
                  <a:moveTo>
                    <a:pt x="377" y="1"/>
                  </a:moveTo>
                  <a:lnTo>
                    <a:pt x="0" y="1298"/>
                  </a:lnTo>
                  <a:lnTo>
                    <a:pt x="126" y="1319"/>
                  </a:lnTo>
                  <a:lnTo>
                    <a:pt x="503" y="21"/>
                  </a:lnTo>
                  <a:lnTo>
                    <a:pt x="377"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9" name="Google Shape;6229;p27"/>
            <p:cNvSpPr/>
            <p:nvPr/>
          </p:nvSpPr>
          <p:spPr>
            <a:xfrm>
              <a:off x="4791588" y="2910413"/>
              <a:ext cx="8375" cy="17275"/>
            </a:xfrm>
            <a:custGeom>
              <a:avLst/>
              <a:gdLst/>
              <a:ahLst/>
              <a:cxnLst/>
              <a:rect l="l" t="t" r="r" b="b"/>
              <a:pathLst>
                <a:path w="335" h="691" extrusionOk="0">
                  <a:moveTo>
                    <a:pt x="189" y="0"/>
                  </a:moveTo>
                  <a:lnTo>
                    <a:pt x="0" y="649"/>
                  </a:lnTo>
                  <a:lnTo>
                    <a:pt x="147" y="691"/>
                  </a:lnTo>
                  <a:lnTo>
                    <a:pt x="335"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0" name="Google Shape;6230;p27"/>
            <p:cNvSpPr/>
            <p:nvPr/>
          </p:nvSpPr>
          <p:spPr>
            <a:xfrm>
              <a:off x="4803088" y="2913538"/>
              <a:ext cx="7875" cy="17300"/>
            </a:xfrm>
            <a:custGeom>
              <a:avLst/>
              <a:gdLst/>
              <a:ahLst/>
              <a:cxnLst/>
              <a:rect l="l" t="t" r="r" b="b"/>
              <a:pathLst>
                <a:path w="315" h="692" extrusionOk="0">
                  <a:moveTo>
                    <a:pt x="168" y="1"/>
                  </a:moveTo>
                  <a:lnTo>
                    <a:pt x="1" y="649"/>
                  </a:lnTo>
                  <a:lnTo>
                    <a:pt x="126" y="691"/>
                  </a:lnTo>
                  <a:lnTo>
                    <a:pt x="314" y="43"/>
                  </a:lnTo>
                  <a:lnTo>
                    <a:pt x="16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1" name="Google Shape;6231;p27"/>
            <p:cNvSpPr/>
            <p:nvPr/>
          </p:nvSpPr>
          <p:spPr>
            <a:xfrm>
              <a:off x="4814063" y="2917213"/>
              <a:ext cx="7875" cy="17275"/>
            </a:xfrm>
            <a:custGeom>
              <a:avLst/>
              <a:gdLst/>
              <a:ahLst/>
              <a:cxnLst/>
              <a:rect l="l" t="t" r="r" b="b"/>
              <a:pathLst>
                <a:path w="315" h="691" extrusionOk="0">
                  <a:moveTo>
                    <a:pt x="189" y="0"/>
                  </a:moveTo>
                  <a:lnTo>
                    <a:pt x="1" y="649"/>
                  </a:lnTo>
                  <a:lnTo>
                    <a:pt x="126" y="691"/>
                  </a:lnTo>
                  <a:lnTo>
                    <a:pt x="315" y="21"/>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2" name="Google Shape;6232;p27"/>
            <p:cNvSpPr/>
            <p:nvPr/>
          </p:nvSpPr>
          <p:spPr>
            <a:xfrm>
              <a:off x="4825063" y="2919813"/>
              <a:ext cx="7875" cy="17300"/>
            </a:xfrm>
            <a:custGeom>
              <a:avLst/>
              <a:gdLst/>
              <a:ahLst/>
              <a:cxnLst/>
              <a:rect l="l" t="t" r="r" b="b"/>
              <a:pathLst>
                <a:path w="315" h="692" extrusionOk="0">
                  <a:moveTo>
                    <a:pt x="189" y="1"/>
                  </a:moveTo>
                  <a:lnTo>
                    <a:pt x="0" y="649"/>
                  </a:lnTo>
                  <a:lnTo>
                    <a:pt x="126" y="691"/>
                  </a:lnTo>
                  <a:lnTo>
                    <a:pt x="314"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3" name="Google Shape;6233;p27"/>
            <p:cNvSpPr/>
            <p:nvPr/>
          </p:nvSpPr>
          <p:spPr>
            <a:xfrm>
              <a:off x="4831863" y="2923488"/>
              <a:ext cx="12575" cy="33500"/>
            </a:xfrm>
            <a:custGeom>
              <a:avLst/>
              <a:gdLst/>
              <a:ahLst/>
              <a:cxnLst/>
              <a:rect l="l" t="t" r="r" b="b"/>
              <a:pathLst>
                <a:path w="503" h="1340" extrusionOk="0">
                  <a:moveTo>
                    <a:pt x="356" y="0"/>
                  </a:moveTo>
                  <a:lnTo>
                    <a:pt x="0" y="1297"/>
                  </a:lnTo>
                  <a:lnTo>
                    <a:pt x="126" y="1339"/>
                  </a:lnTo>
                  <a:lnTo>
                    <a:pt x="502" y="42"/>
                  </a:lnTo>
                  <a:lnTo>
                    <a:pt x="356"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4" name="Google Shape;6234;p27"/>
            <p:cNvSpPr/>
            <p:nvPr/>
          </p:nvSpPr>
          <p:spPr>
            <a:xfrm>
              <a:off x="4847038" y="2926613"/>
              <a:ext cx="8375" cy="17300"/>
            </a:xfrm>
            <a:custGeom>
              <a:avLst/>
              <a:gdLst/>
              <a:ahLst/>
              <a:cxnLst/>
              <a:rect l="l" t="t" r="r" b="b"/>
              <a:pathLst>
                <a:path w="335" h="692" extrusionOk="0">
                  <a:moveTo>
                    <a:pt x="188" y="1"/>
                  </a:moveTo>
                  <a:lnTo>
                    <a:pt x="0" y="649"/>
                  </a:lnTo>
                  <a:lnTo>
                    <a:pt x="147" y="691"/>
                  </a:lnTo>
                  <a:lnTo>
                    <a:pt x="335" y="43"/>
                  </a:lnTo>
                  <a:lnTo>
                    <a:pt x="18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5" name="Google Shape;6235;p27"/>
            <p:cNvSpPr/>
            <p:nvPr/>
          </p:nvSpPr>
          <p:spPr>
            <a:xfrm>
              <a:off x="4858538" y="292976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6" name="Google Shape;6236;p27"/>
            <p:cNvSpPr/>
            <p:nvPr/>
          </p:nvSpPr>
          <p:spPr>
            <a:xfrm>
              <a:off x="4844938" y="2928713"/>
              <a:ext cx="7875" cy="17275"/>
            </a:xfrm>
            <a:custGeom>
              <a:avLst/>
              <a:gdLst/>
              <a:ahLst/>
              <a:cxnLst/>
              <a:rect l="l" t="t" r="r" b="b"/>
              <a:pathLst>
                <a:path w="315" h="691" extrusionOk="0">
                  <a:moveTo>
                    <a:pt x="189" y="0"/>
                  </a:moveTo>
                  <a:lnTo>
                    <a:pt x="0" y="649"/>
                  </a:lnTo>
                  <a:lnTo>
                    <a:pt x="147"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7" name="Google Shape;6237;p27"/>
            <p:cNvSpPr/>
            <p:nvPr/>
          </p:nvSpPr>
          <p:spPr>
            <a:xfrm>
              <a:off x="4880513" y="2936038"/>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8" name="Google Shape;6238;p27"/>
            <p:cNvSpPr/>
            <p:nvPr/>
          </p:nvSpPr>
          <p:spPr>
            <a:xfrm>
              <a:off x="4886788" y="2939163"/>
              <a:ext cx="12575" cy="33525"/>
            </a:xfrm>
            <a:custGeom>
              <a:avLst/>
              <a:gdLst/>
              <a:ahLst/>
              <a:cxnLst/>
              <a:rect l="l" t="t" r="r" b="b"/>
              <a:pathLst>
                <a:path w="503" h="1341" extrusionOk="0">
                  <a:moveTo>
                    <a:pt x="377" y="1"/>
                  </a:moveTo>
                  <a:lnTo>
                    <a:pt x="0" y="1298"/>
                  </a:lnTo>
                  <a:lnTo>
                    <a:pt x="126" y="1340"/>
                  </a:lnTo>
                  <a:lnTo>
                    <a:pt x="502" y="43"/>
                  </a:lnTo>
                  <a:lnTo>
                    <a:pt x="377"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9" name="Google Shape;6239;p27"/>
            <p:cNvSpPr/>
            <p:nvPr/>
          </p:nvSpPr>
          <p:spPr>
            <a:xfrm>
              <a:off x="4902488" y="2942838"/>
              <a:ext cx="8375" cy="16750"/>
            </a:xfrm>
            <a:custGeom>
              <a:avLst/>
              <a:gdLst/>
              <a:ahLst/>
              <a:cxnLst/>
              <a:rect l="l" t="t" r="r" b="b"/>
              <a:pathLst>
                <a:path w="335" h="670" extrusionOk="0">
                  <a:moveTo>
                    <a:pt x="188" y="0"/>
                  </a:moveTo>
                  <a:lnTo>
                    <a:pt x="0" y="649"/>
                  </a:lnTo>
                  <a:lnTo>
                    <a:pt x="146" y="670"/>
                  </a:lnTo>
                  <a:lnTo>
                    <a:pt x="335" y="21"/>
                  </a:lnTo>
                  <a:lnTo>
                    <a:pt x="188"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0" name="Google Shape;6240;p27"/>
            <p:cNvSpPr/>
            <p:nvPr/>
          </p:nvSpPr>
          <p:spPr>
            <a:xfrm>
              <a:off x="4929688" y="2960088"/>
              <a:ext cx="8375" cy="17300"/>
            </a:xfrm>
            <a:custGeom>
              <a:avLst/>
              <a:gdLst/>
              <a:ahLst/>
              <a:cxnLst/>
              <a:rect l="l" t="t" r="r" b="b"/>
              <a:pathLst>
                <a:path w="335" h="692" extrusionOk="0">
                  <a:moveTo>
                    <a:pt x="188" y="1"/>
                  </a:moveTo>
                  <a:lnTo>
                    <a:pt x="0" y="650"/>
                  </a:lnTo>
                  <a:lnTo>
                    <a:pt x="146" y="691"/>
                  </a:lnTo>
                  <a:lnTo>
                    <a:pt x="335" y="43"/>
                  </a:lnTo>
                  <a:lnTo>
                    <a:pt x="18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1" name="Google Shape;6241;p27"/>
            <p:cNvSpPr/>
            <p:nvPr/>
          </p:nvSpPr>
          <p:spPr>
            <a:xfrm>
              <a:off x="4924963" y="2949113"/>
              <a:ext cx="7875" cy="17275"/>
            </a:xfrm>
            <a:custGeom>
              <a:avLst/>
              <a:gdLst/>
              <a:ahLst/>
              <a:cxnLst/>
              <a:rect l="l" t="t" r="r" b="b"/>
              <a:pathLst>
                <a:path w="315" h="691" extrusionOk="0">
                  <a:moveTo>
                    <a:pt x="189" y="0"/>
                  </a:moveTo>
                  <a:lnTo>
                    <a:pt x="1" y="649"/>
                  </a:lnTo>
                  <a:lnTo>
                    <a:pt x="126" y="691"/>
                  </a:lnTo>
                  <a:lnTo>
                    <a:pt x="315" y="21"/>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2" name="Google Shape;6242;p27"/>
            <p:cNvSpPr/>
            <p:nvPr/>
          </p:nvSpPr>
          <p:spPr>
            <a:xfrm>
              <a:off x="4935963" y="2952263"/>
              <a:ext cx="7850" cy="16750"/>
            </a:xfrm>
            <a:custGeom>
              <a:avLst/>
              <a:gdLst/>
              <a:ahLst/>
              <a:cxnLst/>
              <a:rect l="l" t="t" r="r" b="b"/>
              <a:pathLst>
                <a:path w="314" h="670" extrusionOk="0">
                  <a:moveTo>
                    <a:pt x="188" y="0"/>
                  </a:moveTo>
                  <a:lnTo>
                    <a:pt x="0" y="649"/>
                  </a:lnTo>
                  <a:lnTo>
                    <a:pt x="126" y="670"/>
                  </a:lnTo>
                  <a:lnTo>
                    <a:pt x="314" y="21"/>
                  </a:lnTo>
                  <a:lnTo>
                    <a:pt x="188"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3" name="Google Shape;6243;p27"/>
            <p:cNvSpPr/>
            <p:nvPr/>
          </p:nvSpPr>
          <p:spPr>
            <a:xfrm>
              <a:off x="4942763" y="2955388"/>
              <a:ext cx="12575" cy="33500"/>
            </a:xfrm>
            <a:custGeom>
              <a:avLst/>
              <a:gdLst/>
              <a:ahLst/>
              <a:cxnLst/>
              <a:rect l="l" t="t" r="r" b="b"/>
              <a:pathLst>
                <a:path w="503" h="1340" extrusionOk="0">
                  <a:moveTo>
                    <a:pt x="356" y="1"/>
                  </a:moveTo>
                  <a:lnTo>
                    <a:pt x="0" y="1298"/>
                  </a:lnTo>
                  <a:lnTo>
                    <a:pt x="126" y="1340"/>
                  </a:lnTo>
                  <a:lnTo>
                    <a:pt x="502" y="42"/>
                  </a:lnTo>
                  <a:lnTo>
                    <a:pt x="356"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4" name="Google Shape;6244;p27"/>
            <p:cNvSpPr/>
            <p:nvPr/>
          </p:nvSpPr>
          <p:spPr>
            <a:xfrm>
              <a:off x="4957913" y="2958538"/>
              <a:ext cx="8400" cy="17275"/>
            </a:xfrm>
            <a:custGeom>
              <a:avLst/>
              <a:gdLst/>
              <a:ahLst/>
              <a:cxnLst/>
              <a:rect l="l" t="t" r="r" b="b"/>
              <a:pathLst>
                <a:path w="336" h="691" extrusionOk="0">
                  <a:moveTo>
                    <a:pt x="189" y="0"/>
                  </a:moveTo>
                  <a:lnTo>
                    <a:pt x="1" y="649"/>
                  </a:lnTo>
                  <a:lnTo>
                    <a:pt x="147" y="691"/>
                  </a:lnTo>
                  <a:lnTo>
                    <a:pt x="336"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5" name="Google Shape;6245;p27"/>
            <p:cNvSpPr/>
            <p:nvPr/>
          </p:nvSpPr>
          <p:spPr>
            <a:xfrm>
              <a:off x="4968913" y="2961138"/>
              <a:ext cx="7875" cy="17300"/>
            </a:xfrm>
            <a:custGeom>
              <a:avLst/>
              <a:gdLst/>
              <a:ahLst/>
              <a:cxnLst/>
              <a:rect l="l" t="t" r="r" b="b"/>
              <a:pathLst>
                <a:path w="315" h="692" extrusionOk="0">
                  <a:moveTo>
                    <a:pt x="189" y="1"/>
                  </a:moveTo>
                  <a:lnTo>
                    <a:pt x="0" y="649"/>
                  </a:lnTo>
                  <a:lnTo>
                    <a:pt x="126" y="691"/>
                  </a:lnTo>
                  <a:lnTo>
                    <a:pt x="314"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6" name="Google Shape;6246;p27"/>
            <p:cNvSpPr/>
            <p:nvPr/>
          </p:nvSpPr>
          <p:spPr>
            <a:xfrm>
              <a:off x="4980413" y="2964813"/>
              <a:ext cx="7875" cy="17275"/>
            </a:xfrm>
            <a:custGeom>
              <a:avLst/>
              <a:gdLst/>
              <a:ahLst/>
              <a:cxnLst/>
              <a:rect l="l" t="t" r="r" b="b"/>
              <a:pathLst>
                <a:path w="315" h="691" extrusionOk="0">
                  <a:moveTo>
                    <a:pt x="189" y="0"/>
                  </a:moveTo>
                  <a:lnTo>
                    <a:pt x="1" y="649"/>
                  </a:lnTo>
                  <a:lnTo>
                    <a:pt x="126"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7" name="Google Shape;6247;p27"/>
            <p:cNvSpPr/>
            <p:nvPr/>
          </p:nvSpPr>
          <p:spPr>
            <a:xfrm>
              <a:off x="4991413" y="2967938"/>
              <a:ext cx="7850" cy="17300"/>
            </a:xfrm>
            <a:custGeom>
              <a:avLst/>
              <a:gdLst/>
              <a:ahLst/>
              <a:cxnLst/>
              <a:rect l="l" t="t" r="r" b="b"/>
              <a:pathLst>
                <a:path w="314" h="692" extrusionOk="0">
                  <a:moveTo>
                    <a:pt x="188" y="1"/>
                  </a:moveTo>
                  <a:lnTo>
                    <a:pt x="0" y="649"/>
                  </a:lnTo>
                  <a:lnTo>
                    <a:pt x="126" y="691"/>
                  </a:lnTo>
                  <a:lnTo>
                    <a:pt x="314" y="43"/>
                  </a:lnTo>
                  <a:lnTo>
                    <a:pt x="18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8" name="Google Shape;6248;p27"/>
            <p:cNvSpPr/>
            <p:nvPr/>
          </p:nvSpPr>
          <p:spPr>
            <a:xfrm>
              <a:off x="4997688" y="2971088"/>
              <a:ext cx="12575" cy="33500"/>
            </a:xfrm>
            <a:custGeom>
              <a:avLst/>
              <a:gdLst/>
              <a:ahLst/>
              <a:cxnLst/>
              <a:rect l="l" t="t" r="r" b="b"/>
              <a:pathLst>
                <a:path w="503" h="1340" extrusionOk="0">
                  <a:moveTo>
                    <a:pt x="377" y="0"/>
                  </a:moveTo>
                  <a:lnTo>
                    <a:pt x="0" y="1298"/>
                  </a:lnTo>
                  <a:lnTo>
                    <a:pt x="147" y="1339"/>
                  </a:lnTo>
                  <a:lnTo>
                    <a:pt x="502" y="42"/>
                  </a:lnTo>
                  <a:lnTo>
                    <a:pt x="377"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9" name="Google Shape;6249;p27"/>
            <p:cNvSpPr/>
            <p:nvPr/>
          </p:nvSpPr>
          <p:spPr>
            <a:xfrm>
              <a:off x="5013363" y="2974213"/>
              <a:ext cx="7875" cy="17300"/>
            </a:xfrm>
            <a:custGeom>
              <a:avLst/>
              <a:gdLst/>
              <a:ahLst/>
              <a:cxnLst/>
              <a:rect l="l" t="t" r="r" b="b"/>
              <a:pathLst>
                <a:path w="315" h="692" extrusionOk="0">
                  <a:moveTo>
                    <a:pt x="189" y="1"/>
                  </a:moveTo>
                  <a:lnTo>
                    <a:pt x="1" y="649"/>
                  </a:lnTo>
                  <a:lnTo>
                    <a:pt x="126" y="691"/>
                  </a:lnTo>
                  <a:lnTo>
                    <a:pt x="315"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0" name="Google Shape;6250;p27"/>
            <p:cNvSpPr/>
            <p:nvPr/>
          </p:nvSpPr>
          <p:spPr>
            <a:xfrm>
              <a:off x="5024363" y="297736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1" name="Google Shape;6251;p27"/>
            <p:cNvSpPr/>
            <p:nvPr/>
          </p:nvSpPr>
          <p:spPr>
            <a:xfrm>
              <a:off x="5035863" y="2981013"/>
              <a:ext cx="7875" cy="17300"/>
            </a:xfrm>
            <a:custGeom>
              <a:avLst/>
              <a:gdLst/>
              <a:ahLst/>
              <a:cxnLst/>
              <a:rect l="l" t="t" r="r" b="b"/>
              <a:pathLst>
                <a:path w="315" h="692" extrusionOk="0">
                  <a:moveTo>
                    <a:pt x="189" y="1"/>
                  </a:moveTo>
                  <a:lnTo>
                    <a:pt x="1" y="649"/>
                  </a:lnTo>
                  <a:lnTo>
                    <a:pt x="126" y="691"/>
                  </a:lnTo>
                  <a:lnTo>
                    <a:pt x="314"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2" name="Google Shape;6252;p27"/>
            <p:cNvSpPr/>
            <p:nvPr/>
          </p:nvSpPr>
          <p:spPr>
            <a:xfrm>
              <a:off x="5046838" y="2983638"/>
              <a:ext cx="7875" cy="17275"/>
            </a:xfrm>
            <a:custGeom>
              <a:avLst/>
              <a:gdLst/>
              <a:ahLst/>
              <a:cxnLst/>
              <a:rect l="l" t="t" r="r" b="b"/>
              <a:pathLst>
                <a:path w="315" h="691" extrusionOk="0">
                  <a:moveTo>
                    <a:pt x="189" y="0"/>
                  </a:moveTo>
                  <a:lnTo>
                    <a:pt x="1" y="649"/>
                  </a:lnTo>
                  <a:lnTo>
                    <a:pt x="126" y="691"/>
                  </a:lnTo>
                  <a:lnTo>
                    <a:pt x="315"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3" name="Google Shape;6253;p27"/>
            <p:cNvSpPr/>
            <p:nvPr/>
          </p:nvSpPr>
          <p:spPr>
            <a:xfrm>
              <a:off x="5052613" y="2986763"/>
              <a:ext cx="13100" cy="33525"/>
            </a:xfrm>
            <a:custGeom>
              <a:avLst/>
              <a:gdLst/>
              <a:ahLst/>
              <a:cxnLst/>
              <a:rect l="l" t="t" r="r" b="b"/>
              <a:pathLst>
                <a:path w="524" h="1341" extrusionOk="0">
                  <a:moveTo>
                    <a:pt x="377" y="1"/>
                  </a:moveTo>
                  <a:lnTo>
                    <a:pt x="0" y="1298"/>
                  </a:lnTo>
                  <a:lnTo>
                    <a:pt x="147" y="1340"/>
                  </a:lnTo>
                  <a:lnTo>
                    <a:pt x="523" y="43"/>
                  </a:lnTo>
                  <a:lnTo>
                    <a:pt x="377"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4" name="Google Shape;6254;p27"/>
            <p:cNvSpPr/>
            <p:nvPr/>
          </p:nvSpPr>
          <p:spPr>
            <a:xfrm>
              <a:off x="5068813" y="2990438"/>
              <a:ext cx="8400" cy="17275"/>
            </a:xfrm>
            <a:custGeom>
              <a:avLst/>
              <a:gdLst/>
              <a:ahLst/>
              <a:cxnLst/>
              <a:rect l="l" t="t" r="r" b="b"/>
              <a:pathLst>
                <a:path w="336" h="691" extrusionOk="0">
                  <a:moveTo>
                    <a:pt x="189" y="0"/>
                  </a:moveTo>
                  <a:lnTo>
                    <a:pt x="1" y="649"/>
                  </a:lnTo>
                  <a:lnTo>
                    <a:pt x="147" y="691"/>
                  </a:lnTo>
                  <a:lnTo>
                    <a:pt x="335"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5" name="Google Shape;6255;p27"/>
            <p:cNvSpPr/>
            <p:nvPr/>
          </p:nvSpPr>
          <p:spPr>
            <a:xfrm>
              <a:off x="5079813" y="2993563"/>
              <a:ext cx="7850" cy="16775"/>
            </a:xfrm>
            <a:custGeom>
              <a:avLst/>
              <a:gdLst/>
              <a:ahLst/>
              <a:cxnLst/>
              <a:rect l="l" t="t" r="r" b="b"/>
              <a:pathLst>
                <a:path w="314" h="671" extrusionOk="0">
                  <a:moveTo>
                    <a:pt x="188" y="1"/>
                  </a:moveTo>
                  <a:lnTo>
                    <a:pt x="0" y="650"/>
                  </a:lnTo>
                  <a:lnTo>
                    <a:pt x="126" y="671"/>
                  </a:lnTo>
                  <a:lnTo>
                    <a:pt x="314" y="22"/>
                  </a:lnTo>
                  <a:lnTo>
                    <a:pt x="18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6" name="Google Shape;6256;p27"/>
            <p:cNvSpPr/>
            <p:nvPr/>
          </p:nvSpPr>
          <p:spPr>
            <a:xfrm>
              <a:off x="5090788" y="2996188"/>
              <a:ext cx="7875" cy="17300"/>
            </a:xfrm>
            <a:custGeom>
              <a:avLst/>
              <a:gdLst/>
              <a:ahLst/>
              <a:cxnLst/>
              <a:rect l="l" t="t" r="r" b="b"/>
              <a:pathLst>
                <a:path w="315" h="692" extrusionOk="0">
                  <a:moveTo>
                    <a:pt x="189" y="1"/>
                  </a:moveTo>
                  <a:lnTo>
                    <a:pt x="1" y="649"/>
                  </a:lnTo>
                  <a:lnTo>
                    <a:pt x="126" y="691"/>
                  </a:lnTo>
                  <a:lnTo>
                    <a:pt x="314" y="42"/>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7" name="Google Shape;6257;p27"/>
            <p:cNvSpPr/>
            <p:nvPr/>
          </p:nvSpPr>
          <p:spPr>
            <a:xfrm>
              <a:off x="5102288" y="2999863"/>
              <a:ext cx="7875" cy="17275"/>
            </a:xfrm>
            <a:custGeom>
              <a:avLst/>
              <a:gdLst/>
              <a:ahLst/>
              <a:cxnLst/>
              <a:rect l="l" t="t" r="r" b="b"/>
              <a:pathLst>
                <a:path w="315" h="691" extrusionOk="0">
                  <a:moveTo>
                    <a:pt x="168" y="0"/>
                  </a:moveTo>
                  <a:lnTo>
                    <a:pt x="1" y="649"/>
                  </a:lnTo>
                  <a:lnTo>
                    <a:pt x="126" y="691"/>
                  </a:lnTo>
                  <a:lnTo>
                    <a:pt x="315" y="42"/>
                  </a:lnTo>
                  <a:lnTo>
                    <a:pt x="168"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8" name="Google Shape;6258;p27"/>
            <p:cNvSpPr/>
            <p:nvPr/>
          </p:nvSpPr>
          <p:spPr>
            <a:xfrm>
              <a:off x="5108563" y="3002988"/>
              <a:ext cx="12600" cy="32975"/>
            </a:xfrm>
            <a:custGeom>
              <a:avLst/>
              <a:gdLst/>
              <a:ahLst/>
              <a:cxnLst/>
              <a:rect l="l" t="t" r="r" b="b"/>
              <a:pathLst>
                <a:path w="504" h="1319" extrusionOk="0">
                  <a:moveTo>
                    <a:pt x="378" y="1"/>
                  </a:moveTo>
                  <a:lnTo>
                    <a:pt x="1" y="1298"/>
                  </a:lnTo>
                  <a:lnTo>
                    <a:pt x="126" y="1319"/>
                  </a:lnTo>
                  <a:lnTo>
                    <a:pt x="503" y="22"/>
                  </a:lnTo>
                  <a:lnTo>
                    <a:pt x="37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9" name="Google Shape;6259;p27"/>
            <p:cNvSpPr/>
            <p:nvPr/>
          </p:nvSpPr>
          <p:spPr>
            <a:xfrm>
              <a:off x="5123738" y="3005613"/>
              <a:ext cx="8400" cy="17275"/>
            </a:xfrm>
            <a:custGeom>
              <a:avLst/>
              <a:gdLst/>
              <a:ahLst/>
              <a:cxnLst/>
              <a:rect l="l" t="t" r="r" b="b"/>
              <a:pathLst>
                <a:path w="336" h="691" extrusionOk="0">
                  <a:moveTo>
                    <a:pt x="189" y="0"/>
                  </a:moveTo>
                  <a:lnTo>
                    <a:pt x="1" y="649"/>
                  </a:lnTo>
                  <a:lnTo>
                    <a:pt x="147" y="691"/>
                  </a:lnTo>
                  <a:lnTo>
                    <a:pt x="335"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0" name="Google Shape;6260;p27"/>
            <p:cNvSpPr/>
            <p:nvPr/>
          </p:nvSpPr>
          <p:spPr>
            <a:xfrm>
              <a:off x="5135263" y="3009263"/>
              <a:ext cx="7850" cy="17300"/>
            </a:xfrm>
            <a:custGeom>
              <a:avLst/>
              <a:gdLst/>
              <a:ahLst/>
              <a:cxnLst/>
              <a:rect l="l" t="t" r="r" b="b"/>
              <a:pathLst>
                <a:path w="314" h="692" extrusionOk="0">
                  <a:moveTo>
                    <a:pt x="188" y="1"/>
                  </a:moveTo>
                  <a:lnTo>
                    <a:pt x="0" y="649"/>
                  </a:lnTo>
                  <a:lnTo>
                    <a:pt x="126" y="691"/>
                  </a:lnTo>
                  <a:lnTo>
                    <a:pt x="314" y="43"/>
                  </a:lnTo>
                  <a:lnTo>
                    <a:pt x="18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1" name="Google Shape;6261;p27"/>
            <p:cNvSpPr/>
            <p:nvPr/>
          </p:nvSpPr>
          <p:spPr>
            <a:xfrm>
              <a:off x="5146238" y="301241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2" name="Google Shape;6262;p27"/>
            <p:cNvSpPr/>
            <p:nvPr/>
          </p:nvSpPr>
          <p:spPr>
            <a:xfrm>
              <a:off x="5157213" y="3015538"/>
              <a:ext cx="7875" cy="16775"/>
            </a:xfrm>
            <a:custGeom>
              <a:avLst/>
              <a:gdLst/>
              <a:ahLst/>
              <a:cxnLst/>
              <a:rect l="l" t="t" r="r" b="b"/>
              <a:pathLst>
                <a:path w="315" h="671" extrusionOk="0">
                  <a:moveTo>
                    <a:pt x="189" y="1"/>
                  </a:moveTo>
                  <a:lnTo>
                    <a:pt x="1" y="649"/>
                  </a:lnTo>
                  <a:lnTo>
                    <a:pt x="126" y="670"/>
                  </a:lnTo>
                  <a:lnTo>
                    <a:pt x="315" y="22"/>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3" name="Google Shape;6263;p27"/>
            <p:cNvSpPr/>
            <p:nvPr/>
          </p:nvSpPr>
          <p:spPr>
            <a:xfrm>
              <a:off x="5164013" y="3018688"/>
              <a:ext cx="12575" cy="33500"/>
            </a:xfrm>
            <a:custGeom>
              <a:avLst/>
              <a:gdLst/>
              <a:ahLst/>
              <a:cxnLst/>
              <a:rect l="l" t="t" r="r" b="b"/>
              <a:pathLst>
                <a:path w="503" h="1340" extrusionOk="0">
                  <a:moveTo>
                    <a:pt x="377" y="0"/>
                  </a:moveTo>
                  <a:lnTo>
                    <a:pt x="1" y="1319"/>
                  </a:lnTo>
                  <a:lnTo>
                    <a:pt x="126" y="1339"/>
                  </a:lnTo>
                  <a:lnTo>
                    <a:pt x="503" y="42"/>
                  </a:lnTo>
                  <a:lnTo>
                    <a:pt x="377"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4" name="Google Shape;6264;p27"/>
            <p:cNvSpPr/>
            <p:nvPr/>
          </p:nvSpPr>
          <p:spPr>
            <a:xfrm>
              <a:off x="5179188" y="3021813"/>
              <a:ext cx="8400" cy="17300"/>
            </a:xfrm>
            <a:custGeom>
              <a:avLst/>
              <a:gdLst/>
              <a:ahLst/>
              <a:cxnLst/>
              <a:rect l="l" t="t" r="r" b="b"/>
              <a:pathLst>
                <a:path w="336" h="692" extrusionOk="0">
                  <a:moveTo>
                    <a:pt x="189" y="1"/>
                  </a:moveTo>
                  <a:lnTo>
                    <a:pt x="1" y="650"/>
                  </a:lnTo>
                  <a:lnTo>
                    <a:pt x="147" y="691"/>
                  </a:lnTo>
                  <a:lnTo>
                    <a:pt x="335"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5" name="Google Shape;6265;p27"/>
            <p:cNvSpPr/>
            <p:nvPr/>
          </p:nvSpPr>
          <p:spPr>
            <a:xfrm>
              <a:off x="5190688" y="3024963"/>
              <a:ext cx="7875" cy="17275"/>
            </a:xfrm>
            <a:custGeom>
              <a:avLst/>
              <a:gdLst/>
              <a:ahLst/>
              <a:cxnLst/>
              <a:rect l="l" t="t" r="r" b="b"/>
              <a:pathLst>
                <a:path w="315" h="691" extrusionOk="0">
                  <a:moveTo>
                    <a:pt x="189" y="0"/>
                  </a:moveTo>
                  <a:lnTo>
                    <a:pt x="1" y="649"/>
                  </a:lnTo>
                  <a:lnTo>
                    <a:pt x="126" y="691"/>
                  </a:lnTo>
                  <a:lnTo>
                    <a:pt x="315"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6" name="Google Shape;6266;p27"/>
            <p:cNvSpPr/>
            <p:nvPr/>
          </p:nvSpPr>
          <p:spPr>
            <a:xfrm>
              <a:off x="4514863" y="2959563"/>
              <a:ext cx="613600" cy="522600"/>
            </a:xfrm>
            <a:custGeom>
              <a:avLst/>
              <a:gdLst/>
              <a:ahLst/>
              <a:cxnLst/>
              <a:rect l="l" t="t" r="r" b="b"/>
              <a:pathLst>
                <a:path w="24544" h="20904" extrusionOk="0">
                  <a:moveTo>
                    <a:pt x="16237" y="4709"/>
                  </a:moveTo>
                  <a:lnTo>
                    <a:pt x="5629" y="15338"/>
                  </a:lnTo>
                  <a:lnTo>
                    <a:pt x="3746" y="7826"/>
                  </a:lnTo>
                  <a:lnTo>
                    <a:pt x="16237" y="4709"/>
                  </a:lnTo>
                  <a:close/>
                  <a:moveTo>
                    <a:pt x="24544" y="1"/>
                  </a:moveTo>
                  <a:lnTo>
                    <a:pt x="1" y="6153"/>
                  </a:lnTo>
                  <a:lnTo>
                    <a:pt x="3683" y="20904"/>
                  </a:lnTo>
                  <a:lnTo>
                    <a:pt x="245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7" name="Google Shape;6267;p27"/>
            <p:cNvSpPr/>
            <p:nvPr/>
          </p:nvSpPr>
          <p:spPr>
            <a:xfrm>
              <a:off x="4592288" y="2960088"/>
              <a:ext cx="536175" cy="522075"/>
            </a:xfrm>
            <a:custGeom>
              <a:avLst/>
              <a:gdLst/>
              <a:ahLst/>
              <a:cxnLst/>
              <a:rect l="l" t="t" r="r" b="b"/>
              <a:pathLst>
                <a:path w="21447" h="20883" extrusionOk="0">
                  <a:moveTo>
                    <a:pt x="21447" y="1"/>
                  </a:moveTo>
                  <a:lnTo>
                    <a:pt x="17534" y="963"/>
                  </a:lnTo>
                  <a:lnTo>
                    <a:pt x="0" y="18518"/>
                  </a:lnTo>
                  <a:lnTo>
                    <a:pt x="586" y="20883"/>
                  </a:lnTo>
                  <a:lnTo>
                    <a:pt x="214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8" name="Google Shape;6268;p27"/>
            <p:cNvSpPr/>
            <p:nvPr/>
          </p:nvSpPr>
          <p:spPr>
            <a:xfrm>
              <a:off x="4600138" y="2960088"/>
              <a:ext cx="528325" cy="522075"/>
            </a:xfrm>
            <a:custGeom>
              <a:avLst/>
              <a:gdLst/>
              <a:ahLst/>
              <a:cxnLst/>
              <a:rect l="l" t="t" r="r" b="b"/>
              <a:pathLst>
                <a:path w="21133" h="20883" extrusionOk="0">
                  <a:moveTo>
                    <a:pt x="21133" y="1"/>
                  </a:moveTo>
                  <a:lnTo>
                    <a:pt x="19375" y="440"/>
                  </a:lnTo>
                  <a:lnTo>
                    <a:pt x="0" y="19795"/>
                  </a:lnTo>
                  <a:lnTo>
                    <a:pt x="272" y="20883"/>
                  </a:lnTo>
                  <a:lnTo>
                    <a:pt x="2113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9" name="Google Shape;6269;p27"/>
            <p:cNvSpPr/>
            <p:nvPr/>
          </p:nvSpPr>
          <p:spPr>
            <a:xfrm>
              <a:off x="4531088" y="3108663"/>
              <a:ext cx="8375" cy="24075"/>
            </a:xfrm>
            <a:custGeom>
              <a:avLst/>
              <a:gdLst/>
              <a:ahLst/>
              <a:cxnLst/>
              <a:rect l="l" t="t" r="r" b="b"/>
              <a:pathLst>
                <a:path w="335" h="963" extrusionOk="0">
                  <a:moveTo>
                    <a:pt x="105" y="0"/>
                  </a:moveTo>
                  <a:lnTo>
                    <a:pt x="0" y="21"/>
                  </a:lnTo>
                  <a:lnTo>
                    <a:pt x="230" y="963"/>
                  </a:lnTo>
                  <a:lnTo>
                    <a:pt x="335" y="942"/>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0" name="Google Shape;6270;p27"/>
            <p:cNvSpPr/>
            <p:nvPr/>
          </p:nvSpPr>
          <p:spPr>
            <a:xfrm>
              <a:off x="4541538" y="3106038"/>
              <a:ext cx="5775" cy="12050"/>
            </a:xfrm>
            <a:custGeom>
              <a:avLst/>
              <a:gdLst/>
              <a:ahLst/>
              <a:cxnLst/>
              <a:rect l="l" t="t" r="r" b="b"/>
              <a:pathLst>
                <a:path w="231" h="482" extrusionOk="0">
                  <a:moveTo>
                    <a:pt x="126" y="1"/>
                  </a:moveTo>
                  <a:lnTo>
                    <a:pt x="1" y="21"/>
                  </a:lnTo>
                  <a:lnTo>
                    <a:pt x="126" y="482"/>
                  </a:lnTo>
                  <a:lnTo>
                    <a:pt x="231"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1" name="Google Shape;6271;p27"/>
            <p:cNvSpPr/>
            <p:nvPr/>
          </p:nvSpPr>
          <p:spPr>
            <a:xfrm>
              <a:off x="4551488" y="3103413"/>
              <a:ext cx="5775" cy="12600"/>
            </a:xfrm>
            <a:custGeom>
              <a:avLst/>
              <a:gdLst/>
              <a:ahLst/>
              <a:cxnLst/>
              <a:rect l="l" t="t" r="r" b="b"/>
              <a:pathLst>
                <a:path w="231" h="504" extrusionOk="0">
                  <a:moveTo>
                    <a:pt x="126" y="1"/>
                  </a:moveTo>
                  <a:lnTo>
                    <a:pt x="0" y="22"/>
                  </a:lnTo>
                  <a:lnTo>
                    <a:pt x="126" y="503"/>
                  </a:lnTo>
                  <a:lnTo>
                    <a:pt x="230"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2" name="Google Shape;6272;p27"/>
            <p:cNvSpPr/>
            <p:nvPr/>
          </p:nvSpPr>
          <p:spPr>
            <a:xfrm>
              <a:off x="4561413" y="3100813"/>
              <a:ext cx="5775" cy="12575"/>
            </a:xfrm>
            <a:custGeom>
              <a:avLst/>
              <a:gdLst/>
              <a:ahLst/>
              <a:cxnLst/>
              <a:rect l="l" t="t" r="r" b="b"/>
              <a:pathLst>
                <a:path w="231" h="503" extrusionOk="0">
                  <a:moveTo>
                    <a:pt x="126" y="0"/>
                  </a:moveTo>
                  <a:lnTo>
                    <a:pt x="1" y="21"/>
                  </a:lnTo>
                  <a:lnTo>
                    <a:pt x="126" y="503"/>
                  </a:lnTo>
                  <a:lnTo>
                    <a:pt x="231" y="46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3" name="Google Shape;6273;p27"/>
            <p:cNvSpPr/>
            <p:nvPr/>
          </p:nvSpPr>
          <p:spPr>
            <a:xfrm>
              <a:off x="4571363" y="3098188"/>
              <a:ext cx="5775" cy="12575"/>
            </a:xfrm>
            <a:custGeom>
              <a:avLst/>
              <a:gdLst/>
              <a:ahLst/>
              <a:cxnLst/>
              <a:rect l="l" t="t" r="r" b="b"/>
              <a:pathLst>
                <a:path w="231" h="503" extrusionOk="0">
                  <a:moveTo>
                    <a:pt x="126" y="1"/>
                  </a:moveTo>
                  <a:lnTo>
                    <a:pt x="0" y="22"/>
                  </a:lnTo>
                  <a:lnTo>
                    <a:pt x="126" y="503"/>
                  </a:lnTo>
                  <a:lnTo>
                    <a:pt x="231"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4" name="Google Shape;6274;p27"/>
            <p:cNvSpPr/>
            <p:nvPr/>
          </p:nvSpPr>
          <p:spPr>
            <a:xfrm>
              <a:off x="4581813" y="3095588"/>
              <a:ext cx="8925" cy="24075"/>
            </a:xfrm>
            <a:custGeom>
              <a:avLst/>
              <a:gdLst/>
              <a:ahLst/>
              <a:cxnLst/>
              <a:rect l="l" t="t" r="r" b="b"/>
              <a:pathLst>
                <a:path w="357" h="963" extrusionOk="0">
                  <a:moveTo>
                    <a:pt x="126" y="0"/>
                  </a:moveTo>
                  <a:lnTo>
                    <a:pt x="1" y="21"/>
                  </a:lnTo>
                  <a:lnTo>
                    <a:pt x="252" y="963"/>
                  </a:lnTo>
                  <a:lnTo>
                    <a:pt x="357" y="942"/>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5" name="Google Shape;6275;p27"/>
            <p:cNvSpPr/>
            <p:nvPr/>
          </p:nvSpPr>
          <p:spPr>
            <a:xfrm>
              <a:off x="4592813" y="3092963"/>
              <a:ext cx="5775" cy="12575"/>
            </a:xfrm>
            <a:custGeom>
              <a:avLst/>
              <a:gdLst/>
              <a:ahLst/>
              <a:cxnLst/>
              <a:rect l="l" t="t" r="r" b="b"/>
              <a:pathLst>
                <a:path w="231" h="503" extrusionOk="0">
                  <a:moveTo>
                    <a:pt x="105" y="0"/>
                  </a:moveTo>
                  <a:lnTo>
                    <a:pt x="0" y="21"/>
                  </a:lnTo>
                  <a:lnTo>
                    <a:pt x="105" y="503"/>
                  </a:lnTo>
                  <a:lnTo>
                    <a:pt x="230" y="461"/>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6" name="Google Shape;6276;p27"/>
            <p:cNvSpPr/>
            <p:nvPr/>
          </p:nvSpPr>
          <p:spPr>
            <a:xfrm>
              <a:off x="4602738" y="3090863"/>
              <a:ext cx="5775" cy="12075"/>
            </a:xfrm>
            <a:custGeom>
              <a:avLst/>
              <a:gdLst/>
              <a:ahLst/>
              <a:cxnLst/>
              <a:rect l="l" t="t" r="r" b="b"/>
              <a:pathLst>
                <a:path w="231" h="483" extrusionOk="0">
                  <a:moveTo>
                    <a:pt x="105" y="1"/>
                  </a:moveTo>
                  <a:lnTo>
                    <a:pt x="1" y="22"/>
                  </a:lnTo>
                  <a:lnTo>
                    <a:pt x="105" y="482"/>
                  </a:lnTo>
                  <a:lnTo>
                    <a:pt x="231" y="461"/>
                  </a:lnTo>
                  <a:lnTo>
                    <a:pt x="105"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7" name="Google Shape;6277;p27"/>
            <p:cNvSpPr/>
            <p:nvPr/>
          </p:nvSpPr>
          <p:spPr>
            <a:xfrm>
              <a:off x="4612688" y="3087738"/>
              <a:ext cx="5775" cy="12575"/>
            </a:xfrm>
            <a:custGeom>
              <a:avLst/>
              <a:gdLst/>
              <a:ahLst/>
              <a:cxnLst/>
              <a:rect l="l" t="t" r="r" b="b"/>
              <a:pathLst>
                <a:path w="231" h="503" extrusionOk="0">
                  <a:moveTo>
                    <a:pt x="105" y="0"/>
                  </a:moveTo>
                  <a:lnTo>
                    <a:pt x="0" y="42"/>
                  </a:lnTo>
                  <a:lnTo>
                    <a:pt x="105" y="502"/>
                  </a:lnTo>
                  <a:lnTo>
                    <a:pt x="230" y="481"/>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8" name="Google Shape;6278;p27"/>
            <p:cNvSpPr/>
            <p:nvPr/>
          </p:nvSpPr>
          <p:spPr>
            <a:xfrm>
              <a:off x="4622088" y="3085638"/>
              <a:ext cx="6325" cy="12575"/>
            </a:xfrm>
            <a:custGeom>
              <a:avLst/>
              <a:gdLst/>
              <a:ahLst/>
              <a:cxnLst/>
              <a:rect l="l" t="t" r="r" b="b"/>
              <a:pathLst>
                <a:path w="253" h="503" extrusionOk="0">
                  <a:moveTo>
                    <a:pt x="126" y="1"/>
                  </a:moveTo>
                  <a:lnTo>
                    <a:pt x="1" y="21"/>
                  </a:lnTo>
                  <a:lnTo>
                    <a:pt x="126" y="503"/>
                  </a:lnTo>
                  <a:lnTo>
                    <a:pt x="252" y="482"/>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9" name="Google Shape;6279;p27"/>
            <p:cNvSpPr/>
            <p:nvPr/>
          </p:nvSpPr>
          <p:spPr>
            <a:xfrm>
              <a:off x="4633088" y="3083013"/>
              <a:ext cx="8925" cy="24625"/>
            </a:xfrm>
            <a:custGeom>
              <a:avLst/>
              <a:gdLst/>
              <a:ahLst/>
              <a:cxnLst/>
              <a:rect l="l" t="t" r="r" b="b"/>
              <a:pathLst>
                <a:path w="357" h="985" extrusionOk="0">
                  <a:moveTo>
                    <a:pt x="105" y="1"/>
                  </a:moveTo>
                  <a:lnTo>
                    <a:pt x="0" y="43"/>
                  </a:lnTo>
                  <a:lnTo>
                    <a:pt x="231" y="984"/>
                  </a:lnTo>
                  <a:lnTo>
                    <a:pt x="356" y="942"/>
                  </a:lnTo>
                  <a:lnTo>
                    <a:pt x="105"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0" name="Google Shape;6280;p27"/>
            <p:cNvSpPr/>
            <p:nvPr/>
          </p:nvSpPr>
          <p:spPr>
            <a:xfrm>
              <a:off x="4643538" y="3079888"/>
              <a:ext cx="6300" cy="12575"/>
            </a:xfrm>
            <a:custGeom>
              <a:avLst/>
              <a:gdLst/>
              <a:ahLst/>
              <a:cxnLst/>
              <a:rect l="l" t="t" r="r" b="b"/>
              <a:pathLst>
                <a:path w="252" h="503" extrusionOk="0">
                  <a:moveTo>
                    <a:pt x="126" y="0"/>
                  </a:moveTo>
                  <a:lnTo>
                    <a:pt x="1" y="42"/>
                  </a:lnTo>
                  <a:lnTo>
                    <a:pt x="126" y="503"/>
                  </a:lnTo>
                  <a:lnTo>
                    <a:pt x="252" y="482"/>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1" name="Google Shape;6281;p27"/>
            <p:cNvSpPr/>
            <p:nvPr/>
          </p:nvSpPr>
          <p:spPr>
            <a:xfrm>
              <a:off x="4653488" y="3078313"/>
              <a:ext cx="5775" cy="12050"/>
            </a:xfrm>
            <a:custGeom>
              <a:avLst/>
              <a:gdLst/>
              <a:ahLst/>
              <a:cxnLst/>
              <a:rect l="l" t="t" r="r" b="b"/>
              <a:pathLst>
                <a:path w="231" h="482" extrusionOk="0">
                  <a:moveTo>
                    <a:pt x="126" y="1"/>
                  </a:moveTo>
                  <a:lnTo>
                    <a:pt x="0" y="22"/>
                  </a:lnTo>
                  <a:lnTo>
                    <a:pt x="126" y="482"/>
                  </a:lnTo>
                  <a:lnTo>
                    <a:pt x="231"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2" name="Google Shape;6282;p27"/>
            <p:cNvSpPr/>
            <p:nvPr/>
          </p:nvSpPr>
          <p:spPr>
            <a:xfrm>
              <a:off x="4663413" y="3075713"/>
              <a:ext cx="5800" cy="12050"/>
            </a:xfrm>
            <a:custGeom>
              <a:avLst/>
              <a:gdLst/>
              <a:ahLst/>
              <a:cxnLst/>
              <a:rect l="l" t="t" r="r" b="b"/>
              <a:pathLst>
                <a:path w="232" h="482" extrusionOk="0">
                  <a:moveTo>
                    <a:pt x="126" y="0"/>
                  </a:moveTo>
                  <a:lnTo>
                    <a:pt x="1" y="21"/>
                  </a:lnTo>
                  <a:lnTo>
                    <a:pt x="126" y="481"/>
                  </a:lnTo>
                  <a:lnTo>
                    <a:pt x="231" y="460"/>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3" name="Google Shape;6283;p27"/>
            <p:cNvSpPr/>
            <p:nvPr/>
          </p:nvSpPr>
          <p:spPr>
            <a:xfrm>
              <a:off x="4673363" y="3073088"/>
              <a:ext cx="5775" cy="12050"/>
            </a:xfrm>
            <a:custGeom>
              <a:avLst/>
              <a:gdLst/>
              <a:ahLst/>
              <a:cxnLst/>
              <a:rect l="l" t="t" r="r" b="b"/>
              <a:pathLst>
                <a:path w="231" h="482" extrusionOk="0">
                  <a:moveTo>
                    <a:pt x="126" y="0"/>
                  </a:moveTo>
                  <a:lnTo>
                    <a:pt x="0" y="21"/>
                  </a:lnTo>
                  <a:lnTo>
                    <a:pt x="126" y="482"/>
                  </a:lnTo>
                  <a:lnTo>
                    <a:pt x="231" y="46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4" name="Google Shape;6284;p27"/>
            <p:cNvSpPr/>
            <p:nvPr/>
          </p:nvSpPr>
          <p:spPr>
            <a:xfrm>
              <a:off x="4684338" y="3069938"/>
              <a:ext cx="8400" cy="24100"/>
            </a:xfrm>
            <a:custGeom>
              <a:avLst/>
              <a:gdLst/>
              <a:ahLst/>
              <a:cxnLst/>
              <a:rect l="l" t="t" r="r" b="b"/>
              <a:pathLst>
                <a:path w="336" h="964" extrusionOk="0">
                  <a:moveTo>
                    <a:pt x="105" y="1"/>
                  </a:moveTo>
                  <a:lnTo>
                    <a:pt x="1" y="22"/>
                  </a:lnTo>
                  <a:lnTo>
                    <a:pt x="231" y="963"/>
                  </a:lnTo>
                  <a:lnTo>
                    <a:pt x="336" y="942"/>
                  </a:lnTo>
                  <a:lnTo>
                    <a:pt x="105"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5" name="Google Shape;6285;p27"/>
            <p:cNvSpPr/>
            <p:nvPr/>
          </p:nvSpPr>
          <p:spPr>
            <a:xfrm>
              <a:off x="4694813" y="3067338"/>
              <a:ext cx="5775" cy="12575"/>
            </a:xfrm>
            <a:custGeom>
              <a:avLst/>
              <a:gdLst/>
              <a:ahLst/>
              <a:cxnLst/>
              <a:rect l="l" t="t" r="r" b="b"/>
              <a:pathLst>
                <a:path w="231" h="503" extrusionOk="0">
                  <a:moveTo>
                    <a:pt x="126" y="0"/>
                  </a:moveTo>
                  <a:lnTo>
                    <a:pt x="0" y="21"/>
                  </a:lnTo>
                  <a:lnTo>
                    <a:pt x="126" y="502"/>
                  </a:lnTo>
                  <a:lnTo>
                    <a:pt x="230" y="46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6" name="Google Shape;6286;p27"/>
            <p:cNvSpPr/>
            <p:nvPr/>
          </p:nvSpPr>
          <p:spPr>
            <a:xfrm>
              <a:off x="4704738" y="3065238"/>
              <a:ext cx="5800" cy="12575"/>
            </a:xfrm>
            <a:custGeom>
              <a:avLst/>
              <a:gdLst/>
              <a:ahLst/>
              <a:cxnLst/>
              <a:rect l="l" t="t" r="r" b="b"/>
              <a:pathLst>
                <a:path w="232" h="503" extrusionOk="0">
                  <a:moveTo>
                    <a:pt x="126" y="1"/>
                  </a:moveTo>
                  <a:lnTo>
                    <a:pt x="1" y="21"/>
                  </a:lnTo>
                  <a:lnTo>
                    <a:pt x="126" y="503"/>
                  </a:lnTo>
                  <a:lnTo>
                    <a:pt x="231"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7" name="Google Shape;6287;p27"/>
            <p:cNvSpPr/>
            <p:nvPr/>
          </p:nvSpPr>
          <p:spPr>
            <a:xfrm>
              <a:off x="4714688" y="3062613"/>
              <a:ext cx="5775" cy="12600"/>
            </a:xfrm>
            <a:custGeom>
              <a:avLst/>
              <a:gdLst/>
              <a:ahLst/>
              <a:cxnLst/>
              <a:rect l="l" t="t" r="r" b="b"/>
              <a:pathLst>
                <a:path w="231" h="504" extrusionOk="0">
                  <a:moveTo>
                    <a:pt x="105" y="1"/>
                  </a:moveTo>
                  <a:lnTo>
                    <a:pt x="0" y="22"/>
                  </a:lnTo>
                  <a:lnTo>
                    <a:pt x="105" y="503"/>
                  </a:lnTo>
                  <a:lnTo>
                    <a:pt x="231" y="461"/>
                  </a:lnTo>
                  <a:lnTo>
                    <a:pt x="105"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8" name="Google Shape;6288;p27"/>
            <p:cNvSpPr/>
            <p:nvPr/>
          </p:nvSpPr>
          <p:spPr>
            <a:xfrm>
              <a:off x="4724613" y="3060013"/>
              <a:ext cx="5800" cy="12575"/>
            </a:xfrm>
            <a:custGeom>
              <a:avLst/>
              <a:gdLst/>
              <a:ahLst/>
              <a:cxnLst/>
              <a:rect l="l" t="t" r="r" b="b"/>
              <a:pathLst>
                <a:path w="232" h="503" extrusionOk="0">
                  <a:moveTo>
                    <a:pt x="106" y="0"/>
                  </a:moveTo>
                  <a:lnTo>
                    <a:pt x="1" y="21"/>
                  </a:lnTo>
                  <a:lnTo>
                    <a:pt x="106" y="502"/>
                  </a:lnTo>
                  <a:lnTo>
                    <a:pt x="231" y="461"/>
                  </a:lnTo>
                  <a:lnTo>
                    <a:pt x="10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9" name="Google Shape;6289;p27"/>
            <p:cNvSpPr/>
            <p:nvPr/>
          </p:nvSpPr>
          <p:spPr>
            <a:xfrm>
              <a:off x="4735088" y="3057388"/>
              <a:ext cx="8925" cy="24100"/>
            </a:xfrm>
            <a:custGeom>
              <a:avLst/>
              <a:gdLst/>
              <a:ahLst/>
              <a:cxnLst/>
              <a:rect l="l" t="t" r="r" b="b"/>
              <a:pathLst>
                <a:path w="357" h="964" extrusionOk="0">
                  <a:moveTo>
                    <a:pt x="126" y="1"/>
                  </a:moveTo>
                  <a:lnTo>
                    <a:pt x="0" y="22"/>
                  </a:lnTo>
                  <a:lnTo>
                    <a:pt x="231" y="963"/>
                  </a:lnTo>
                  <a:lnTo>
                    <a:pt x="356" y="942"/>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0" name="Google Shape;6290;p27"/>
            <p:cNvSpPr/>
            <p:nvPr/>
          </p:nvSpPr>
          <p:spPr>
            <a:xfrm>
              <a:off x="4746063" y="3054788"/>
              <a:ext cx="5775" cy="12575"/>
            </a:xfrm>
            <a:custGeom>
              <a:avLst/>
              <a:gdLst/>
              <a:ahLst/>
              <a:cxnLst/>
              <a:rect l="l" t="t" r="r" b="b"/>
              <a:pathLst>
                <a:path w="231" h="503" extrusionOk="0">
                  <a:moveTo>
                    <a:pt x="105" y="0"/>
                  </a:moveTo>
                  <a:lnTo>
                    <a:pt x="1" y="21"/>
                  </a:lnTo>
                  <a:lnTo>
                    <a:pt x="105" y="502"/>
                  </a:lnTo>
                  <a:lnTo>
                    <a:pt x="231" y="460"/>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1" name="Google Shape;6291;p27"/>
            <p:cNvSpPr/>
            <p:nvPr/>
          </p:nvSpPr>
          <p:spPr>
            <a:xfrm>
              <a:off x="4755488" y="3052688"/>
              <a:ext cx="6300" cy="12050"/>
            </a:xfrm>
            <a:custGeom>
              <a:avLst/>
              <a:gdLst/>
              <a:ahLst/>
              <a:cxnLst/>
              <a:rect l="l" t="t" r="r" b="b"/>
              <a:pathLst>
                <a:path w="252" h="482" extrusionOk="0">
                  <a:moveTo>
                    <a:pt x="126" y="0"/>
                  </a:moveTo>
                  <a:lnTo>
                    <a:pt x="0" y="21"/>
                  </a:lnTo>
                  <a:lnTo>
                    <a:pt x="126" y="482"/>
                  </a:lnTo>
                  <a:lnTo>
                    <a:pt x="252" y="46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2" name="Google Shape;6292;p27"/>
            <p:cNvSpPr/>
            <p:nvPr/>
          </p:nvSpPr>
          <p:spPr>
            <a:xfrm>
              <a:off x="4765438" y="3050063"/>
              <a:ext cx="6300" cy="12575"/>
            </a:xfrm>
            <a:custGeom>
              <a:avLst/>
              <a:gdLst/>
              <a:ahLst/>
              <a:cxnLst/>
              <a:rect l="l" t="t" r="r" b="b"/>
              <a:pathLst>
                <a:path w="252" h="503" extrusionOk="0">
                  <a:moveTo>
                    <a:pt x="126" y="1"/>
                  </a:moveTo>
                  <a:lnTo>
                    <a:pt x="0" y="43"/>
                  </a:lnTo>
                  <a:lnTo>
                    <a:pt x="126" y="503"/>
                  </a:lnTo>
                  <a:lnTo>
                    <a:pt x="251" y="482"/>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3" name="Google Shape;6293;p27"/>
            <p:cNvSpPr/>
            <p:nvPr/>
          </p:nvSpPr>
          <p:spPr>
            <a:xfrm>
              <a:off x="4775888" y="3046938"/>
              <a:ext cx="5775" cy="12575"/>
            </a:xfrm>
            <a:custGeom>
              <a:avLst/>
              <a:gdLst/>
              <a:ahLst/>
              <a:cxnLst/>
              <a:rect l="l" t="t" r="r" b="b"/>
              <a:pathLst>
                <a:path w="231" h="503" extrusionOk="0">
                  <a:moveTo>
                    <a:pt x="105" y="0"/>
                  </a:moveTo>
                  <a:lnTo>
                    <a:pt x="0" y="42"/>
                  </a:lnTo>
                  <a:lnTo>
                    <a:pt x="105" y="502"/>
                  </a:lnTo>
                  <a:lnTo>
                    <a:pt x="231" y="481"/>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4" name="Google Shape;6294;p27"/>
            <p:cNvSpPr/>
            <p:nvPr/>
          </p:nvSpPr>
          <p:spPr>
            <a:xfrm>
              <a:off x="4786338" y="3044313"/>
              <a:ext cx="8925" cy="24100"/>
            </a:xfrm>
            <a:custGeom>
              <a:avLst/>
              <a:gdLst/>
              <a:ahLst/>
              <a:cxnLst/>
              <a:rect l="l" t="t" r="r" b="b"/>
              <a:pathLst>
                <a:path w="357" h="964" extrusionOk="0">
                  <a:moveTo>
                    <a:pt x="127" y="1"/>
                  </a:moveTo>
                  <a:lnTo>
                    <a:pt x="1" y="22"/>
                  </a:lnTo>
                  <a:lnTo>
                    <a:pt x="231" y="963"/>
                  </a:lnTo>
                  <a:lnTo>
                    <a:pt x="357" y="942"/>
                  </a:lnTo>
                  <a:lnTo>
                    <a:pt x="127"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5" name="Google Shape;6295;p27"/>
            <p:cNvSpPr/>
            <p:nvPr/>
          </p:nvSpPr>
          <p:spPr>
            <a:xfrm>
              <a:off x="4796813" y="3041688"/>
              <a:ext cx="6300" cy="12600"/>
            </a:xfrm>
            <a:custGeom>
              <a:avLst/>
              <a:gdLst/>
              <a:ahLst/>
              <a:cxnLst/>
              <a:rect l="l" t="t" r="r" b="b"/>
              <a:pathLst>
                <a:path w="252" h="504" extrusionOk="0">
                  <a:moveTo>
                    <a:pt x="126" y="1"/>
                  </a:moveTo>
                  <a:lnTo>
                    <a:pt x="0" y="22"/>
                  </a:lnTo>
                  <a:lnTo>
                    <a:pt x="126" y="503"/>
                  </a:lnTo>
                  <a:lnTo>
                    <a:pt x="252"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6" name="Google Shape;6296;p27"/>
            <p:cNvSpPr/>
            <p:nvPr/>
          </p:nvSpPr>
          <p:spPr>
            <a:xfrm>
              <a:off x="4806738" y="3039613"/>
              <a:ext cx="5800" cy="12575"/>
            </a:xfrm>
            <a:custGeom>
              <a:avLst/>
              <a:gdLst/>
              <a:ahLst/>
              <a:cxnLst/>
              <a:rect l="l" t="t" r="r" b="b"/>
              <a:pathLst>
                <a:path w="232" h="503" extrusionOk="0">
                  <a:moveTo>
                    <a:pt x="127" y="0"/>
                  </a:moveTo>
                  <a:lnTo>
                    <a:pt x="1" y="21"/>
                  </a:lnTo>
                  <a:lnTo>
                    <a:pt x="127" y="502"/>
                  </a:lnTo>
                  <a:lnTo>
                    <a:pt x="231" y="461"/>
                  </a:lnTo>
                  <a:lnTo>
                    <a:pt x="127"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7" name="Google Shape;6297;p27"/>
            <p:cNvSpPr/>
            <p:nvPr/>
          </p:nvSpPr>
          <p:spPr>
            <a:xfrm>
              <a:off x="4816688" y="3036988"/>
              <a:ext cx="5775" cy="12575"/>
            </a:xfrm>
            <a:custGeom>
              <a:avLst/>
              <a:gdLst/>
              <a:ahLst/>
              <a:cxnLst/>
              <a:rect l="l" t="t" r="r" b="b"/>
              <a:pathLst>
                <a:path w="231" h="503" extrusionOk="0">
                  <a:moveTo>
                    <a:pt x="126" y="1"/>
                  </a:moveTo>
                  <a:lnTo>
                    <a:pt x="1" y="43"/>
                  </a:lnTo>
                  <a:lnTo>
                    <a:pt x="126" y="503"/>
                  </a:lnTo>
                  <a:lnTo>
                    <a:pt x="231" y="482"/>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8" name="Google Shape;6298;p27"/>
            <p:cNvSpPr/>
            <p:nvPr/>
          </p:nvSpPr>
          <p:spPr>
            <a:xfrm>
              <a:off x="4826638" y="3034388"/>
              <a:ext cx="5775" cy="12575"/>
            </a:xfrm>
            <a:custGeom>
              <a:avLst/>
              <a:gdLst/>
              <a:ahLst/>
              <a:cxnLst/>
              <a:rect l="l" t="t" r="r" b="b"/>
              <a:pathLst>
                <a:path w="231" h="503" extrusionOk="0">
                  <a:moveTo>
                    <a:pt x="126" y="0"/>
                  </a:moveTo>
                  <a:lnTo>
                    <a:pt x="0" y="42"/>
                  </a:lnTo>
                  <a:lnTo>
                    <a:pt x="126" y="502"/>
                  </a:lnTo>
                  <a:lnTo>
                    <a:pt x="230" y="48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9" name="Google Shape;6299;p27"/>
            <p:cNvSpPr/>
            <p:nvPr/>
          </p:nvSpPr>
          <p:spPr>
            <a:xfrm>
              <a:off x="4837613" y="3031763"/>
              <a:ext cx="8400" cy="24075"/>
            </a:xfrm>
            <a:custGeom>
              <a:avLst/>
              <a:gdLst/>
              <a:ahLst/>
              <a:cxnLst/>
              <a:rect l="l" t="t" r="r" b="b"/>
              <a:pathLst>
                <a:path w="336" h="963" extrusionOk="0">
                  <a:moveTo>
                    <a:pt x="105" y="0"/>
                  </a:moveTo>
                  <a:lnTo>
                    <a:pt x="0" y="21"/>
                  </a:lnTo>
                  <a:lnTo>
                    <a:pt x="231" y="963"/>
                  </a:lnTo>
                  <a:lnTo>
                    <a:pt x="335" y="942"/>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0" name="Google Shape;6300;p27"/>
            <p:cNvSpPr/>
            <p:nvPr/>
          </p:nvSpPr>
          <p:spPr>
            <a:xfrm>
              <a:off x="4848063" y="3029138"/>
              <a:ext cx="5800" cy="12575"/>
            </a:xfrm>
            <a:custGeom>
              <a:avLst/>
              <a:gdLst/>
              <a:ahLst/>
              <a:cxnLst/>
              <a:rect l="l" t="t" r="r" b="b"/>
              <a:pathLst>
                <a:path w="232" h="503" extrusionOk="0">
                  <a:moveTo>
                    <a:pt x="126" y="1"/>
                  </a:moveTo>
                  <a:lnTo>
                    <a:pt x="1" y="43"/>
                  </a:lnTo>
                  <a:lnTo>
                    <a:pt x="126" y="503"/>
                  </a:lnTo>
                  <a:lnTo>
                    <a:pt x="231" y="482"/>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1" name="Google Shape;6301;p27"/>
            <p:cNvSpPr/>
            <p:nvPr/>
          </p:nvSpPr>
          <p:spPr>
            <a:xfrm>
              <a:off x="4858013" y="3026538"/>
              <a:ext cx="5775" cy="12575"/>
            </a:xfrm>
            <a:custGeom>
              <a:avLst/>
              <a:gdLst/>
              <a:ahLst/>
              <a:cxnLst/>
              <a:rect l="l" t="t" r="r" b="b"/>
              <a:pathLst>
                <a:path w="231" h="503" extrusionOk="0">
                  <a:moveTo>
                    <a:pt x="126" y="0"/>
                  </a:moveTo>
                  <a:lnTo>
                    <a:pt x="0" y="21"/>
                  </a:lnTo>
                  <a:lnTo>
                    <a:pt x="126" y="502"/>
                  </a:lnTo>
                  <a:lnTo>
                    <a:pt x="231" y="46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2" name="Google Shape;6302;p27"/>
            <p:cNvSpPr/>
            <p:nvPr/>
          </p:nvSpPr>
          <p:spPr>
            <a:xfrm>
              <a:off x="4867963" y="3023913"/>
              <a:ext cx="5775" cy="12575"/>
            </a:xfrm>
            <a:custGeom>
              <a:avLst/>
              <a:gdLst/>
              <a:ahLst/>
              <a:cxnLst/>
              <a:rect l="l" t="t" r="r" b="b"/>
              <a:pathLst>
                <a:path w="231" h="503" extrusionOk="0">
                  <a:moveTo>
                    <a:pt x="126" y="1"/>
                  </a:moveTo>
                  <a:lnTo>
                    <a:pt x="0" y="21"/>
                  </a:lnTo>
                  <a:lnTo>
                    <a:pt x="126" y="503"/>
                  </a:lnTo>
                  <a:lnTo>
                    <a:pt x="230"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3" name="Google Shape;6303;p27"/>
            <p:cNvSpPr/>
            <p:nvPr/>
          </p:nvSpPr>
          <p:spPr>
            <a:xfrm>
              <a:off x="4877888" y="3021813"/>
              <a:ext cx="5775" cy="12600"/>
            </a:xfrm>
            <a:custGeom>
              <a:avLst/>
              <a:gdLst/>
              <a:ahLst/>
              <a:cxnLst/>
              <a:rect l="l" t="t" r="r" b="b"/>
              <a:pathLst>
                <a:path w="231" h="504" extrusionOk="0">
                  <a:moveTo>
                    <a:pt x="105" y="1"/>
                  </a:moveTo>
                  <a:lnTo>
                    <a:pt x="1" y="43"/>
                  </a:lnTo>
                  <a:lnTo>
                    <a:pt x="105" y="503"/>
                  </a:lnTo>
                  <a:lnTo>
                    <a:pt x="231" y="482"/>
                  </a:lnTo>
                  <a:lnTo>
                    <a:pt x="105"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4" name="Google Shape;6304;p27"/>
            <p:cNvSpPr/>
            <p:nvPr/>
          </p:nvSpPr>
          <p:spPr>
            <a:xfrm>
              <a:off x="4888363" y="3019213"/>
              <a:ext cx="8900" cy="24075"/>
            </a:xfrm>
            <a:custGeom>
              <a:avLst/>
              <a:gdLst/>
              <a:ahLst/>
              <a:cxnLst/>
              <a:rect l="l" t="t" r="r" b="b"/>
              <a:pathLst>
                <a:path w="356" h="963" extrusionOk="0">
                  <a:moveTo>
                    <a:pt x="126" y="0"/>
                  </a:moveTo>
                  <a:lnTo>
                    <a:pt x="0" y="21"/>
                  </a:lnTo>
                  <a:lnTo>
                    <a:pt x="230" y="963"/>
                  </a:lnTo>
                  <a:lnTo>
                    <a:pt x="356" y="942"/>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5" name="Google Shape;6305;p27"/>
            <p:cNvSpPr/>
            <p:nvPr/>
          </p:nvSpPr>
          <p:spPr>
            <a:xfrm>
              <a:off x="4899338" y="3016588"/>
              <a:ext cx="5775" cy="12575"/>
            </a:xfrm>
            <a:custGeom>
              <a:avLst/>
              <a:gdLst/>
              <a:ahLst/>
              <a:cxnLst/>
              <a:rect l="l" t="t" r="r" b="b"/>
              <a:pathLst>
                <a:path w="231" h="503" extrusionOk="0">
                  <a:moveTo>
                    <a:pt x="105" y="1"/>
                  </a:moveTo>
                  <a:lnTo>
                    <a:pt x="0" y="22"/>
                  </a:lnTo>
                  <a:lnTo>
                    <a:pt x="105" y="503"/>
                  </a:lnTo>
                  <a:lnTo>
                    <a:pt x="231" y="461"/>
                  </a:lnTo>
                  <a:lnTo>
                    <a:pt x="105"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6" name="Google Shape;6306;p27"/>
            <p:cNvSpPr/>
            <p:nvPr/>
          </p:nvSpPr>
          <p:spPr>
            <a:xfrm>
              <a:off x="4909288" y="3013988"/>
              <a:ext cx="5775" cy="12575"/>
            </a:xfrm>
            <a:custGeom>
              <a:avLst/>
              <a:gdLst/>
              <a:ahLst/>
              <a:cxnLst/>
              <a:rect l="l" t="t" r="r" b="b"/>
              <a:pathLst>
                <a:path w="231" h="503" extrusionOk="0">
                  <a:moveTo>
                    <a:pt x="105" y="0"/>
                  </a:moveTo>
                  <a:lnTo>
                    <a:pt x="0" y="21"/>
                  </a:lnTo>
                  <a:lnTo>
                    <a:pt x="105" y="502"/>
                  </a:lnTo>
                  <a:lnTo>
                    <a:pt x="230" y="481"/>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7" name="Google Shape;6307;p27"/>
            <p:cNvSpPr/>
            <p:nvPr/>
          </p:nvSpPr>
          <p:spPr>
            <a:xfrm>
              <a:off x="4918688" y="3011888"/>
              <a:ext cx="6300" cy="12575"/>
            </a:xfrm>
            <a:custGeom>
              <a:avLst/>
              <a:gdLst/>
              <a:ahLst/>
              <a:cxnLst/>
              <a:rect l="l" t="t" r="r" b="b"/>
              <a:pathLst>
                <a:path w="252" h="503" extrusionOk="0">
                  <a:moveTo>
                    <a:pt x="126" y="0"/>
                  </a:moveTo>
                  <a:lnTo>
                    <a:pt x="1" y="21"/>
                  </a:lnTo>
                  <a:lnTo>
                    <a:pt x="126" y="502"/>
                  </a:lnTo>
                  <a:lnTo>
                    <a:pt x="252" y="46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8" name="Google Shape;6308;p27"/>
            <p:cNvSpPr/>
            <p:nvPr/>
          </p:nvSpPr>
          <p:spPr>
            <a:xfrm>
              <a:off x="4928638" y="3009263"/>
              <a:ext cx="6300" cy="12050"/>
            </a:xfrm>
            <a:custGeom>
              <a:avLst/>
              <a:gdLst/>
              <a:ahLst/>
              <a:cxnLst/>
              <a:rect l="l" t="t" r="r" b="b"/>
              <a:pathLst>
                <a:path w="252" h="482" extrusionOk="0">
                  <a:moveTo>
                    <a:pt x="126" y="1"/>
                  </a:moveTo>
                  <a:lnTo>
                    <a:pt x="0" y="22"/>
                  </a:lnTo>
                  <a:lnTo>
                    <a:pt x="126" y="482"/>
                  </a:lnTo>
                  <a:lnTo>
                    <a:pt x="251"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9" name="Google Shape;6309;p27"/>
            <p:cNvSpPr/>
            <p:nvPr/>
          </p:nvSpPr>
          <p:spPr>
            <a:xfrm>
              <a:off x="4939613" y="3006663"/>
              <a:ext cx="8400" cy="24075"/>
            </a:xfrm>
            <a:custGeom>
              <a:avLst/>
              <a:gdLst/>
              <a:ahLst/>
              <a:cxnLst/>
              <a:rect l="l" t="t" r="r" b="b"/>
              <a:pathLst>
                <a:path w="336" h="963" extrusionOk="0">
                  <a:moveTo>
                    <a:pt x="105" y="0"/>
                  </a:moveTo>
                  <a:lnTo>
                    <a:pt x="1" y="21"/>
                  </a:lnTo>
                  <a:lnTo>
                    <a:pt x="231" y="963"/>
                  </a:lnTo>
                  <a:lnTo>
                    <a:pt x="335" y="942"/>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0" name="Google Shape;6310;p27"/>
            <p:cNvSpPr/>
            <p:nvPr/>
          </p:nvSpPr>
          <p:spPr>
            <a:xfrm>
              <a:off x="4950088" y="3003513"/>
              <a:ext cx="6300" cy="12575"/>
            </a:xfrm>
            <a:custGeom>
              <a:avLst/>
              <a:gdLst/>
              <a:ahLst/>
              <a:cxnLst/>
              <a:rect l="l" t="t" r="r" b="b"/>
              <a:pathLst>
                <a:path w="252" h="503" extrusionOk="0">
                  <a:moveTo>
                    <a:pt x="126" y="1"/>
                  </a:moveTo>
                  <a:lnTo>
                    <a:pt x="0" y="21"/>
                  </a:lnTo>
                  <a:lnTo>
                    <a:pt x="126" y="503"/>
                  </a:lnTo>
                  <a:lnTo>
                    <a:pt x="251"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1" name="Google Shape;6311;p27"/>
            <p:cNvSpPr/>
            <p:nvPr/>
          </p:nvSpPr>
          <p:spPr>
            <a:xfrm>
              <a:off x="4960013" y="3001413"/>
              <a:ext cx="5775" cy="12075"/>
            </a:xfrm>
            <a:custGeom>
              <a:avLst/>
              <a:gdLst/>
              <a:ahLst/>
              <a:cxnLst/>
              <a:rect l="l" t="t" r="r" b="b"/>
              <a:pathLst>
                <a:path w="231" h="483" extrusionOk="0">
                  <a:moveTo>
                    <a:pt x="126" y="1"/>
                  </a:moveTo>
                  <a:lnTo>
                    <a:pt x="1" y="22"/>
                  </a:lnTo>
                  <a:lnTo>
                    <a:pt x="126" y="482"/>
                  </a:lnTo>
                  <a:lnTo>
                    <a:pt x="231"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2" name="Google Shape;6312;p27"/>
            <p:cNvSpPr/>
            <p:nvPr/>
          </p:nvSpPr>
          <p:spPr>
            <a:xfrm>
              <a:off x="4969963" y="2998813"/>
              <a:ext cx="5775" cy="12575"/>
            </a:xfrm>
            <a:custGeom>
              <a:avLst/>
              <a:gdLst/>
              <a:ahLst/>
              <a:cxnLst/>
              <a:rect l="l" t="t" r="r" b="b"/>
              <a:pathLst>
                <a:path w="231" h="503" extrusionOk="0">
                  <a:moveTo>
                    <a:pt x="126" y="0"/>
                  </a:moveTo>
                  <a:lnTo>
                    <a:pt x="0" y="21"/>
                  </a:lnTo>
                  <a:lnTo>
                    <a:pt x="126" y="502"/>
                  </a:lnTo>
                  <a:lnTo>
                    <a:pt x="230" y="46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3" name="Google Shape;6313;p27"/>
            <p:cNvSpPr/>
            <p:nvPr/>
          </p:nvSpPr>
          <p:spPr>
            <a:xfrm>
              <a:off x="4979888" y="2996188"/>
              <a:ext cx="5775" cy="12575"/>
            </a:xfrm>
            <a:custGeom>
              <a:avLst/>
              <a:gdLst/>
              <a:ahLst/>
              <a:cxnLst/>
              <a:rect l="l" t="t" r="r" b="b"/>
              <a:pathLst>
                <a:path w="231" h="503" extrusionOk="0">
                  <a:moveTo>
                    <a:pt x="126" y="1"/>
                  </a:moveTo>
                  <a:lnTo>
                    <a:pt x="1" y="42"/>
                  </a:lnTo>
                  <a:lnTo>
                    <a:pt x="126" y="503"/>
                  </a:lnTo>
                  <a:lnTo>
                    <a:pt x="231" y="482"/>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4" name="Google Shape;6314;p27"/>
            <p:cNvSpPr/>
            <p:nvPr/>
          </p:nvSpPr>
          <p:spPr>
            <a:xfrm>
              <a:off x="4990888" y="2993063"/>
              <a:ext cx="8375" cy="24600"/>
            </a:xfrm>
            <a:custGeom>
              <a:avLst/>
              <a:gdLst/>
              <a:ahLst/>
              <a:cxnLst/>
              <a:rect l="l" t="t" r="r" b="b"/>
              <a:pathLst>
                <a:path w="335" h="984" extrusionOk="0">
                  <a:moveTo>
                    <a:pt x="105" y="0"/>
                  </a:moveTo>
                  <a:lnTo>
                    <a:pt x="0" y="42"/>
                  </a:lnTo>
                  <a:lnTo>
                    <a:pt x="230" y="983"/>
                  </a:lnTo>
                  <a:lnTo>
                    <a:pt x="335" y="942"/>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5" name="Google Shape;6315;p27"/>
            <p:cNvSpPr/>
            <p:nvPr/>
          </p:nvSpPr>
          <p:spPr>
            <a:xfrm>
              <a:off x="5001338" y="2990963"/>
              <a:ext cx="5775" cy="12575"/>
            </a:xfrm>
            <a:custGeom>
              <a:avLst/>
              <a:gdLst/>
              <a:ahLst/>
              <a:cxnLst/>
              <a:rect l="l" t="t" r="r" b="b"/>
              <a:pathLst>
                <a:path w="231" h="503" extrusionOk="0">
                  <a:moveTo>
                    <a:pt x="126" y="0"/>
                  </a:moveTo>
                  <a:lnTo>
                    <a:pt x="1" y="21"/>
                  </a:lnTo>
                  <a:lnTo>
                    <a:pt x="105" y="503"/>
                  </a:lnTo>
                  <a:lnTo>
                    <a:pt x="231" y="46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6" name="Google Shape;6316;p27"/>
            <p:cNvSpPr/>
            <p:nvPr/>
          </p:nvSpPr>
          <p:spPr>
            <a:xfrm>
              <a:off x="5011288" y="2988338"/>
              <a:ext cx="5775" cy="12050"/>
            </a:xfrm>
            <a:custGeom>
              <a:avLst/>
              <a:gdLst/>
              <a:ahLst/>
              <a:cxnLst/>
              <a:rect l="l" t="t" r="r" b="b"/>
              <a:pathLst>
                <a:path w="231" h="482" extrusionOk="0">
                  <a:moveTo>
                    <a:pt x="126" y="1"/>
                  </a:moveTo>
                  <a:lnTo>
                    <a:pt x="0" y="22"/>
                  </a:lnTo>
                  <a:lnTo>
                    <a:pt x="126" y="482"/>
                  </a:lnTo>
                  <a:lnTo>
                    <a:pt x="230"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7" name="Google Shape;6317;p27"/>
            <p:cNvSpPr/>
            <p:nvPr/>
          </p:nvSpPr>
          <p:spPr>
            <a:xfrm>
              <a:off x="5021213" y="2985738"/>
              <a:ext cx="5775" cy="12575"/>
            </a:xfrm>
            <a:custGeom>
              <a:avLst/>
              <a:gdLst/>
              <a:ahLst/>
              <a:cxnLst/>
              <a:rect l="l" t="t" r="r" b="b"/>
              <a:pathLst>
                <a:path w="231" h="503" extrusionOk="0">
                  <a:moveTo>
                    <a:pt x="126" y="0"/>
                  </a:moveTo>
                  <a:lnTo>
                    <a:pt x="1" y="21"/>
                  </a:lnTo>
                  <a:lnTo>
                    <a:pt x="126" y="502"/>
                  </a:lnTo>
                  <a:lnTo>
                    <a:pt x="231" y="460"/>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8" name="Google Shape;6318;p27"/>
            <p:cNvSpPr/>
            <p:nvPr/>
          </p:nvSpPr>
          <p:spPr>
            <a:xfrm>
              <a:off x="5031163" y="2983638"/>
              <a:ext cx="5775" cy="12575"/>
            </a:xfrm>
            <a:custGeom>
              <a:avLst/>
              <a:gdLst/>
              <a:ahLst/>
              <a:cxnLst/>
              <a:rect l="l" t="t" r="r" b="b"/>
              <a:pathLst>
                <a:path w="231" h="503" extrusionOk="0">
                  <a:moveTo>
                    <a:pt x="105" y="0"/>
                  </a:moveTo>
                  <a:lnTo>
                    <a:pt x="0" y="21"/>
                  </a:lnTo>
                  <a:lnTo>
                    <a:pt x="105" y="503"/>
                  </a:lnTo>
                  <a:lnTo>
                    <a:pt x="230" y="461"/>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9" name="Google Shape;6319;p27"/>
            <p:cNvSpPr/>
            <p:nvPr/>
          </p:nvSpPr>
          <p:spPr>
            <a:xfrm>
              <a:off x="5041613" y="2981013"/>
              <a:ext cx="8925" cy="24100"/>
            </a:xfrm>
            <a:custGeom>
              <a:avLst/>
              <a:gdLst/>
              <a:ahLst/>
              <a:cxnLst/>
              <a:rect l="l" t="t" r="r" b="b"/>
              <a:pathLst>
                <a:path w="357" h="964" extrusionOk="0">
                  <a:moveTo>
                    <a:pt x="126" y="1"/>
                  </a:moveTo>
                  <a:lnTo>
                    <a:pt x="1" y="22"/>
                  </a:lnTo>
                  <a:lnTo>
                    <a:pt x="231" y="963"/>
                  </a:lnTo>
                  <a:lnTo>
                    <a:pt x="356" y="942"/>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0" name="Google Shape;6320;p27"/>
            <p:cNvSpPr/>
            <p:nvPr/>
          </p:nvSpPr>
          <p:spPr>
            <a:xfrm>
              <a:off x="5052613" y="2977888"/>
              <a:ext cx="5775" cy="12575"/>
            </a:xfrm>
            <a:custGeom>
              <a:avLst/>
              <a:gdLst/>
              <a:ahLst/>
              <a:cxnLst/>
              <a:rect l="l" t="t" r="r" b="b"/>
              <a:pathLst>
                <a:path w="231" h="503" extrusionOk="0">
                  <a:moveTo>
                    <a:pt x="105" y="0"/>
                  </a:moveTo>
                  <a:lnTo>
                    <a:pt x="0" y="42"/>
                  </a:lnTo>
                  <a:lnTo>
                    <a:pt x="105" y="502"/>
                  </a:lnTo>
                  <a:lnTo>
                    <a:pt x="230" y="482"/>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1" name="Google Shape;6321;p27"/>
            <p:cNvSpPr/>
            <p:nvPr/>
          </p:nvSpPr>
          <p:spPr>
            <a:xfrm>
              <a:off x="5062013" y="2975788"/>
              <a:ext cx="6300" cy="12575"/>
            </a:xfrm>
            <a:custGeom>
              <a:avLst/>
              <a:gdLst/>
              <a:ahLst/>
              <a:cxnLst/>
              <a:rect l="l" t="t" r="r" b="b"/>
              <a:pathLst>
                <a:path w="252" h="503" extrusionOk="0">
                  <a:moveTo>
                    <a:pt x="126" y="1"/>
                  </a:moveTo>
                  <a:lnTo>
                    <a:pt x="1" y="42"/>
                  </a:lnTo>
                  <a:lnTo>
                    <a:pt x="126" y="503"/>
                  </a:lnTo>
                  <a:lnTo>
                    <a:pt x="252" y="482"/>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2" name="Google Shape;6322;p27"/>
            <p:cNvSpPr/>
            <p:nvPr/>
          </p:nvSpPr>
          <p:spPr>
            <a:xfrm>
              <a:off x="5071963" y="2973163"/>
              <a:ext cx="6300" cy="12600"/>
            </a:xfrm>
            <a:custGeom>
              <a:avLst/>
              <a:gdLst/>
              <a:ahLst/>
              <a:cxnLst/>
              <a:rect l="l" t="t" r="r" b="b"/>
              <a:pathLst>
                <a:path w="252" h="504" extrusionOk="0">
                  <a:moveTo>
                    <a:pt x="126" y="1"/>
                  </a:moveTo>
                  <a:lnTo>
                    <a:pt x="0" y="22"/>
                  </a:lnTo>
                  <a:lnTo>
                    <a:pt x="126" y="503"/>
                  </a:lnTo>
                  <a:lnTo>
                    <a:pt x="251"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3" name="Google Shape;6323;p27"/>
            <p:cNvSpPr/>
            <p:nvPr/>
          </p:nvSpPr>
          <p:spPr>
            <a:xfrm>
              <a:off x="5081888" y="2971088"/>
              <a:ext cx="5775" cy="12575"/>
            </a:xfrm>
            <a:custGeom>
              <a:avLst/>
              <a:gdLst/>
              <a:ahLst/>
              <a:cxnLst/>
              <a:rect l="l" t="t" r="r" b="b"/>
              <a:pathLst>
                <a:path w="231" h="503" extrusionOk="0">
                  <a:moveTo>
                    <a:pt x="126" y="0"/>
                  </a:moveTo>
                  <a:lnTo>
                    <a:pt x="1" y="21"/>
                  </a:lnTo>
                  <a:lnTo>
                    <a:pt x="126" y="502"/>
                  </a:lnTo>
                  <a:lnTo>
                    <a:pt x="231" y="46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24" name="Google Shape;6324;p27"/>
          <p:cNvGrpSpPr/>
          <p:nvPr/>
        </p:nvGrpSpPr>
        <p:grpSpPr>
          <a:xfrm rot="4688093">
            <a:off x="3534024" y="4096621"/>
            <a:ext cx="572832" cy="840274"/>
            <a:chOff x="1713713" y="4972438"/>
            <a:chExt cx="443613" cy="650725"/>
          </a:xfrm>
        </p:grpSpPr>
        <p:sp>
          <p:nvSpPr>
            <p:cNvPr id="6325" name="Google Shape;6325;p27"/>
            <p:cNvSpPr/>
            <p:nvPr/>
          </p:nvSpPr>
          <p:spPr>
            <a:xfrm>
              <a:off x="1922975" y="5313488"/>
              <a:ext cx="127125" cy="99925"/>
            </a:xfrm>
            <a:custGeom>
              <a:avLst/>
              <a:gdLst/>
              <a:ahLst/>
              <a:cxnLst/>
              <a:rect l="l" t="t" r="r" b="b"/>
              <a:pathLst>
                <a:path w="5085" h="3997" extrusionOk="0">
                  <a:moveTo>
                    <a:pt x="942" y="0"/>
                  </a:moveTo>
                  <a:lnTo>
                    <a:pt x="0" y="1674"/>
                  </a:lnTo>
                  <a:lnTo>
                    <a:pt x="4164" y="3997"/>
                  </a:lnTo>
                  <a:lnTo>
                    <a:pt x="4101" y="2867"/>
                  </a:lnTo>
                  <a:lnTo>
                    <a:pt x="5085" y="2323"/>
                  </a:lnTo>
                  <a:lnTo>
                    <a:pt x="942" y="0"/>
                  </a:lnTo>
                  <a:close/>
                </a:path>
              </a:pathLst>
            </a:custGeom>
            <a:solidFill>
              <a:srgbClr val="C0272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6" name="Google Shape;6326;p27"/>
            <p:cNvSpPr/>
            <p:nvPr/>
          </p:nvSpPr>
          <p:spPr>
            <a:xfrm>
              <a:off x="1924000" y="5319238"/>
              <a:ext cx="65425" cy="125050"/>
            </a:xfrm>
            <a:custGeom>
              <a:avLst/>
              <a:gdLst/>
              <a:ahLst/>
              <a:cxnLst/>
              <a:rect l="l" t="t" r="r" b="b"/>
              <a:pathLst>
                <a:path w="2617" h="5002" extrusionOk="0">
                  <a:moveTo>
                    <a:pt x="1905" y="0"/>
                  </a:moveTo>
                  <a:lnTo>
                    <a:pt x="1" y="293"/>
                  </a:lnTo>
                  <a:lnTo>
                    <a:pt x="712" y="5001"/>
                  </a:lnTo>
                  <a:lnTo>
                    <a:pt x="1570" y="4269"/>
                  </a:lnTo>
                  <a:lnTo>
                    <a:pt x="2616" y="4708"/>
                  </a:lnTo>
                  <a:lnTo>
                    <a:pt x="2616" y="4708"/>
                  </a:lnTo>
                  <a:lnTo>
                    <a:pt x="1905" y="0"/>
                  </a:lnTo>
                  <a:close/>
                </a:path>
              </a:pathLst>
            </a:custGeom>
            <a:solidFill>
              <a:srgbClr val="C0272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7" name="Google Shape;6327;p27"/>
            <p:cNvSpPr/>
            <p:nvPr/>
          </p:nvSpPr>
          <p:spPr>
            <a:xfrm>
              <a:off x="1713725" y="4972438"/>
              <a:ext cx="443600" cy="650725"/>
            </a:xfrm>
            <a:custGeom>
              <a:avLst/>
              <a:gdLst/>
              <a:ahLst/>
              <a:cxnLst/>
              <a:rect l="l" t="t" r="r" b="b"/>
              <a:pathLst>
                <a:path w="17744" h="26029" extrusionOk="0">
                  <a:moveTo>
                    <a:pt x="13015" y="0"/>
                  </a:moveTo>
                  <a:lnTo>
                    <a:pt x="1" y="23393"/>
                  </a:lnTo>
                  <a:cubicBezTo>
                    <a:pt x="670" y="25757"/>
                    <a:pt x="4750" y="26029"/>
                    <a:pt x="4750" y="26029"/>
                  </a:cubicBezTo>
                  <a:lnTo>
                    <a:pt x="17744" y="2636"/>
                  </a:lnTo>
                  <a:cubicBezTo>
                    <a:pt x="17200" y="837"/>
                    <a:pt x="13015" y="0"/>
                    <a:pt x="13015" y="0"/>
                  </a:cubicBezTo>
                  <a:close/>
                </a:path>
              </a:pathLst>
            </a:custGeom>
            <a:solidFill>
              <a:srgbClr val="FFF0A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8" name="Google Shape;6328;p27"/>
            <p:cNvSpPr/>
            <p:nvPr/>
          </p:nvSpPr>
          <p:spPr>
            <a:xfrm>
              <a:off x="1772850" y="4997538"/>
              <a:ext cx="384475" cy="625625"/>
            </a:xfrm>
            <a:custGeom>
              <a:avLst/>
              <a:gdLst/>
              <a:ahLst/>
              <a:cxnLst/>
              <a:rect l="l" t="t" r="r" b="b"/>
              <a:pathLst>
                <a:path w="15379" h="25025" extrusionOk="0">
                  <a:moveTo>
                    <a:pt x="13621" y="0"/>
                  </a:moveTo>
                  <a:lnTo>
                    <a:pt x="0" y="24502"/>
                  </a:lnTo>
                  <a:cubicBezTo>
                    <a:pt x="774" y="24774"/>
                    <a:pt x="1569" y="24941"/>
                    <a:pt x="2385" y="25025"/>
                  </a:cubicBezTo>
                  <a:lnTo>
                    <a:pt x="15379" y="1632"/>
                  </a:lnTo>
                  <a:cubicBezTo>
                    <a:pt x="15170" y="963"/>
                    <a:pt x="14458" y="419"/>
                    <a:pt x="13621" y="0"/>
                  </a:cubicBezTo>
                  <a:close/>
                </a:path>
              </a:pathLst>
            </a:custGeom>
            <a:solidFill>
              <a:srgbClr val="FFF0A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9" name="Google Shape;6329;p27"/>
            <p:cNvSpPr/>
            <p:nvPr/>
          </p:nvSpPr>
          <p:spPr>
            <a:xfrm>
              <a:off x="1813650" y="5021588"/>
              <a:ext cx="343675" cy="601575"/>
            </a:xfrm>
            <a:custGeom>
              <a:avLst/>
              <a:gdLst/>
              <a:ahLst/>
              <a:cxnLst/>
              <a:rect l="l" t="t" r="r" b="b"/>
              <a:pathLst>
                <a:path w="13747" h="24063" extrusionOk="0">
                  <a:moveTo>
                    <a:pt x="13349" y="1"/>
                  </a:moveTo>
                  <a:lnTo>
                    <a:pt x="0" y="23958"/>
                  </a:lnTo>
                  <a:cubicBezTo>
                    <a:pt x="439" y="24042"/>
                    <a:pt x="732" y="24063"/>
                    <a:pt x="732" y="24063"/>
                  </a:cubicBezTo>
                  <a:lnTo>
                    <a:pt x="13747" y="670"/>
                  </a:lnTo>
                  <a:cubicBezTo>
                    <a:pt x="13663" y="419"/>
                    <a:pt x="13517" y="189"/>
                    <a:pt x="13349" y="1"/>
                  </a:cubicBezTo>
                  <a:close/>
                </a:path>
              </a:pathLst>
            </a:custGeom>
            <a:solidFill>
              <a:srgbClr val="FFF0A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0" name="Google Shape;6330;p27"/>
            <p:cNvSpPr/>
            <p:nvPr/>
          </p:nvSpPr>
          <p:spPr>
            <a:xfrm>
              <a:off x="1857050" y="5254513"/>
              <a:ext cx="148600" cy="111300"/>
            </a:xfrm>
            <a:custGeom>
              <a:avLst/>
              <a:gdLst/>
              <a:ahLst/>
              <a:cxnLst/>
              <a:rect l="l" t="t" r="r" b="b"/>
              <a:pathLst>
                <a:path w="5944" h="4452" extrusionOk="0">
                  <a:moveTo>
                    <a:pt x="1" y="1814"/>
                  </a:moveTo>
                  <a:cubicBezTo>
                    <a:pt x="1" y="1815"/>
                    <a:pt x="1" y="1815"/>
                    <a:pt x="1" y="1815"/>
                  </a:cubicBezTo>
                  <a:lnTo>
                    <a:pt x="1" y="1814"/>
                  </a:lnTo>
                  <a:close/>
                  <a:moveTo>
                    <a:pt x="1220" y="1"/>
                  </a:moveTo>
                  <a:cubicBezTo>
                    <a:pt x="1006" y="1"/>
                    <a:pt x="963" y="79"/>
                    <a:pt x="963" y="79"/>
                  </a:cubicBezTo>
                  <a:lnTo>
                    <a:pt x="1" y="1814"/>
                  </a:lnTo>
                  <a:lnTo>
                    <a:pt x="1" y="1814"/>
                  </a:lnTo>
                  <a:cubicBezTo>
                    <a:pt x="6" y="1807"/>
                    <a:pt x="52" y="1737"/>
                    <a:pt x="251" y="1737"/>
                  </a:cubicBezTo>
                  <a:cubicBezTo>
                    <a:pt x="554" y="1737"/>
                    <a:pt x="1212" y="1897"/>
                    <a:pt x="2616" y="2673"/>
                  </a:cubicBezTo>
                  <a:cubicBezTo>
                    <a:pt x="4981" y="3991"/>
                    <a:pt x="4729" y="4452"/>
                    <a:pt x="4729" y="4452"/>
                  </a:cubicBezTo>
                  <a:lnTo>
                    <a:pt x="5692" y="2715"/>
                  </a:lnTo>
                  <a:cubicBezTo>
                    <a:pt x="5692" y="2715"/>
                    <a:pt x="5943" y="2255"/>
                    <a:pt x="3579" y="936"/>
                  </a:cubicBezTo>
                  <a:cubicBezTo>
                    <a:pt x="2187" y="160"/>
                    <a:pt x="1527" y="1"/>
                    <a:pt x="1220" y="1"/>
                  </a:cubicBezTo>
                  <a:close/>
                </a:path>
              </a:pathLst>
            </a:custGeom>
            <a:solidFill>
              <a:srgbClr val="C0272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1" name="Google Shape;6331;p27"/>
            <p:cNvSpPr/>
            <p:nvPr/>
          </p:nvSpPr>
          <p:spPr>
            <a:xfrm>
              <a:off x="1922963" y="5313488"/>
              <a:ext cx="127125" cy="99925"/>
            </a:xfrm>
            <a:custGeom>
              <a:avLst/>
              <a:gdLst/>
              <a:ahLst/>
              <a:cxnLst/>
              <a:rect l="l" t="t" r="r" b="b"/>
              <a:pathLst>
                <a:path w="5085" h="3997" extrusionOk="0">
                  <a:moveTo>
                    <a:pt x="942" y="0"/>
                  </a:moveTo>
                  <a:lnTo>
                    <a:pt x="0" y="1674"/>
                  </a:lnTo>
                  <a:lnTo>
                    <a:pt x="4164" y="3997"/>
                  </a:lnTo>
                  <a:lnTo>
                    <a:pt x="4101" y="2867"/>
                  </a:lnTo>
                  <a:lnTo>
                    <a:pt x="5085" y="2323"/>
                  </a:lnTo>
                  <a:lnTo>
                    <a:pt x="94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2" name="Google Shape;6332;p27"/>
            <p:cNvSpPr/>
            <p:nvPr/>
          </p:nvSpPr>
          <p:spPr>
            <a:xfrm>
              <a:off x="1923988" y="5319238"/>
              <a:ext cx="65425" cy="125050"/>
            </a:xfrm>
            <a:custGeom>
              <a:avLst/>
              <a:gdLst/>
              <a:ahLst/>
              <a:cxnLst/>
              <a:rect l="l" t="t" r="r" b="b"/>
              <a:pathLst>
                <a:path w="2617" h="5002" extrusionOk="0">
                  <a:moveTo>
                    <a:pt x="1905" y="0"/>
                  </a:moveTo>
                  <a:lnTo>
                    <a:pt x="1" y="293"/>
                  </a:lnTo>
                  <a:lnTo>
                    <a:pt x="712" y="5001"/>
                  </a:lnTo>
                  <a:lnTo>
                    <a:pt x="1570" y="4269"/>
                  </a:lnTo>
                  <a:lnTo>
                    <a:pt x="2616" y="4708"/>
                  </a:lnTo>
                  <a:lnTo>
                    <a:pt x="2616" y="4708"/>
                  </a:lnTo>
                  <a:lnTo>
                    <a:pt x="190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3" name="Google Shape;6333;p27"/>
            <p:cNvSpPr/>
            <p:nvPr/>
          </p:nvSpPr>
          <p:spPr>
            <a:xfrm>
              <a:off x="1713713" y="4972438"/>
              <a:ext cx="443600" cy="650725"/>
            </a:xfrm>
            <a:custGeom>
              <a:avLst/>
              <a:gdLst/>
              <a:ahLst/>
              <a:cxnLst/>
              <a:rect l="l" t="t" r="r" b="b"/>
              <a:pathLst>
                <a:path w="17744" h="26029" extrusionOk="0">
                  <a:moveTo>
                    <a:pt x="13015" y="0"/>
                  </a:moveTo>
                  <a:lnTo>
                    <a:pt x="1" y="23393"/>
                  </a:lnTo>
                  <a:cubicBezTo>
                    <a:pt x="670" y="25757"/>
                    <a:pt x="4750" y="26029"/>
                    <a:pt x="4750" y="26029"/>
                  </a:cubicBezTo>
                  <a:lnTo>
                    <a:pt x="17744" y="2636"/>
                  </a:lnTo>
                  <a:cubicBezTo>
                    <a:pt x="17200" y="837"/>
                    <a:pt x="13015" y="0"/>
                    <a:pt x="130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4" name="Google Shape;6334;p27"/>
            <p:cNvSpPr/>
            <p:nvPr/>
          </p:nvSpPr>
          <p:spPr>
            <a:xfrm>
              <a:off x="1772838" y="4997538"/>
              <a:ext cx="384475" cy="625625"/>
            </a:xfrm>
            <a:custGeom>
              <a:avLst/>
              <a:gdLst/>
              <a:ahLst/>
              <a:cxnLst/>
              <a:rect l="l" t="t" r="r" b="b"/>
              <a:pathLst>
                <a:path w="15379" h="25025" extrusionOk="0">
                  <a:moveTo>
                    <a:pt x="13621" y="0"/>
                  </a:moveTo>
                  <a:lnTo>
                    <a:pt x="0" y="24502"/>
                  </a:lnTo>
                  <a:cubicBezTo>
                    <a:pt x="774" y="24774"/>
                    <a:pt x="1569" y="24941"/>
                    <a:pt x="2385" y="25025"/>
                  </a:cubicBezTo>
                  <a:lnTo>
                    <a:pt x="15379" y="1632"/>
                  </a:lnTo>
                  <a:cubicBezTo>
                    <a:pt x="15170" y="963"/>
                    <a:pt x="14458" y="419"/>
                    <a:pt x="136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5" name="Google Shape;6335;p27"/>
            <p:cNvSpPr/>
            <p:nvPr/>
          </p:nvSpPr>
          <p:spPr>
            <a:xfrm>
              <a:off x="1813638" y="5021588"/>
              <a:ext cx="343675" cy="601575"/>
            </a:xfrm>
            <a:custGeom>
              <a:avLst/>
              <a:gdLst/>
              <a:ahLst/>
              <a:cxnLst/>
              <a:rect l="l" t="t" r="r" b="b"/>
              <a:pathLst>
                <a:path w="13747" h="24063" extrusionOk="0">
                  <a:moveTo>
                    <a:pt x="13349" y="1"/>
                  </a:moveTo>
                  <a:lnTo>
                    <a:pt x="0" y="23958"/>
                  </a:lnTo>
                  <a:cubicBezTo>
                    <a:pt x="439" y="24042"/>
                    <a:pt x="732" y="24063"/>
                    <a:pt x="732" y="24063"/>
                  </a:cubicBezTo>
                  <a:lnTo>
                    <a:pt x="13747" y="670"/>
                  </a:lnTo>
                  <a:cubicBezTo>
                    <a:pt x="13663" y="419"/>
                    <a:pt x="13517" y="189"/>
                    <a:pt x="133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6" name="Google Shape;6336;p27"/>
            <p:cNvSpPr/>
            <p:nvPr/>
          </p:nvSpPr>
          <p:spPr>
            <a:xfrm>
              <a:off x="1857038" y="5254513"/>
              <a:ext cx="148600" cy="111300"/>
            </a:xfrm>
            <a:custGeom>
              <a:avLst/>
              <a:gdLst/>
              <a:ahLst/>
              <a:cxnLst/>
              <a:rect l="l" t="t" r="r" b="b"/>
              <a:pathLst>
                <a:path w="5944" h="4452" extrusionOk="0">
                  <a:moveTo>
                    <a:pt x="1" y="1814"/>
                  </a:moveTo>
                  <a:cubicBezTo>
                    <a:pt x="1" y="1815"/>
                    <a:pt x="1" y="1815"/>
                    <a:pt x="1" y="1815"/>
                  </a:cubicBezTo>
                  <a:lnTo>
                    <a:pt x="1" y="1814"/>
                  </a:lnTo>
                  <a:close/>
                  <a:moveTo>
                    <a:pt x="1220" y="1"/>
                  </a:moveTo>
                  <a:cubicBezTo>
                    <a:pt x="1006" y="1"/>
                    <a:pt x="963" y="79"/>
                    <a:pt x="963" y="79"/>
                  </a:cubicBezTo>
                  <a:lnTo>
                    <a:pt x="1" y="1814"/>
                  </a:lnTo>
                  <a:lnTo>
                    <a:pt x="1" y="1814"/>
                  </a:lnTo>
                  <a:cubicBezTo>
                    <a:pt x="6" y="1807"/>
                    <a:pt x="52" y="1737"/>
                    <a:pt x="251" y="1737"/>
                  </a:cubicBezTo>
                  <a:cubicBezTo>
                    <a:pt x="554" y="1737"/>
                    <a:pt x="1212" y="1897"/>
                    <a:pt x="2616" y="2673"/>
                  </a:cubicBezTo>
                  <a:cubicBezTo>
                    <a:pt x="4981" y="3991"/>
                    <a:pt x="4729" y="4452"/>
                    <a:pt x="4729" y="4452"/>
                  </a:cubicBezTo>
                  <a:lnTo>
                    <a:pt x="5692" y="2715"/>
                  </a:lnTo>
                  <a:cubicBezTo>
                    <a:pt x="5692" y="2715"/>
                    <a:pt x="5943" y="2255"/>
                    <a:pt x="3579" y="936"/>
                  </a:cubicBezTo>
                  <a:cubicBezTo>
                    <a:pt x="2187" y="160"/>
                    <a:pt x="1527" y="1"/>
                    <a:pt x="12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37" name="Google Shape;6337;p27"/>
          <p:cNvGrpSpPr/>
          <p:nvPr/>
        </p:nvGrpSpPr>
        <p:grpSpPr>
          <a:xfrm>
            <a:off x="148597" y="629848"/>
            <a:ext cx="972042" cy="908526"/>
            <a:chOff x="2993713" y="1450988"/>
            <a:chExt cx="752763" cy="703575"/>
          </a:xfrm>
        </p:grpSpPr>
        <p:sp>
          <p:nvSpPr>
            <p:cNvPr id="6338" name="Google Shape;6338;p27"/>
            <p:cNvSpPr/>
            <p:nvPr/>
          </p:nvSpPr>
          <p:spPr>
            <a:xfrm>
              <a:off x="2993725" y="1478688"/>
              <a:ext cx="752750" cy="648650"/>
            </a:xfrm>
            <a:custGeom>
              <a:avLst/>
              <a:gdLst/>
              <a:ahLst/>
              <a:cxnLst/>
              <a:rect l="l" t="t" r="r" b="b"/>
              <a:pathLst>
                <a:path w="30110" h="25946" extrusionOk="0">
                  <a:moveTo>
                    <a:pt x="19050" y="13360"/>
                  </a:moveTo>
                  <a:cubicBezTo>
                    <a:pt x="20348" y="13360"/>
                    <a:pt x="21594" y="14367"/>
                    <a:pt x="21594" y="15882"/>
                  </a:cubicBezTo>
                  <a:cubicBezTo>
                    <a:pt x="21594" y="17284"/>
                    <a:pt x="20464" y="18414"/>
                    <a:pt x="19062" y="18414"/>
                  </a:cubicBezTo>
                  <a:cubicBezTo>
                    <a:pt x="16823" y="18414"/>
                    <a:pt x="15693" y="15694"/>
                    <a:pt x="17284" y="14104"/>
                  </a:cubicBezTo>
                  <a:cubicBezTo>
                    <a:pt x="17798" y="13590"/>
                    <a:pt x="18430" y="13360"/>
                    <a:pt x="19050" y="13360"/>
                  </a:cubicBezTo>
                  <a:close/>
                  <a:moveTo>
                    <a:pt x="17912" y="1"/>
                  </a:moveTo>
                  <a:cubicBezTo>
                    <a:pt x="17025" y="1"/>
                    <a:pt x="16090" y="75"/>
                    <a:pt x="15108" y="231"/>
                  </a:cubicBezTo>
                  <a:cubicBezTo>
                    <a:pt x="3558" y="2052"/>
                    <a:pt x="1" y="16196"/>
                    <a:pt x="7491" y="22829"/>
                  </a:cubicBezTo>
                  <a:cubicBezTo>
                    <a:pt x="10008" y="25060"/>
                    <a:pt x="12097" y="25946"/>
                    <a:pt x="13861" y="25946"/>
                  </a:cubicBezTo>
                  <a:cubicBezTo>
                    <a:pt x="17011" y="25946"/>
                    <a:pt x="19130" y="23126"/>
                    <a:pt x="20820" y="20109"/>
                  </a:cubicBezTo>
                  <a:cubicBezTo>
                    <a:pt x="21144" y="19613"/>
                    <a:pt x="21693" y="19326"/>
                    <a:pt x="22278" y="19326"/>
                  </a:cubicBezTo>
                  <a:cubicBezTo>
                    <a:pt x="22336" y="19326"/>
                    <a:pt x="22394" y="19329"/>
                    <a:pt x="22452" y="19335"/>
                  </a:cubicBezTo>
                  <a:cubicBezTo>
                    <a:pt x="22730" y="19365"/>
                    <a:pt x="23050" y="19386"/>
                    <a:pt x="23398" y="19386"/>
                  </a:cubicBezTo>
                  <a:cubicBezTo>
                    <a:pt x="25465" y="19386"/>
                    <a:pt x="28531" y="18631"/>
                    <a:pt x="29712" y="14459"/>
                  </a:cubicBezTo>
                  <a:cubicBezTo>
                    <a:pt x="30110" y="13120"/>
                    <a:pt x="29984" y="10128"/>
                    <a:pt x="29984" y="10128"/>
                  </a:cubicBezTo>
                  <a:cubicBezTo>
                    <a:pt x="29733" y="6404"/>
                    <a:pt x="26741" y="3454"/>
                    <a:pt x="26741" y="3454"/>
                  </a:cubicBezTo>
                  <a:cubicBezTo>
                    <a:pt x="24717" y="1395"/>
                    <a:pt x="21766" y="1"/>
                    <a:pt x="17912" y="1"/>
                  </a:cubicBezTo>
                  <a:close/>
                </a:path>
              </a:pathLst>
            </a:custGeom>
            <a:solidFill>
              <a:srgbClr val="FFC675"/>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9" name="Google Shape;6339;p27"/>
            <p:cNvSpPr/>
            <p:nvPr/>
          </p:nvSpPr>
          <p:spPr>
            <a:xfrm>
              <a:off x="3202450" y="1913388"/>
              <a:ext cx="149100" cy="127400"/>
            </a:xfrm>
            <a:custGeom>
              <a:avLst/>
              <a:gdLst/>
              <a:ahLst/>
              <a:cxnLst/>
              <a:rect l="l" t="t" r="r" b="b"/>
              <a:pathLst>
                <a:path w="5964" h="5096" extrusionOk="0">
                  <a:moveTo>
                    <a:pt x="3411" y="1"/>
                  </a:moveTo>
                  <a:cubicBezTo>
                    <a:pt x="1151" y="1"/>
                    <a:pt x="0" y="2742"/>
                    <a:pt x="1611" y="4353"/>
                  </a:cubicBezTo>
                  <a:cubicBezTo>
                    <a:pt x="2125" y="4866"/>
                    <a:pt x="2760" y="5096"/>
                    <a:pt x="3385" y="5096"/>
                  </a:cubicBezTo>
                  <a:cubicBezTo>
                    <a:pt x="4697" y="5096"/>
                    <a:pt x="5963" y="4084"/>
                    <a:pt x="5963" y="2553"/>
                  </a:cubicBezTo>
                  <a:cubicBezTo>
                    <a:pt x="5963" y="1131"/>
                    <a:pt x="4813" y="1"/>
                    <a:pt x="3411" y="1"/>
                  </a:cubicBezTo>
                  <a:close/>
                </a:path>
              </a:pathLst>
            </a:custGeom>
            <a:solidFill>
              <a:srgbClr val="FF7D30"/>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0" name="Google Shape;6340;p27"/>
            <p:cNvSpPr/>
            <p:nvPr/>
          </p:nvSpPr>
          <p:spPr>
            <a:xfrm>
              <a:off x="3131300" y="1739213"/>
              <a:ext cx="148575" cy="127225"/>
            </a:xfrm>
            <a:custGeom>
              <a:avLst/>
              <a:gdLst/>
              <a:ahLst/>
              <a:cxnLst/>
              <a:rect l="l" t="t" r="r" b="b"/>
              <a:pathLst>
                <a:path w="5943" h="5089" extrusionOk="0">
                  <a:moveTo>
                    <a:pt x="3411" y="0"/>
                  </a:moveTo>
                  <a:cubicBezTo>
                    <a:pt x="1131" y="0"/>
                    <a:pt x="1" y="2741"/>
                    <a:pt x="1612" y="4331"/>
                  </a:cubicBezTo>
                  <a:cubicBezTo>
                    <a:pt x="2128" y="4855"/>
                    <a:pt x="2767" y="5089"/>
                    <a:pt x="3393" y="5089"/>
                  </a:cubicBezTo>
                  <a:cubicBezTo>
                    <a:pt x="4694" y="5089"/>
                    <a:pt x="5943" y="4078"/>
                    <a:pt x="5943" y="2553"/>
                  </a:cubicBezTo>
                  <a:cubicBezTo>
                    <a:pt x="5943" y="1130"/>
                    <a:pt x="4813" y="0"/>
                    <a:pt x="3411" y="0"/>
                  </a:cubicBezTo>
                  <a:close/>
                </a:path>
              </a:pathLst>
            </a:custGeom>
            <a:solidFill>
              <a:srgbClr val="FFF85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1" name="Google Shape;6341;p27"/>
            <p:cNvSpPr/>
            <p:nvPr/>
          </p:nvSpPr>
          <p:spPr>
            <a:xfrm>
              <a:off x="3194600" y="1574963"/>
              <a:ext cx="149100" cy="127400"/>
            </a:xfrm>
            <a:custGeom>
              <a:avLst/>
              <a:gdLst/>
              <a:ahLst/>
              <a:cxnLst/>
              <a:rect l="l" t="t" r="r" b="b"/>
              <a:pathLst>
                <a:path w="5964" h="5096" extrusionOk="0">
                  <a:moveTo>
                    <a:pt x="3411" y="0"/>
                  </a:moveTo>
                  <a:cubicBezTo>
                    <a:pt x="1151" y="0"/>
                    <a:pt x="0" y="2741"/>
                    <a:pt x="1612" y="4352"/>
                  </a:cubicBezTo>
                  <a:cubicBezTo>
                    <a:pt x="2132" y="4866"/>
                    <a:pt x="2769" y="5095"/>
                    <a:pt x="3394" y="5095"/>
                  </a:cubicBezTo>
                  <a:cubicBezTo>
                    <a:pt x="4706" y="5095"/>
                    <a:pt x="5964" y="4083"/>
                    <a:pt x="5964" y="2553"/>
                  </a:cubicBezTo>
                  <a:cubicBezTo>
                    <a:pt x="5964" y="1151"/>
                    <a:pt x="4813" y="0"/>
                    <a:pt x="3411" y="0"/>
                  </a:cubicBezTo>
                  <a:close/>
                </a:path>
              </a:pathLst>
            </a:custGeom>
            <a:solidFill>
              <a:srgbClr val="709DB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2" name="Google Shape;6342;p27"/>
            <p:cNvSpPr/>
            <p:nvPr/>
          </p:nvSpPr>
          <p:spPr>
            <a:xfrm>
              <a:off x="3367750" y="1544088"/>
              <a:ext cx="149100" cy="127250"/>
            </a:xfrm>
            <a:custGeom>
              <a:avLst/>
              <a:gdLst/>
              <a:ahLst/>
              <a:cxnLst/>
              <a:rect l="l" t="t" r="r" b="b"/>
              <a:pathLst>
                <a:path w="5964" h="5090" extrusionOk="0">
                  <a:moveTo>
                    <a:pt x="3411" y="1"/>
                  </a:moveTo>
                  <a:cubicBezTo>
                    <a:pt x="1151" y="1"/>
                    <a:pt x="0" y="2742"/>
                    <a:pt x="1611" y="4332"/>
                  </a:cubicBezTo>
                  <a:cubicBezTo>
                    <a:pt x="2128" y="4855"/>
                    <a:pt x="2768" y="5089"/>
                    <a:pt x="3397" y="5089"/>
                  </a:cubicBezTo>
                  <a:cubicBezTo>
                    <a:pt x="4705" y="5089"/>
                    <a:pt x="5963" y="4079"/>
                    <a:pt x="5963" y="2553"/>
                  </a:cubicBezTo>
                  <a:cubicBezTo>
                    <a:pt x="5963" y="1131"/>
                    <a:pt x="4813" y="1"/>
                    <a:pt x="3411" y="1"/>
                  </a:cubicBezTo>
                  <a:close/>
                </a:path>
              </a:pathLst>
            </a:custGeom>
            <a:solidFill>
              <a:srgbClr val="39B44A"/>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3" name="Google Shape;6343;p27"/>
            <p:cNvSpPr/>
            <p:nvPr/>
          </p:nvSpPr>
          <p:spPr>
            <a:xfrm>
              <a:off x="3438350" y="1963088"/>
              <a:ext cx="94200" cy="191475"/>
            </a:xfrm>
            <a:custGeom>
              <a:avLst/>
              <a:gdLst/>
              <a:ahLst/>
              <a:cxnLst/>
              <a:rect l="l" t="t" r="r" b="b"/>
              <a:pathLst>
                <a:path w="3768" h="7659" extrusionOk="0">
                  <a:moveTo>
                    <a:pt x="1717" y="0"/>
                  </a:moveTo>
                  <a:cubicBezTo>
                    <a:pt x="1131" y="649"/>
                    <a:pt x="859" y="1821"/>
                    <a:pt x="440" y="3118"/>
                  </a:cubicBezTo>
                  <a:cubicBezTo>
                    <a:pt x="22" y="4583"/>
                    <a:pt x="1" y="6152"/>
                    <a:pt x="377" y="7659"/>
                  </a:cubicBezTo>
                  <a:cubicBezTo>
                    <a:pt x="1570" y="6654"/>
                    <a:pt x="2449" y="5357"/>
                    <a:pt x="2951" y="3892"/>
                  </a:cubicBezTo>
                  <a:cubicBezTo>
                    <a:pt x="3349" y="2616"/>
                    <a:pt x="3767" y="1486"/>
                    <a:pt x="3683" y="607"/>
                  </a:cubicBezTo>
                  <a:lnTo>
                    <a:pt x="1717" y="0"/>
                  </a:lnTo>
                  <a:close/>
                </a:path>
              </a:pathLst>
            </a:custGeom>
            <a:solidFill>
              <a:srgbClr val="FF9E2F"/>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4" name="Google Shape;6344;p27"/>
            <p:cNvSpPr/>
            <p:nvPr/>
          </p:nvSpPr>
          <p:spPr>
            <a:xfrm>
              <a:off x="3481250" y="1450988"/>
              <a:ext cx="195150" cy="527300"/>
            </a:xfrm>
            <a:custGeom>
              <a:avLst/>
              <a:gdLst/>
              <a:ahLst/>
              <a:cxnLst/>
              <a:rect l="l" t="t" r="r" b="b"/>
              <a:pathLst>
                <a:path w="7806" h="21092" extrusionOk="0">
                  <a:moveTo>
                    <a:pt x="7156" y="0"/>
                  </a:moveTo>
                  <a:lnTo>
                    <a:pt x="1" y="20484"/>
                  </a:lnTo>
                  <a:lnTo>
                    <a:pt x="1967" y="21091"/>
                  </a:lnTo>
                  <a:lnTo>
                    <a:pt x="7805" y="209"/>
                  </a:lnTo>
                  <a:lnTo>
                    <a:pt x="7156" y="0"/>
                  </a:lnTo>
                  <a:close/>
                </a:path>
              </a:pathLst>
            </a:custGeom>
            <a:solidFill>
              <a:srgbClr val="F53A00"/>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5" name="Google Shape;6345;p27"/>
            <p:cNvSpPr/>
            <p:nvPr/>
          </p:nvSpPr>
          <p:spPr>
            <a:xfrm>
              <a:off x="3481250" y="1882538"/>
              <a:ext cx="71700" cy="95750"/>
            </a:xfrm>
            <a:custGeom>
              <a:avLst/>
              <a:gdLst/>
              <a:ahLst/>
              <a:cxnLst/>
              <a:rect l="l" t="t" r="r" b="b"/>
              <a:pathLst>
                <a:path w="2868" h="3830" extrusionOk="0">
                  <a:moveTo>
                    <a:pt x="1109" y="0"/>
                  </a:moveTo>
                  <a:lnTo>
                    <a:pt x="1" y="3222"/>
                  </a:lnTo>
                  <a:lnTo>
                    <a:pt x="1967" y="3829"/>
                  </a:lnTo>
                  <a:lnTo>
                    <a:pt x="2867" y="565"/>
                  </a:lnTo>
                  <a:lnTo>
                    <a:pt x="1109" y="0"/>
                  </a:lnTo>
                  <a:close/>
                </a:path>
              </a:pathLst>
            </a:custGeom>
            <a:solidFill>
              <a:srgbClr val="E5E5E5"/>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6" name="Google Shape;6346;p27"/>
            <p:cNvSpPr/>
            <p:nvPr/>
          </p:nvSpPr>
          <p:spPr>
            <a:xfrm>
              <a:off x="3474450" y="1958038"/>
              <a:ext cx="62275" cy="25600"/>
            </a:xfrm>
            <a:custGeom>
              <a:avLst/>
              <a:gdLst/>
              <a:ahLst/>
              <a:cxnLst/>
              <a:rect l="l" t="t" r="r" b="b"/>
              <a:pathLst>
                <a:path w="2491" h="1024" extrusionOk="0">
                  <a:moveTo>
                    <a:pt x="205" y="1"/>
                  </a:moveTo>
                  <a:cubicBezTo>
                    <a:pt x="126" y="1"/>
                    <a:pt x="59" y="53"/>
                    <a:pt x="42" y="119"/>
                  </a:cubicBezTo>
                  <a:cubicBezTo>
                    <a:pt x="1" y="223"/>
                    <a:pt x="63" y="328"/>
                    <a:pt x="168" y="370"/>
                  </a:cubicBezTo>
                  <a:lnTo>
                    <a:pt x="2218" y="1018"/>
                  </a:lnTo>
                  <a:cubicBezTo>
                    <a:pt x="2236" y="1022"/>
                    <a:pt x="2253" y="1024"/>
                    <a:pt x="2270" y="1024"/>
                  </a:cubicBezTo>
                  <a:cubicBezTo>
                    <a:pt x="2356" y="1024"/>
                    <a:pt x="2435" y="980"/>
                    <a:pt x="2470" y="893"/>
                  </a:cubicBezTo>
                  <a:cubicBezTo>
                    <a:pt x="2490" y="788"/>
                    <a:pt x="2428" y="684"/>
                    <a:pt x="2344" y="663"/>
                  </a:cubicBezTo>
                  <a:lnTo>
                    <a:pt x="273" y="14"/>
                  </a:lnTo>
                  <a:cubicBezTo>
                    <a:pt x="250" y="5"/>
                    <a:pt x="227" y="1"/>
                    <a:pt x="205" y="1"/>
                  </a:cubicBezTo>
                  <a:close/>
                </a:path>
              </a:pathLst>
            </a:custGeom>
            <a:solidFill>
              <a:srgbClr val="808080"/>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7" name="Google Shape;6347;p27"/>
            <p:cNvSpPr/>
            <p:nvPr/>
          </p:nvSpPr>
          <p:spPr>
            <a:xfrm>
              <a:off x="3500075" y="1876638"/>
              <a:ext cx="62275" cy="25900"/>
            </a:xfrm>
            <a:custGeom>
              <a:avLst/>
              <a:gdLst/>
              <a:ahLst/>
              <a:cxnLst/>
              <a:rect l="l" t="t" r="r" b="b"/>
              <a:pathLst>
                <a:path w="2491" h="1036" extrusionOk="0">
                  <a:moveTo>
                    <a:pt x="221" y="1"/>
                  </a:moveTo>
                  <a:cubicBezTo>
                    <a:pt x="135" y="1"/>
                    <a:pt x="57" y="44"/>
                    <a:pt x="22" y="132"/>
                  </a:cubicBezTo>
                  <a:cubicBezTo>
                    <a:pt x="1" y="236"/>
                    <a:pt x="64" y="341"/>
                    <a:pt x="147" y="362"/>
                  </a:cubicBezTo>
                  <a:lnTo>
                    <a:pt x="2219" y="1031"/>
                  </a:lnTo>
                  <a:cubicBezTo>
                    <a:pt x="2232" y="1034"/>
                    <a:pt x="2246" y="1035"/>
                    <a:pt x="2260" y="1035"/>
                  </a:cubicBezTo>
                  <a:cubicBezTo>
                    <a:pt x="2349" y="1035"/>
                    <a:pt x="2431" y="978"/>
                    <a:pt x="2449" y="906"/>
                  </a:cubicBezTo>
                  <a:cubicBezTo>
                    <a:pt x="2491" y="801"/>
                    <a:pt x="2428" y="697"/>
                    <a:pt x="2344" y="655"/>
                  </a:cubicBezTo>
                  <a:lnTo>
                    <a:pt x="273" y="6"/>
                  </a:lnTo>
                  <a:cubicBezTo>
                    <a:pt x="255" y="3"/>
                    <a:pt x="238" y="1"/>
                    <a:pt x="221" y="1"/>
                  </a:cubicBezTo>
                  <a:close/>
                </a:path>
              </a:pathLst>
            </a:custGeom>
            <a:solidFill>
              <a:srgbClr val="808080"/>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8" name="Google Shape;6348;p27"/>
            <p:cNvSpPr/>
            <p:nvPr/>
          </p:nvSpPr>
          <p:spPr>
            <a:xfrm>
              <a:off x="2993713" y="1478688"/>
              <a:ext cx="752750" cy="648650"/>
            </a:xfrm>
            <a:custGeom>
              <a:avLst/>
              <a:gdLst/>
              <a:ahLst/>
              <a:cxnLst/>
              <a:rect l="l" t="t" r="r" b="b"/>
              <a:pathLst>
                <a:path w="30110" h="25946" extrusionOk="0">
                  <a:moveTo>
                    <a:pt x="19050" y="13360"/>
                  </a:moveTo>
                  <a:cubicBezTo>
                    <a:pt x="20348" y="13360"/>
                    <a:pt x="21594" y="14367"/>
                    <a:pt x="21594" y="15882"/>
                  </a:cubicBezTo>
                  <a:cubicBezTo>
                    <a:pt x="21594" y="17284"/>
                    <a:pt x="20464" y="18414"/>
                    <a:pt x="19062" y="18414"/>
                  </a:cubicBezTo>
                  <a:cubicBezTo>
                    <a:pt x="16823" y="18414"/>
                    <a:pt x="15693" y="15694"/>
                    <a:pt x="17284" y="14104"/>
                  </a:cubicBezTo>
                  <a:cubicBezTo>
                    <a:pt x="17798" y="13590"/>
                    <a:pt x="18430" y="13360"/>
                    <a:pt x="19050" y="13360"/>
                  </a:cubicBezTo>
                  <a:close/>
                  <a:moveTo>
                    <a:pt x="17912" y="1"/>
                  </a:moveTo>
                  <a:cubicBezTo>
                    <a:pt x="17025" y="1"/>
                    <a:pt x="16090" y="75"/>
                    <a:pt x="15108" y="231"/>
                  </a:cubicBezTo>
                  <a:cubicBezTo>
                    <a:pt x="3558" y="2052"/>
                    <a:pt x="1" y="16196"/>
                    <a:pt x="7491" y="22829"/>
                  </a:cubicBezTo>
                  <a:cubicBezTo>
                    <a:pt x="10008" y="25060"/>
                    <a:pt x="12097" y="25946"/>
                    <a:pt x="13861" y="25946"/>
                  </a:cubicBezTo>
                  <a:cubicBezTo>
                    <a:pt x="17011" y="25946"/>
                    <a:pt x="19130" y="23126"/>
                    <a:pt x="20820" y="20109"/>
                  </a:cubicBezTo>
                  <a:cubicBezTo>
                    <a:pt x="21144" y="19613"/>
                    <a:pt x="21693" y="19326"/>
                    <a:pt x="22278" y="19326"/>
                  </a:cubicBezTo>
                  <a:cubicBezTo>
                    <a:pt x="22336" y="19326"/>
                    <a:pt x="22394" y="19329"/>
                    <a:pt x="22452" y="19335"/>
                  </a:cubicBezTo>
                  <a:cubicBezTo>
                    <a:pt x="22730" y="19365"/>
                    <a:pt x="23050" y="19386"/>
                    <a:pt x="23398" y="19386"/>
                  </a:cubicBezTo>
                  <a:cubicBezTo>
                    <a:pt x="25465" y="19386"/>
                    <a:pt x="28531" y="18631"/>
                    <a:pt x="29712" y="14459"/>
                  </a:cubicBezTo>
                  <a:cubicBezTo>
                    <a:pt x="30110" y="13120"/>
                    <a:pt x="29984" y="10128"/>
                    <a:pt x="29984" y="10128"/>
                  </a:cubicBezTo>
                  <a:cubicBezTo>
                    <a:pt x="29733" y="6404"/>
                    <a:pt x="26741" y="3454"/>
                    <a:pt x="26741" y="3454"/>
                  </a:cubicBezTo>
                  <a:cubicBezTo>
                    <a:pt x="24717" y="1395"/>
                    <a:pt x="21766" y="1"/>
                    <a:pt x="17912" y="1"/>
                  </a:cubicBezTo>
                  <a:close/>
                </a:path>
              </a:pathLst>
            </a:custGeom>
            <a:solidFill>
              <a:srgbClr val="FFC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9" name="Google Shape;6349;p27"/>
            <p:cNvSpPr/>
            <p:nvPr/>
          </p:nvSpPr>
          <p:spPr>
            <a:xfrm>
              <a:off x="3202438" y="1913388"/>
              <a:ext cx="149100" cy="127400"/>
            </a:xfrm>
            <a:custGeom>
              <a:avLst/>
              <a:gdLst/>
              <a:ahLst/>
              <a:cxnLst/>
              <a:rect l="l" t="t" r="r" b="b"/>
              <a:pathLst>
                <a:path w="5964" h="5096" extrusionOk="0">
                  <a:moveTo>
                    <a:pt x="3411" y="1"/>
                  </a:moveTo>
                  <a:cubicBezTo>
                    <a:pt x="1151" y="1"/>
                    <a:pt x="0" y="2742"/>
                    <a:pt x="1611" y="4353"/>
                  </a:cubicBezTo>
                  <a:cubicBezTo>
                    <a:pt x="2125" y="4866"/>
                    <a:pt x="2760" y="5096"/>
                    <a:pt x="3385" y="5096"/>
                  </a:cubicBezTo>
                  <a:cubicBezTo>
                    <a:pt x="4697" y="5096"/>
                    <a:pt x="5963" y="4084"/>
                    <a:pt x="5963" y="2553"/>
                  </a:cubicBezTo>
                  <a:cubicBezTo>
                    <a:pt x="5963" y="1131"/>
                    <a:pt x="4813" y="1"/>
                    <a:pt x="34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0" name="Google Shape;6350;p27"/>
            <p:cNvSpPr/>
            <p:nvPr/>
          </p:nvSpPr>
          <p:spPr>
            <a:xfrm>
              <a:off x="3131288" y="1739213"/>
              <a:ext cx="148575" cy="127225"/>
            </a:xfrm>
            <a:custGeom>
              <a:avLst/>
              <a:gdLst/>
              <a:ahLst/>
              <a:cxnLst/>
              <a:rect l="l" t="t" r="r" b="b"/>
              <a:pathLst>
                <a:path w="5943" h="5089" extrusionOk="0">
                  <a:moveTo>
                    <a:pt x="3411" y="0"/>
                  </a:moveTo>
                  <a:cubicBezTo>
                    <a:pt x="1131" y="0"/>
                    <a:pt x="1" y="2741"/>
                    <a:pt x="1612" y="4331"/>
                  </a:cubicBezTo>
                  <a:cubicBezTo>
                    <a:pt x="2128" y="4855"/>
                    <a:pt x="2767" y="5089"/>
                    <a:pt x="3393" y="5089"/>
                  </a:cubicBezTo>
                  <a:cubicBezTo>
                    <a:pt x="4694" y="5089"/>
                    <a:pt x="5943" y="4078"/>
                    <a:pt x="5943" y="2553"/>
                  </a:cubicBezTo>
                  <a:cubicBezTo>
                    <a:pt x="5943" y="1130"/>
                    <a:pt x="4813" y="0"/>
                    <a:pt x="34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1" name="Google Shape;6351;p27"/>
            <p:cNvSpPr/>
            <p:nvPr/>
          </p:nvSpPr>
          <p:spPr>
            <a:xfrm>
              <a:off x="3194588" y="1574963"/>
              <a:ext cx="149100" cy="127400"/>
            </a:xfrm>
            <a:custGeom>
              <a:avLst/>
              <a:gdLst/>
              <a:ahLst/>
              <a:cxnLst/>
              <a:rect l="l" t="t" r="r" b="b"/>
              <a:pathLst>
                <a:path w="5964" h="5096" extrusionOk="0">
                  <a:moveTo>
                    <a:pt x="3411" y="0"/>
                  </a:moveTo>
                  <a:cubicBezTo>
                    <a:pt x="1151" y="0"/>
                    <a:pt x="0" y="2741"/>
                    <a:pt x="1612" y="4352"/>
                  </a:cubicBezTo>
                  <a:cubicBezTo>
                    <a:pt x="2132" y="4866"/>
                    <a:pt x="2769" y="5095"/>
                    <a:pt x="3394" y="5095"/>
                  </a:cubicBezTo>
                  <a:cubicBezTo>
                    <a:pt x="4706" y="5095"/>
                    <a:pt x="5964" y="4083"/>
                    <a:pt x="5964" y="2553"/>
                  </a:cubicBezTo>
                  <a:cubicBezTo>
                    <a:pt x="5964" y="1151"/>
                    <a:pt x="4813" y="0"/>
                    <a:pt x="3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2" name="Google Shape;6352;p27"/>
            <p:cNvSpPr/>
            <p:nvPr/>
          </p:nvSpPr>
          <p:spPr>
            <a:xfrm>
              <a:off x="3367738" y="1544088"/>
              <a:ext cx="149100" cy="127250"/>
            </a:xfrm>
            <a:custGeom>
              <a:avLst/>
              <a:gdLst/>
              <a:ahLst/>
              <a:cxnLst/>
              <a:rect l="l" t="t" r="r" b="b"/>
              <a:pathLst>
                <a:path w="5964" h="5090" extrusionOk="0">
                  <a:moveTo>
                    <a:pt x="3411" y="1"/>
                  </a:moveTo>
                  <a:cubicBezTo>
                    <a:pt x="1151" y="1"/>
                    <a:pt x="0" y="2742"/>
                    <a:pt x="1611" y="4332"/>
                  </a:cubicBezTo>
                  <a:cubicBezTo>
                    <a:pt x="2128" y="4855"/>
                    <a:pt x="2768" y="5089"/>
                    <a:pt x="3397" y="5089"/>
                  </a:cubicBezTo>
                  <a:cubicBezTo>
                    <a:pt x="4705" y="5089"/>
                    <a:pt x="5963" y="4079"/>
                    <a:pt x="5963" y="2553"/>
                  </a:cubicBezTo>
                  <a:cubicBezTo>
                    <a:pt x="5963" y="1131"/>
                    <a:pt x="4813" y="1"/>
                    <a:pt x="3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3" name="Google Shape;6353;p27"/>
            <p:cNvSpPr/>
            <p:nvPr/>
          </p:nvSpPr>
          <p:spPr>
            <a:xfrm>
              <a:off x="3438338" y="1963088"/>
              <a:ext cx="94200" cy="191475"/>
            </a:xfrm>
            <a:custGeom>
              <a:avLst/>
              <a:gdLst/>
              <a:ahLst/>
              <a:cxnLst/>
              <a:rect l="l" t="t" r="r" b="b"/>
              <a:pathLst>
                <a:path w="3768" h="7659" extrusionOk="0">
                  <a:moveTo>
                    <a:pt x="1717" y="0"/>
                  </a:moveTo>
                  <a:cubicBezTo>
                    <a:pt x="1131" y="649"/>
                    <a:pt x="859" y="1821"/>
                    <a:pt x="440" y="3118"/>
                  </a:cubicBezTo>
                  <a:cubicBezTo>
                    <a:pt x="22" y="4583"/>
                    <a:pt x="1" y="6152"/>
                    <a:pt x="377" y="7659"/>
                  </a:cubicBezTo>
                  <a:cubicBezTo>
                    <a:pt x="1570" y="6654"/>
                    <a:pt x="2449" y="5357"/>
                    <a:pt x="2951" y="3892"/>
                  </a:cubicBezTo>
                  <a:cubicBezTo>
                    <a:pt x="3349" y="2616"/>
                    <a:pt x="3767" y="1486"/>
                    <a:pt x="3683" y="607"/>
                  </a:cubicBezTo>
                  <a:lnTo>
                    <a:pt x="17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4" name="Google Shape;6354;p27"/>
            <p:cNvSpPr/>
            <p:nvPr/>
          </p:nvSpPr>
          <p:spPr>
            <a:xfrm>
              <a:off x="3481238" y="1450988"/>
              <a:ext cx="195150" cy="527300"/>
            </a:xfrm>
            <a:custGeom>
              <a:avLst/>
              <a:gdLst/>
              <a:ahLst/>
              <a:cxnLst/>
              <a:rect l="l" t="t" r="r" b="b"/>
              <a:pathLst>
                <a:path w="7806" h="21092" extrusionOk="0">
                  <a:moveTo>
                    <a:pt x="7156" y="0"/>
                  </a:moveTo>
                  <a:lnTo>
                    <a:pt x="1" y="20484"/>
                  </a:lnTo>
                  <a:lnTo>
                    <a:pt x="1967" y="21091"/>
                  </a:lnTo>
                  <a:lnTo>
                    <a:pt x="7805" y="209"/>
                  </a:lnTo>
                  <a:lnTo>
                    <a:pt x="71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5" name="Google Shape;6355;p27"/>
            <p:cNvSpPr/>
            <p:nvPr/>
          </p:nvSpPr>
          <p:spPr>
            <a:xfrm>
              <a:off x="3481238" y="1882538"/>
              <a:ext cx="71700" cy="95750"/>
            </a:xfrm>
            <a:custGeom>
              <a:avLst/>
              <a:gdLst/>
              <a:ahLst/>
              <a:cxnLst/>
              <a:rect l="l" t="t" r="r" b="b"/>
              <a:pathLst>
                <a:path w="2868" h="3830" extrusionOk="0">
                  <a:moveTo>
                    <a:pt x="1109" y="0"/>
                  </a:moveTo>
                  <a:lnTo>
                    <a:pt x="1" y="3222"/>
                  </a:lnTo>
                  <a:lnTo>
                    <a:pt x="1967" y="3829"/>
                  </a:lnTo>
                  <a:lnTo>
                    <a:pt x="2867" y="565"/>
                  </a:lnTo>
                  <a:lnTo>
                    <a:pt x="11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6" name="Google Shape;6356;p27"/>
            <p:cNvSpPr/>
            <p:nvPr/>
          </p:nvSpPr>
          <p:spPr>
            <a:xfrm>
              <a:off x="3474438" y="1958038"/>
              <a:ext cx="62275" cy="25600"/>
            </a:xfrm>
            <a:custGeom>
              <a:avLst/>
              <a:gdLst/>
              <a:ahLst/>
              <a:cxnLst/>
              <a:rect l="l" t="t" r="r" b="b"/>
              <a:pathLst>
                <a:path w="2491" h="1024" extrusionOk="0">
                  <a:moveTo>
                    <a:pt x="205" y="1"/>
                  </a:moveTo>
                  <a:cubicBezTo>
                    <a:pt x="126" y="1"/>
                    <a:pt x="59" y="53"/>
                    <a:pt x="42" y="119"/>
                  </a:cubicBezTo>
                  <a:cubicBezTo>
                    <a:pt x="1" y="223"/>
                    <a:pt x="63" y="328"/>
                    <a:pt x="168" y="370"/>
                  </a:cubicBezTo>
                  <a:lnTo>
                    <a:pt x="2218" y="1018"/>
                  </a:lnTo>
                  <a:cubicBezTo>
                    <a:pt x="2236" y="1022"/>
                    <a:pt x="2253" y="1024"/>
                    <a:pt x="2270" y="1024"/>
                  </a:cubicBezTo>
                  <a:cubicBezTo>
                    <a:pt x="2356" y="1024"/>
                    <a:pt x="2435" y="980"/>
                    <a:pt x="2470" y="893"/>
                  </a:cubicBezTo>
                  <a:cubicBezTo>
                    <a:pt x="2490" y="788"/>
                    <a:pt x="2428" y="684"/>
                    <a:pt x="2344" y="663"/>
                  </a:cubicBezTo>
                  <a:lnTo>
                    <a:pt x="273" y="14"/>
                  </a:lnTo>
                  <a:cubicBezTo>
                    <a:pt x="250" y="5"/>
                    <a:pt x="227" y="1"/>
                    <a:pt x="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7" name="Google Shape;6357;p27"/>
            <p:cNvSpPr/>
            <p:nvPr/>
          </p:nvSpPr>
          <p:spPr>
            <a:xfrm>
              <a:off x="3500063" y="1876638"/>
              <a:ext cx="62275" cy="25900"/>
            </a:xfrm>
            <a:custGeom>
              <a:avLst/>
              <a:gdLst/>
              <a:ahLst/>
              <a:cxnLst/>
              <a:rect l="l" t="t" r="r" b="b"/>
              <a:pathLst>
                <a:path w="2491" h="1036" extrusionOk="0">
                  <a:moveTo>
                    <a:pt x="221" y="1"/>
                  </a:moveTo>
                  <a:cubicBezTo>
                    <a:pt x="135" y="1"/>
                    <a:pt x="57" y="44"/>
                    <a:pt x="22" y="132"/>
                  </a:cubicBezTo>
                  <a:cubicBezTo>
                    <a:pt x="1" y="236"/>
                    <a:pt x="64" y="341"/>
                    <a:pt x="147" y="362"/>
                  </a:cubicBezTo>
                  <a:lnTo>
                    <a:pt x="2219" y="1031"/>
                  </a:lnTo>
                  <a:cubicBezTo>
                    <a:pt x="2232" y="1034"/>
                    <a:pt x="2246" y="1035"/>
                    <a:pt x="2260" y="1035"/>
                  </a:cubicBezTo>
                  <a:cubicBezTo>
                    <a:pt x="2349" y="1035"/>
                    <a:pt x="2431" y="978"/>
                    <a:pt x="2449" y="906"/>
                  </a:cubicBezTo>
                  <a:cubicBezTo>
                    <a:pt x="2491" y="801"/>
                    <a:pt x="2428" y="697"/>
                    <a:pt x="2344" y="655"/>
                  </a:cubicBezTo>
                  <a:lnTo>
                    <a:pt x="273" y="6"/>
                  </a:lnTo>
                  <a:cubicBezTo>
                    <a:pt x="255" y="3"/>
                    <a:pt x="238" y="1"/>
                    <a:pt x="2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2">
  <p:cSld name="CUSTOM_13_1">
    <p:spTree>
      <p:nvGrpSpPr>
        <p:cNvPr id="1" name="Shape 7013"/>
        <p:cNvGrpSpPr/>
        <p:nvPr/>
      </p:nvGrpSpPr>
      <p:grpSpPr>
        <a:xfrm>
          <a:off x="0" y="0"/>
          <a:ext cx="0" cy="0"/>
          <a:chOff x="0" y="0"/>
          <a:chExt cx="0" cy="0"/>
        </a:xfrm>
      </p:grpSpPr>
      <p:grpSp>
        <p:nvGrpSpPr>
          <p:cNvPr id="7014" name="Google Shape;7014;p30"/>
          <p:cNvGrpSpPr/>
          <p:nvPr/>
        </p:nvGrpSpPr>
        <p:grpSpPr>
          <a:xfrm>
            <a:off x="-74625" y="-50562"/>
            <a:ext cx="9142425" cy="5233800"/>
            <a:chOff x="-119900" y="-50550"/>
            <a:chExt cx="9142425" cy="5233800"/>
          </a:xfrm>
        </p:grpSpPr>
        <p:sp>
          <p:nvSpPr>
            <p:cNvPr id="7015" name="Google Shape;7015;p30"/>
            <p:cNvSpPr/>
            <p:nvPr/>
          </p:nvSpPr>
          <p:spPr>
            <a:xfrm>
              <a:off x="-119900" y="-50550"/>
              <a:ext cx="8714100" cy="5233800"/>
            </a:xfrm>
            <a:prstGeom prst="rect">
              <a:avLst/>
            </a:prstGeom>
            <a:solidFill>
              <a:schemeClr val="accent3"/>
            </a:solidFill>
            <a:ln>
              <a:noFill/>
            </a:ln>
            <a:effectLst>
              <a:outerShdw blurRad="28575" dist="38100" dir="2400000"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6" name="Google Shape;7016;p30"/>
            <p:cNvSpPr/>
            <p:nvPr/>
          </p:nvSpPr>
          <p:spPr>
            <a:xfrm rot="5400000">
              <a:off x="8278075" y="3908300"/>
              <a:ext cx="1053300" cy="435600"/>
            </a:xfrm>
            <a:prstGeom prst="round2SameRect">
              <a:avLst>
                <a:gd name="adj1" fmla="val 16667"/>
                <a:gd name="adj2" fmla="val 0"/>
              </a:avLst>
            </a:prstGeom>
            <a:solidFill>
              <a:schemeClr val="accent3"/>
            </a:solidFill>
            <a:ln>
              <a:noFill/>
            </a:ln>
            <a:effectLst>
              <a:outerShdw blurRad="28575" dist="38100" dir="2400000"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17" name="Google Shape;7017;p30"/>
          <p:cNvGrpSpPr/>
          <p:nvPr/>
        </p:nvGrpSpPr>
        <p:grpSpPr>
          <a:xfrm>
            <a:off x="-314850" y="-50562"/>
            <a:ext cx="9142400" cy="5233800"/>
            <a:chOff x="-119900" y="-50550"/>
            <a:chExt cx="9142400" cy="5233800"/>
          </a:xfrm>
        </p:grpSpPr>
        <p:sp>
          <p:nvSpPr>
            <p:cNvPr id="7018" name="Google Shape;7018;p30"/>
            <p:cNvSpPr/>
            <p:nvPr/>
          </p:nvSpPr>
          <p:spPr>
            <a:xfrm>
              <a:off x="-119900" y="-50550"/>
              <a:ext cx="8714100" cy="5233800"/>
            </a:xfrm>
            <a:prstGeom prst="rect">
              <a:avLst/>
            </a:prstGeom>
            <a:solidFill>
              <a:schemeClr val="lt2"/>
            </a:solidFill>
            <a:ln>
              <a:noFill/>
            </a:ln>
            <a:effectLst>
              <a:outerShdw blurRad="28575" dist="38100" dir="2400000"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9" name="Google Shape;7019;p30"/>
            <p:cNvSpPr/>
            <p:nvPr/>
          </p:nvSpPr>
          <p:spPr>
            <a:xfrm rot="5400000">
              <a:off x="8278050" y="2687875"/>
              <a:ext cx="1053300" cy="435600"/>
            </a:xfrm>
            <a:prstGeom prst="round2SameRect">
              <a:avLst>
                <a:gd name="adj1" fmla="val 16667"/>
                <a:gd name="adj2" fmla="val 0"/>
              </a:avLst>
            </a:prstGeom>
            <a:solidFill>
              <a:schemeClr val="lt2"/>
            </a:solidFill>
            <a:ln>
              <a:noFill/>
            </a:ln>
            <a:effectLst>
              <a:outerShdw blurRad="28575" dist="38100" dir="2400000"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20" name="Google Shape;7020;p30"/>
          <p:cNvSpPr txBox="1">
            <a:spLocks noGrp="1"/>
          </p:cNvSpPr>
          <p:nvPr>
            <p:ph type="title"/>
          </p:nvPr>
        </p:nvSpPr>
        <p:spPr>
          <a:xfrm>
            <a:off x="601825" y="2386850"/>
            <a:ext cx="6976800" cy="5490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lt1"/>
                </a:solidFill>
              </a:defRPr>
            </a:lvl1pPr>
            <a:lvl2pPr lvl="1" rtl="0">
              <a:spcBef>
                <a:spcPts val="0"/>
              </a:spcBef>
              <a:spcAft>
                <a:spcPts val="0"/>
              </a:spcAft>
              <a:buNone/>
              <a:defRPr>
                <a:solidFill>
                  <a:schemeClr val="lt1"/>
                </a:solidFill>
                <a:latin typeface="Montserrat SemiBold"/>
                <a:ea typeface="Montserrat SemiBold"/>
                <a:cs typeface="Montserrat SemiBold"/>
                <a:sym typeface="Montserrat SemiBold"/>
              </a:defRPr>
            </a:lvl2pPr>
            <a:lvl3pPr lvl="2" rtl="0">
              <a:spcBef>
                <a:spcPts val="0"/>
              </a:spcBef>
              <a:spcAft>
                <a:spcPts val="0"/>
              </a:spcAft>
              <a:buNone/>
              <a:defRPr>
                <a:solidFill>
                  <a:schemeClr val="lt1"/>
                </a:solidFill>
                <a:latin typeface="Montserrat SemiBold"/>
                <a:ea typeface="Montserrat SemiBold"/>
                <a:cs typeface="Montserrat SemiBold"/>
                <a:sym typeface="Montserrat SemiBold"/>
              </a:defRPr>
            </a:lvl3pPr>
            <a:lvl4pPr lvl="3" rtl="0">
              <a:spcBef>
                <a:spcPts val="0"/>
              </a:spcBef>
              <a:spcAft>
                <a:spcPts val="0"/>
              </a:spcAft>
              <a:buNone/>
              <a:defRPr>
                <a:solidFill>
                  <a:schemeClr val="lt1"/>
                </a:solidFill>
                <a:latin typeface="Montserrat SemiBold"/>
                <a:ea typeface="Montserrat SemiBold"/>
                <a:cs typeface="Montserrat SemiBold"/>
                <a:sym typeface="Montserrat SemiBold"/>
              </a:defRPr>
            </a:lvl4pPr>
            <a:lvl5pPr lvl="4" rtl="0">
              <a:spcBef>
                <a:spcPts val="0"/>
              </a:spcBef>
              <a:spcAft>
                <a:spcPts val="0"/>
              </a:spcAft>
              <a:buNone/>
              <a:defRPr>
                <a:solidFill>
                  <a:schemeClr val="lt1"/>
                </a:solidFill>
                <a:latin typeface="Montserrat SemiBold"/>
                <a:ea typeface="Montserrat SemiBold"/>
                <a:cs typeface="Montserrat SemiBold"/>
                <a:sym typeface="Montserrat SemiBold"/>
              </a:defRPr>
            </a:lvl5pPr>
            <a:lvl6pPr lvl="5" rtl="0">
              <a:spcBef>
                <a:spcPts val="0"/>
              </a:spcBef>
              <a:spcAft>
                <a:spcPts val="0"/>
              </a:spcAft>
              <a:buNone/>
              <a:defRPr>
                <a:solidFill>
                  <a:schemeClr val="lt1"/>
                </a:solidFill>
                <a:latin typeface="Montserrat SemiBold"/>
                <a:ea typeface="Montserrat SemiBold"/>
                <a:cs typeface="Montserrat SemiBold"/>
                <a:sym typeface="Montserrat SemiBold"/>
              </a:defRPr>
            </a:lvl6pPr>
            <a:lvl7pPr lvl="6" rtl="0">
              <a:spcBef>
                <a:spcPts val="0"/>
              </a:spcBef>
              <a:spcAft>
                <a:spcPts val="0"/>
              </a:spcAft>
              <a:buNone/>
              <a:defRPr>
                <a:solidFill>
                  <a:schemeClr val="lt1"/>
                </a:solidFill>
                <a:latin typeface="Montserrat SemiBold"/>
                <a:ea typeface="Montserrat SemiBold"/>
                <a:cs typeface="Montserrat SemiBold"/>
                <a:sym typeface="Montserrat SemiBold"/>
              </a:defRPr>
            </a:lvl7pPr>
            <a:lvl8pPr lvl="7" rtl="0">
              <a:spcBef>
                <a:spcPts val="0"/>
              </a:spcBef>
              <a:spcAft>
                <a:spcPts val="0"/>
              </a:spcAft>
              <a:buNone/>
              <a:defRPr>
                <a:solidFill>
                  <a:schemeClr val="lt1"/>
                </a:solidFill>
                <a:latin typeface="Montserrat SemiBold"/>
                <a:ea typeface="Montserrat SemiBold"/>
                <a:cs typeface="Montserrat SemiBold"/>
                <a:sym typeface="Montserrat SemiBold"/>
              </a:defRPr>
            </a:lvl8pPr>
            <a:lvl9pPr lvl="8" rtl="0">
              <a:spcBef>
                <a:spcPts val="0"/>
              </a:spcBef>
              <a:spcAft>
                <a:spcPts val="0"/>
              </a:spcAft>
              <a:buNone/>
              <a:defRPr>
                <a:solidFill>
                  <a:schemeClr val="lt1"/>
                </a:solidFill>
                <a:latin typeface="Montserrat SemiBold"/>
                <a:ea typeface="Montserrat SemiBold"/>
                <a:cs typeface="Montserrat SemiBold"/>
                <a:sym typeface="Montserrat SemiBold"/>
              </a:defRPr>
            </a:lvl9pPr>
          </a:lstStyle>
          <a:p>
            <a:endParaRPr/>
          </a:p>
        </p:txBody>
      </p:sp>
      <p:sp>
        <p:nvSpPr>
          <p:cNvPr id="7021" name="Google Shape;7021;p30"/>
          <p:cNvSpPr txBox="1">
            <a:spLocks noGrp="1"/>
          </p:cNvSpPr>
          <p:nvPr>
            <p:ph type="subTitle" idx="1"/>
          </p:nvPr>
        </p:nvSpPr>
        <p:spPr>
          <a:xfrm>
            <a:off x="1528225" y="2990216"/>
            <a:ext cx="5124000" cy="963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solidFill>
                  <a:schemeClr val="lt1"/>
                </a:solidFill>
                <a:latin typeface="Maven Pro"/>
                <a:ea typeface="Maven Pro"/>
                <a:cs typeface="Maven Pro"/>
                <a:sym typeface="Maven Pro"/>
              </a:defRPr>
            </a:lvl1pPr>
            <a:lvl2pPr lvl="1" algn="ctr" rtl="0">
              <a:spcBef>
                <a:spcPts val="0"/>
              </a:spcBef>
              <a:spcAft>
                <a:spcPts val="0"/>
              </a:spcAft>
              <a:buNone/>
              <a:defRPr sz="1400">
                <a:solidFill>
                  <a:schemeClr val="lt1"/>
                </a:solidFill>
                <a:latin typeface="Maven Pro"/>
                <a:ea typeface="Maven Pro"/>
                <a:cs typeface="Maven Pro"/>
                <a:sym typeface="Maven Pro"/>
              </a:defRPr>
            </a:lvl2pPr>
            <a:lvl3pPr lvl="2" algn="ctr" rtl="0">
              <a:spcBef>
                <a:spcPts val="0"/>
              </a:spcBef>
              <a:spcAft>
                <a:spcPts val="0"/>
              </a:spcAft>
              <a:buNone/>
              <a:defRPr sz="1400">
                <a:solidFill>
                  <a:schemeClr val="lt1"/>
                </a:solidFill>
                <a:latin typeface="Maven Pro"/>
                <a:ea typeface="Maven Pro"/>
                <a:cs typeface="Maven Pro"/>
                <a:sym typeface="Maven Pro"/>
              </a:defRPr>
            </a:lvl3pPr>
            <a:lvl4pPr lvl="3" algn="ctr" rtl="0">
              <a:spcBef>
                <a:spcPts val="0"/>
              </a:spcBef>
              <a:spcAft>
                <a:spcPts val="0"/>
              </a:spcAft>
              <a:buNone/>
              <a:defRPr sz="1400">
                <a:solidFill>
                  <a:schemeClr val="lt1"/>
                </a:solidFill>
                <a:latin typeface="Maven Pro"/>
                <a:ea typeface="Maven Pro"/>
                <a:cs typeface="Maven Pro"/>
                <a:sym typeface="Maven Pro"/>
              </a:defRPr>
            </a:lvl4pPr>
            <a:lvl5pPr lvl="4" algn="ctr" rtl="0">
              <a:spcBef>
                <a:spcPts val="0"/>
              </a:spcBef>
              <a:spcAft>
                <a:spcPts val="0"/>
              </a:spcAft>
              <a:buNone/>
              <a:defRPr sz="1400">
                <a:solidFill>
                  <a:schemeClr val="lt1"/>
                </a:solidFill>
                <a:latin typeface="Maven Pro"/>
                <a:ea typeface="Maven Pro"/>
                <a:cs typeface="Maven Pro"/>
                <a:sym typeface="Maven Pro"/>
              </a:defRPr>
            </a:lvl5pPr>
            <a:lvl6pPr lvl="5" algn="ctr" rtl="0">
              <a:spcBef>
                <a:spcPts val="0"/>
              </a:spcBef>
              <a:spcAft>
                <a:spcPts val="0"/>
              </a:spcAft>
              <a:buNone/>
              <a:defRPr sz="1400">
                <a:solidFill>
                  <a:schemeClr val="lt1"/>
                </a:solidFill>
                <a:latin typeface="Maven Pro"/>
                <a:ea typeface="Maven Pro"/>
                <a:cs typeface="Maven Pro"/>
                <a:sym typeface="Maven Pro"/>
              </a:defRPr>
            </a:lvl6pPr>
            <a:lvl7pPr lvl="6" algn="ctr" rtl="0">
              <a:spcBef>
                <a:spcPts val="0"/>
              </a:spcBef>
              <a:spcAft>
                <a:spcPts val="0"/>
              </a:spcAft>
              <a:buNone/>
              <a:defRPr sz="1400">
                <a:solidFill>
                  <a:schemeClr val="lt1"/>
                </a:solidFill>
                <a:latin typeface="Maven Pro"/>
                <a:ea typeface="Maven Pro"/>
                <a:cs typeface="Maven Pro"/>
                <a:sym typeface="Maven Pro"/>
              </a:defRPr>
            </a:lvl7pPr>
            <a:lvl8pPr lvl="7" algn="ctr" rtl="0">
              <a:spcBef>
                <a:spcPts val="0"/>
              </a:spcBef>
              <a:spcAft>
                <a:spcPts val="0"/>
              </a:spcAft>
              <a:buNone/>
              <a:defRPr sz="1400">
                <a:solidFill>
                  <a:schemeClr val="lt1"/>
                </a:solidFill>
                <a:latin typeface="Maven Pro"/>
                <a:ea typeface="Maven Pro"/>
                <a:cs typeface="Maven Pro"/>
                <a:sym typeface="Maven Pro"/>
              </a:defRPr>
            </a:lvl8pPr>
            <a:lvl9pPr lvl="8" algn="ctr" rtl="0">
              <a:spcBef>
                <a:spcPts val="0"/>
              </a:spcBef>
              <a:spcAft>
                <a:spcPts val="0"/>
              </a:spcAft>
              <a:buNone/>
              <a:defRPr sz="1400">
                <a:solidFill>
                  <a:schemeClr val="lt1"/>
                </a:solidFill>
                <a:latin typeface="Maven Pro"/>
                <a:ea typeface="Maven Pro"/>
                <a:cs typeface="Maven Pro"/>
                <a:sym typeface="Maven Pro"/>
              </a:defRPr>
            </a:lvl9pPr>
          </a:lstStyle>
          <a:p>
            <a:endParaRPr/>
          </a:p>
        </p:txBody>
      </p:sp>
      <p:grpSp>
        <p:nvGrpSpPr>
          <p:cNvPr id="7022" name="Google Shape;7022;p30"/>
          <p:cNvGrpSpPr/>
          <p:nvPr/>
        </p:nvGrpSpPr>
        <p:grpSpPr>
          <a:xfrm rot="1063078">
            <a:off x="182248" y="3957089"/>
            <a:ext cx="677557" cy="949081"/>
            <a:chOff x="1441713" y="3841513"/>
            <a:chExt cx="524688" cy="734950"/>
          </a:xfrm>
        </p:grpSpPr>
        <p:sp>
          <p:nvSpPr>
            <p:cNvPr id="7023" name="Google Shape;7023;p30"/>
            <p:cNvSpPr/>
            <p:nvPr/>
          </p:nvSpPr>
          <p:spPr>
            <a:xfrm>
              <a:off x="1614875" y="4448813"/>
              <a:ext cx="178400" cy="55475"/>
            </a:xfrm>
            <a:custGeom>
              <a:avLst/>
              <a:gdLst/>
              <a:ahLst/>
              <a:cxnLst/>
              <a:rect l="l" t="t" r="r" b="b"/>
              <a:pathLst>
                <a:path w="7136" h="2219" extrusionOk="0">
                  <a:moveTo>
                    <a:pt x="419" y="0"/>
                  </a:moveTo>
                  <a:cubicBezTo>
                    <a:pt x="188" y="0"/>
                    <a:pt x="0" y="189"/>
                    <a:pt x="0" y="419"/>
                  </a:cubicBezTo>
                  <a:lnTo>
                    <a:pt x="0" y="1800"/>
                  </a:lnTo>
                  <a:cubicBezTo>
                    <a:pt x="0" y="2030"/>
                    <a:pt x="188" y="2218"/>
                    <a:pt x="419" y="2218"/>
                  </a:cubicBezTo>
                  <a:lnTo>
                    <a:pt x="6717" y="2218"/>
                  </a:lnTo>
                  <a:cubicBezTo>
                    <a:pt x="6926" y="2218"/>
                    <a:pt x="7114" y="2030"/>
                    <a:pt x="7135" y="1800"/>
                  </a:cubicBezTo>
                  <a:lnTo>
                    <a:pt x="7135" y="419"/>
                  </a:lnTo>
                  <a:cubicBezTo>
                    <a:pt x="7135" y="189"/>
                    <a:pt x="6947" y="0"/>
                    <a:pt x="6717" y="0"/>
                  </a:cubicBezTo>
                  <a:close/>
                </a:path>
              </a:pathLst>
            </a:custGeom>
            <a:solidFill>
              <a:srgbClr val="F05A24"/>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4" name="Google Shape;7024;p30"/>
            <p:cNvSpPr/>
            <p:nvPr/>
          </p:nvSpPr>
          <p:spPr>
            <a:xfrm>
              <a:off x="1631600" y="4363038"/>
              <a:ext cx="144400" cy="213425"/>
            </a:xfrm>
            <a:custGeom>
              <a:avLst/>
              <a:gdLst/>
              <a:ahLst/>
              <a:cxnLst/>
              <a:rect l="l" t="t" r="r" b="b"/>
              <a:pathLst>
                <a:path w="5776" h="8537" extrusionOk="0">
                  <a:moveTo>
                    <a:pt x="2532" y="0"/>
                  </a:moveTo>
                  <a:cubicBezTo>
                    <a:pt x="1131" y="0"/>
                    <a:pt x="1" y="1109"/>
                    <a:pt x="1" y="2511"/>
                  </a:cubicBezTo>
                  <a:lnTo>
                    <a:pt x="1" y="6026"/>
                  </a:lnTo>
                  <a:cubicBezTo>
                    <a:pt x="1" y="7407"/>
                    <a:pt x="1131" y="8537"/>
                    <a:pt x="2532" y="8537"/>
                  </a:cubicBezTo>
                  <a:lnTo>
                    <a:pt x="3265" y="8537"/>
                  </a:lnTo>
                  <a:cubicBezTo>
                    <a:pt x="4646" y="8537"/>
                    <a:pt x="5776" y="7407"/>
                    <a:pt x="5776" y="6026"/>
                  </a:cubicBezTo>
                  <a:lnTo>
                    <a:pt x="5776" y="2511"/>
                  </a:lnTo>
                  <a:cubicBezTo>
                    <a:pt x="5776" y="1109"/>
                    <a:pt x="4646" y="0"/>
                    <a:pt x="3265" y="0"/>
                  </a:cubicBezTo>
                  <a:close/>
                </a:path>
              </a:pathLst>
            </a:custGeom>
            <a:solidFill>
              <a:srgbClr val="F05A24"/>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5" name="Google Shape;7025;p30"/>
            <p:cNvSpPr/>
            <p:nvPr/>
          </p:nvSpPr>
          <p:spPr>
            <a:xfrm>
              <a:off x="1704325" y="4448813"/>
              <a:ext cx="88950" cy="55475"/>
            </a:xfrm>
            <a:custGeom>
              <a:avLst/>
              <a:gdLst/>
              <a:ahLst/>
              <a:cxnLst/>
              <a:rect l="l" t="t" r="r" b="b"/>
              <a:pathLst>
                <a:path w="3558" h="2219" extrusionOk="0">
                  <a:moveTo>
                    <a:pt x="0" y="0"/>
                  </a:moveTo>
                  <a:lnTo>
                    <a:pt x="0" y="2218"/>
                  </a:lnTo>
                  <a:lnTo>
                    <a:pt x="3139" y="2218"/>
                  </a:lnTo>
                  <a:cubicBezTo>
                    <a:pt x="3369" y="2218"/>
                    <a:pt x="3557" y="2030"/>
                    <a:pt x="3557" y="1800"/>
                  </a:cubicBezTo>
                  <a:lnTo>
                    <a:pt x="3557" y="419"/>
                  </a:lnTo>
                  <a:cubicBezTo>
                    <a:pt x="3536" y="189"/>
                    <a:pt x="3369" y="0"/>
                    <a:pt x="3139" y="0"/>
                  </a:cubicBezTo>
                  <a:close/>
                </a:path>
              </a:pathLst>
            </a:custGeom>
            <a:solidFill>
              <a:srgbClr val="F05A24"/>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6" name="Google Shape;7026;p30"/>
            <p:cNvSpPr/>
            <p:nvPr/>
          </p:nvSpPr>
          <p:spPr>
            <a:xfrm>
              <a:off x="1704325" y="4363038"/>
              <a:ext cx="71675" cy="213425"/>
            </a:xfrm>
            <a:custGeom>
              <a:avLst/>
              <a:gdLst/>
              <a:ahLst/>
              <a:cxnLst/>
              <a:rect l="l" t="t" r="r" b="b"/>
              <a:pathLst>
                <a:path w="2867" h="8537" extrusionOk="0">
                  <a:moveTo>
                    <a:pt x="0" y="0"/>
                  </a:moveTo>
                  <a:lnTo>
                    <a:pt x="0" y="8537"/>
                  </a:lnTo>
                  <a:lnTo>
                    <a:pt x="356" y="8537"/>
                  </a:lnTo>
                  <a:cubicBezTo>
                    <a:pt x="1737" y="8537"/>
                    <a:pt x="2867" y="7407"/>
                    <a:pt x="2867" y="6026"/>
                  </a:cubicBezTo>
                  <a:lnTo>
                    <a:pt x="2867" y="2511"/>
                  </a:lnTo>
                  <a:cubicBezTo>
                    <a:pt x="2867" y="1130"/>
                    <a:pt x="1737" y="0"/>
                    <a:pt x="356" y="0"/>
                  </a:cubicBezTo>
                  <a:close/>
                </a:path>
              </a:pathLst>
            </a:custGeom>
            <a:solidFill>
              <a:srgbClr val="F05A24"/>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7" name="Google Shape;7027;p30"/>
            <p:cNvSpPr/>
            <p:nvPr/>
          </p:nvSpPr>
          <p:spPr>
            <a:xfrm>
              <a:off x="1441725" y="3841513"/>
              <a:ext cx="524675" cy="607325"/>
            </a:xfrm>
            <a:custGeom>
              <a:avLst/>
              <a:gdLst/>
              <a:ahLst/>
              <a:cxnLst/>
              <a:rect l="l" t="t" r="r" b="b"/>
              <a:pathLst>
                <a:path w="20987" h="24293" extrusionOk="0">
                  <a:moveTo>
                    <a:pt x="10504" y="0"/>
                  </a:moveTo>
                  <a:cubicBezTo>
                    <a:pt x="4143" y="0"/>
                    <a:pt x="0" y="6675"/>
                    <a:pt x="2846" y="12366"/>
                  </a:cubicBezTo>
                  <a:lnTo>
                    <a:pt x="2909" y="12450"/>
                  </a:lnTo>
                  <a:cubicBezTo>
                    <a:pt x="3055" y="12785"/>
                    <a:pt x="3244" y="13098"/>
                    <a:pt x="3453" y="13391"/>
                  </a:cubicBezTo>
                  <a:cubicBezTo>
                    <a:pt x="6947" y="19438"/>
                    <a:pt x="6759" y="21677"/>
                    <a:pt x="6759" y="22786"/>
                  </a:cubicBezTo>
                  <a:cubicBezTo>
                    <a:pt x="6759" y="23435"/>
                    <a:pt x="7156" y="24041"/>
                    <a:pt x="7784" y="24292"/>
                  </a:cubicBezTo>
                  <a:lnTo>
                    <a:pt x="13245" y="24292"/>
                  </a:lnTo>
                  <a:cubicBezTo>
                    <a:pt x="13852" y="24041"/>
                    <a:pt x="14249" y="23435"/>
                    <a:pt x="14249" y="22786"/>
                  </a:cubicBezTo>
                  <a:cubicBezTo>
                    <a:pt x="14249" y="21677"/>
                    <a:pt x="14061" y="19438"/>
                    <a:pt x="17555" y="13391"/>
                  </a:cubicBezTo>
                  <a:cubicBezTo>
                    <a:pt x="17765" y="13098"/>
                    <a:pt x="17932" y="12764"/>
                    <a:pt x="18099" y="12450"/>
                  </a:cubicBezTo>
                  <a:cubicBezTo>
                    <a:pt x="18120" y="12429"/>
                    <a:pt x="18120" y="12387"/>
                    <a:pt x="18141" y="12366"/>
                  </a:cubicBezTo>
                  <a:cubicBezTo>
                    <a:pt x="20987" y="6675"/>
                    <a:pt x="16844" y="0"/>
                    <a:pt x="10504" y="0"/>
                  </a:cubicBezTo>
                  <a:close/>
                </a:path>
              </a:pathLst>
            </a:custGeom>
            <a:solidFill>
              <a:srgbClr val="FBED2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8" name="Google Shape;7028;p30"/>
            <p:cNvSpPr/>
            <p:nvPr/>
          </p:nvSpPr>
          <p:spPr>
            <a:xfrm>
              <a:off x="1703800" y="3842038"/>
              <a:ext cx="213950" cy="606800"/>
            </a:xfrm>
            <a:custGeom>
              <a:avLst/>
              <a:gdLst/>
              <a:ahLst/>
              <a:cxnLst/>
              <a:rect l="l" t="t" r="r" b="b"/>
              <a:pathLst>
                <a:path w="8558" h="24272" extrusionOk="0">
                  <a:moveTo>
                    <a:pt x="0" y="0"/>
                  </a:moveTo>
                  <a:lnTo>
                    <a:pt x="0" y="24271"/>
                  </a:lnTo>
                  <a:lnTo>
                    <a:pt x="2741" y="24271"/>
                  </a:lnTo>
                  <a:cubicBezTo>
                    <a:pt x="3348" y="24020"/>
                    <a:pt x="3766" y="23414"/>
                    <a:pt x="3745" y="22765"/>
                  </a:cubicBezTo>
                  <a:cubicBezTo>
                    <a:pt x="3745" y="21656"/>
                    <a:pt x="3557" y="19417"/>
                    <a:pt x="7051" y="13370"/>
                  </a:cubicBezTo>
                  <a:cubicBezTo>
                    <a:pt x="7261" y="13077"/>
                    <a:pt x="7449" y="12743"/>
                    <a:pt x="7616" y="12429"/>
                  </a:cubicBezTo>
                  <a:cubicBezTo>
                    <a:pt x="7637" y="12408"/>
                    <a:pt x="7637" y="12366"/>
                    <a:pt x="7658" y="12345"/>
                  </a:cubicBezTo>
                  <a:cubicBezTo>
                    <a:pt x="8244" y="11173"/>
                    <a:pt x="8558" y="9855"/>
                    <a:pt x="8558" y="8537"/>
                  </a:cubicBezTo>
                  <a:cubicBezTo>
                    <a:pt x="8558" y="3829"/>
                    <a:pt x="4729" y="0"/>
                    <a:pt x="0" y="0"/>
                  </a:cubicBezTo>
                  <a:close/>
                </a:path>
              </a:pathLst>
            </a:custGeom>
            <a:solidFill>
              <a:srgbClr val="F05A24"/>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9" name="Google Shape;7029;p30"/>
            <p:cNvSpPr/>
            <p:nvPr/>
          </p:nvSpPr>
          <p:spPr>
            <a:xfrm>
              <a:off x="1614863" y="4448813"/>
              <a:ext cx="178400" cy="55475"/>
            </a:xfrm>
            <a:custGeom>
              <a:avLst/>
              <a:gdLst/>
              <a:ahLst/>
              <a:cxnLst/>
              <a:rect l="l" t="t" r="r" b="b"/>
              <a:pathLst>
                <a:path w="7136" h="2219" extrusionOk="0">
                  <a:moveTo>
                    <a:pt x="419" y="0"/>
                  </a:moveTo>
                  <a:cubicBezTo>
                    <a:pt x="188" y="0"/>
                    <a:pt x="0" y="189"/>
                    <a:pt x="0" y="419"/>
                  </a:cubicBezTo>
                  <a:lnTo>
                    <a:pt x="0" y="1800"/>
                  </a:lnTo>
                  <a:cubicBezTo>
                    <a:pt x="0" y="2030"/>
                    <a:pt x="188" y="2218"/>
                    <a:pt x="419" y="2218"/>
                  </a:cubicBezTo>
                  <a:lnTo>
                    <a:pt x="6717" y="2218"/>
                  </a:lnTo>
                  <a:cubicBezTo>
                    <a:pt x="6926" y="2218"/>
                    <a:pt x="7114" y="2030"/>
                    <a:pt x="7135" y="1800"/>
                  </a:cubicBezTo>
                  <a:lnTo>
                    <a:pt x="7135" y="419"/>
                  </a:lnTo>
                  <a:cubicBezTo>
                    <a:pt x="7135" y="189"/>
                    <a:pt x="6947" y="0"/>
                    <a:pt x="6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0" name="Google Shape;7030;p30"/>
            <p:cNvSpPr/>
            <p:nvPr/>
          </p:nvSpPr>
          <p:spPr>
            <a:xfrm>
              <a:off x="1631588" y="4363038"/>
              <a:ext cx="144400" cy="213425"/>
            </a:xfrm>
            <a:custGeom>
              <a:avLst/>
              <a:gdLst/>
              <a:ahLst/>
              <a:cxnLst/>
              <a:rect l="l" t="t" r="r" b="b"/>
              <a:pathLst>
                <a:path w="5776" h="8537" extrusionOk="0">
                  <a:moveTo>
                    <a:pt x="2532" y="0"/>
                  </a:moveTo>
                  <a:cubicBezTo>
                    <a:pt x="1131" y="0"/>
                    <a:pt x="1" y="1109"/>
                    <a:pt x="1" y="2511"/>
                  </a:cubicBezTo>
                  <a:lnTo>
                    <a:pt x="1" y="6026"/>
                  </a:lnTo>
                  <a:cubicBezTo>
                    <a:pt x="1" y="7407"/>
                    <a:pt x="1131" y="8537"/>
                    <a:pt x="2532" y="8537"/>
                  </a:cubicBezTo>
                  <a:lnTo>
                    <a:pt x="3265" y="8537"/>
                  </a:lnTo>
                  <a:cubicBezTo>
                    <a:pt x="4646" y="8537"/>
                    <a:pt x="5776" y="7407"/>
                    <a:pt x="5776" y="6026"/>
                  </a:cubicBezTo>
                  <a:lnTo>
                    <a:pt x="5776" y="2511"/>
                  </a:lnTo>
                  <a:cubicBezTo>
                    <a:pt x="5776" y="1109"/>
                    <a:pt x="4646" y="0"/>
                    <a:pt x="32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1" name="Google Shape;7031;p30"/>
            <p:cNvSpPr/>
            <p:nvPr/>
          </p:nvSpPr>
          <p:spPr>
            <a:xfrm>
              <a:off x="1704313" y="4448813"/>
              <a:ext cx="88950" cy="55475"/>
            </a:xfrm>
            <a:custGeom>
              <a:avLst/>
              <a:gdLst/>
              <a:ahLst/>
              <a:cxnLst/>
              <a:rect l="l" t="t" r="r" b="b"/>
              <a:pathLst>
                <a:path w="3558" h="2219" extrusionOk="0">
                  <a:moveTo>
                    <a:pt x="0" y="0"/>
                  </a:moveTo>
                  <a:lnTo>
                    <a:pt x="0" y="2218"/>
                  </a:lnTo>
                  <a:lnTo>
                    <a:pt x="3139" y="2218"/>
                  </a:lnTo>
                  <a:cubicBezTo>
                    <a:pt x="3369" y="2218"/>
                    <a:pt x="3557" y="2030"/>
                    <a:pt x="3557" y="1800"/>
                  </a:cubicBezTo>
                  <a:lnTo>
                    <a:pt x="3557" y="419"/>
                  </a:lnTo>
                  <a:cubicBezTo>
                    <a:pt x="3536" y="189"/>
                    <a:pt x="3369" y="0"/>
                    <a:pt x="31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2" name="Google Shape;7032;p30"/>
            <p:cNvSpPr/>
            <p:nvPr/>
          </p:nvSpPr>
          <p:spPr>
            <a:xfrm>
              <a:off x="1704313" y="4363038"/>
              <a:ext cx="71675" cy="213425"/>
            </a:xfrm>
            <a:custGeom>
              <a:avLst/>
              <a:gdLst/>
              <a:ahLst/>
              <a:cxnLst/>
              <a:rect l="l" t="t" r="r" b="b"/>
              <a:pathLst>
                <a:path w="2867" h="8537" extrusionOk="0">
                  <a:moveTo>
                    <a:pt x="0" y="0"/>
                  </a:moveTo>
                  <a:lnTo>
                    <a:pt x="0" y="8537"/>
                  </a:lnTo>
                  <a:lnTo>
                    <a:pt x="356" y="8537"/>
                  </a:lnTo>
                  <a:cubicBezTo>
                    <a:pt x="1737" y="8537"/>
                    <a:pt x="2867" y="7407"/>
                    <a:pt x="2867" y="6026"/>
                  </a:cubicBezTo>
                  <a:lnTo>
                    <a:pt x="2867" y="2511"/>
                  </a:lnTo>
                  <a:cubicBezTo>
                    <a:pt x="2867" y="1130"/>
                    <a:pt x="1737" y="0"/>
                    <a:pt x="3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3" name="Google Shape;7033;p30"/>
            <p:cNvSpPr/>
            <p:nvPr/>
          </p:nvSpPr>
          <p:spPr>
            <a:xfrm>
              <a:off x="1441713" y="3841513"/>
              <a:ext cx="524675" cy="607325"/>
            </a:xfrm>
            <a:custGeom>
              <a:avLst/>
              <a:gdLst/>
              <a:ahLst/>
              <a:cxnLst/>
              <a:rect l="l" t="t" r="r" b="b"/>
              <a:pathLst>
                <a:path w="20987" h="24293" extrusionOk="0">
                  <a:moveTo>
                    <a:pt x="10504" y="0"/>
                  </a:moveTo>
                  <a:cubicBezTo>
                    <a:pt x="4143" y="0"/>
                    <a:pt x="0" y="6675"/>
                    <a:pt x="2846" y="12366"/>
                  </a:cubicBezTo>
                  <a:lnTo>
                    <a:pt x="2909" y="12450"/>
                  </a:lnTo>
                  <a:cubicBezTo>
                    <a:pt x="3055" y="12785"/>
                    <a:pt x="3244" y="13098"/>
                    <a:pt x="3453" y="13391"/>
                  </a:cubicBezTo>
                  <a:cubicBezTo>
                    <a:pt x="6947" y="19438"/>
                    <a:pt x="6759" y="21677"/>
                    <a:pt x="6759" y="22786"/>
                  </a:cubicBezTo>
                  <a:cubicBezTo>
                    <a:pt x="6759" y="23435"/>
                    <a:pt x="7156" y="24041"/>
                    <a:pt x="7784" y="24292"/>
                  </a:cubicBezTo>
                  <a:lnTo>
                    <a:pt x="13245" y="24292"/>
                  </a:lnTo>
                  <a:cubicBezTo>
                    <a:pt x="13852" y="24041"/>
                    <a:pt x="14249" y="23435"/>
                    <a:pt x="14249" y="22786"/>
                  </a:cubicBezTo>
                  <a:cubicBezTo>
                    <a:pt x="14249" y="21677"/>
                    <a:pt x="14061" y="19438"/>
                    <a:pt x="17555" y="13391"/>
                  </a:cubicBezTo>
                  <a:cubicBezTo>
                    <a:pt x="17765" y="13098"/>
                    <a:pt x="17932" y="12764"/>
                    <a:pt x="18099" y="12450"/>
                  </a:cubicBezTo>
                  <a:cubicBezTo>
                    <a:pt x="18120" y="12429"/>
                    <a:pt x="18120" y="12387"/>
                    <a:pt x="18141" y="12366"/>
                  </a:cubicBezTo>
                  <a:cubicBezTo>
                    <a:pt x="20987" y="6675"/>
                    <a:pt x="16844" y="0"/>
                    <a:pt x="105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4" name="Google Shape;7034;p30"/>
            <p:cNvSpPr/>
            <p:nvPr/>
          </p:nvSpPr>
          <p:spPr>
            <a:xfrm>
              <a:off x="1703788" y="3842038"/>
              <a:ext cx="213950" cy="606800"/>
            </a:xfrm>
            <a:custGeom>
              <a:avLst/>
              <a:gdLst/>
              <a:ahLst/>
              <a:cxnLst/>
              <a:rect l="l" t="t" r="r" b="b"/>
              <a:pathLst>
                <a:path w="8558" h="24272" extrusionOk="0">
                  <a:moveTo>
                    <a:pt x="0" y="0"/>
                  </a:moveTo>
                  <a:lnTo>
                    <a:pt x="0" y="24271"/>
                  </a:lnTo>
                  <a:lnTo>
                    <a:pt x="2741" y="24271"/>
                  </a:lnTo>
                  <a:cubicBezTo>
                    <a:pt x="3348" y="24020"/>
                    <a:pt x="3766" y="23414"/>
                    <a:pt x="3745" y="22765"/>
                  </a:cubicBezTo>
                  <a:cubicBezTo>
                    <a:pt x="3745" y="21656"/>
                    <a:pt x="3557" y="19417"/>
                    <a:pt x="7051" y="13370"/>
                  </a:cubicBezTo>
                  <a:cubicBezTo>
                    <a:pt x="7261" y="13077"/>
                    <a:pt x="7449" y="12743"/>
                    <a:pt x="7616" y="12429"/>
                  </a:cubicBezTo>
                  <a:cubicBezTo>
                    <a:pt x="7637" y="12408"/>
                    <a:pt x="7637" y="12366"/>
                    <a:pt x="7658" y="12345"/>
                  </a:cubicBezTo>
                  <a:cubicBezTo>
                    <a:pt x="8244" y="11173"/>
                    <a:pt x="8558" y="9855"/>
                    <a:pt x="8558" y="8537"/>
                  </a:cubicBezTo>
                  <a:cubicBezTo>
                    <a:pt x="8558" y="3829"/>
                    <a:pt x="4729"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35" name="Google Shape;7035;p30"/>
          <p:cNvGrpSpPr/>
          <p:nvPr/>
        </p:nvGrpSpPr>
        <p:grpSpPr>
          <a:xfrm rot="-749505">
            <a:off x="6931440" y="4180360"/>
            <a:ext cx="643746" cy="672815"/>
            <a:chOff x="3586913" y="4050713"/>
            <a:chExt cx="498538" cy="521050"/>
          </a:xfrm>
        </p:grpSpPr>
        <p:sp>
          <p:nvSpPr>
            <p:cNvPr id="7036" name="Google Shape;7036;p30"/>
            <p:cNvSpPr/>
            <p:nvPr/>
          </p:nvSpPr>
          <p:spPr>
            <a:xfrm>
              <a:off x="3624050" y="4313338"/>
              <a:ext cx="424775" cy="120325"/>
            </a:xfrm>
            <a:custGeom>
              <a:avLst/>
              <a:gdLst/>
              <a:ahLst/>
              <a:cxnLst/>
              <a:rect l="l" t="t" r="r" b="b"/>
              <a:pathLst>
                <a:path w="16991" h="4813" extrusionOk="0">
                  <a:moveTo>
                    <a:pt x="1068" y="0"/>
                  </a:moveTo>
                  <a:cubicBezTo>
                    <a:pt x="482" y="0"/>
                    <a:pt x="1" y="482"/>
                    <a:pt x="1" y="1067"/>
                  </a:cubicBezTo>
                  <a:lnTo>
                    <a:pt x="1" y="3746"/>
                  </a:lnTo>
                  <a:cubicBezTo>
                    <a:pt x="1" y="4331"/>
                    <a:pt x="482" y="4813"/>
                    <a:pt x="1068" y="4813"/>
                  </a:cubicBezTo>
                  <a:lnTo>
                    <a:pt x="16216" y="4813"/>
                  </a:lnTo>
                  <a:cubicBezTo>
                    <a:pt x="16342" y="4813"/>
                    <a:pt x="16468" y="4792"/>
                    <a:pt x="16991" y="4750"/>
                  </a:cubicBezTo>
                  <a:lnTo>
                    <a:pt x="16991" y="63"/>
                  </a:lnTo>
                  <a:cubicBezTo>
                    <a:pt x="16468" y="21"/>
                    <a:pt x="16342" y="0"/>
                    <a:pt x="16196" y="0"/>
                  </a:cubicBezTo>
                  <a:close/>
                </a:path>
              </a:pathLst>
            </a:custGeom>
            <a:solidFill>
              <a:srgbClr val="F1F1F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7" name="Google Shape;7037;p30"/>
            <p:cNvSpPr/>
            <p:nvPr/>
          </p:nvSpPr>
          <p:spPr>
            <a:xfrm>
              <a:off x="3616200" y="4304963"/>
              <a:ext cx="439425" cy="133925"/>
            </a:xfrm>
            <a:custGeom>
              <a:avLst/>
              <a:gdLst/>
              <a:ahLst/>
              <a:cxnLst/>
              <a:rect l="l" t="t" r="r" b="b"/>
              <a:pathLst>
                <a:path w="17577" h="5357" extrusionOk="0">
                  <a:moveTo>
                    <a:pt x="1068" y="1"/>
                  </a:moveTo>
                  <a:cubicBezTo>
                    <a:pt x="482" y="1"/>
                    <a:pt x="1" y="482"/>
                    <a:pt x="1" y="1068"/>
                  </a:cubicBezTo>
                  <a:lnTo>
                    <a:pt x="1" y="4290"/>
                  </a:lnTo>
                  <a:cubicBezTo>
                    <a:pt x="1" y="4876"/>
                    <a:pt x="482" y="5357"/>
                    <a:pt x="1068" y="5357"/>
                  </a:cubicBezTo>
                  <a:lnTo>
                    <a:pt x="17577" y="5357"/>
                  </a:lnTo>
                  <a:lnTo>
                    <a:pt x="17577" y="4876"/>
                  </a:lnTo>
                  <a:lnTo>
                    <a:pt x="1612" y="4876"/>
                  </a:lnTo>
                  <a:cubicBezTo>
                    <a:pt x="1005" y="4876"/>
                    <a:pt x="545" y="4394"/>
                    <a:pt x="545" y="3809"/>
                  </a:cubicBezTo>
                  <a:lnTo>
                    <a:pt x="545" y="1549"/>
                  </a:lnTo>
                  <a:cubicBezTo>
                    <a:pt x="545" y="963"/>
                    <a:pt x="1005" y="482"/>
                    <a:pt x="1612" y="482"/>
                  </a:cubicBezTo>
                  <a:lnTo>
                    <a:pt x="17577" y="482"/>
                  </a:lnTo>
                  <a:lnTo>
                    <a:pt x="17577" y="1"/>
                  </a:lnTo>
                  <a:close/>
                </a:path>
              </a:pathLst>
            </a:custGeom>
            <a:solidFill>
              <a:srgbClr val="F05A24"/>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8" name="Google Shape;7038;p30"/>
            <p:cNvSpPr/>
            <p:nvPr/>
          </p:nvSpPr>
          <p:spPr>
            <a:xfrm>
              <a:off x="3593725" y="4446713"/>
              <a:ext cx="483875" cy="120350"/>
            </a:xfrm>
            <a:custGeom>
              <a:avLst/>
              <a:gdLst/>
              <a:ahLst/>
              <a:cxnLst/>
              <a:rect l="l" t="t" r="r" b="b"/>
              <a:pathLst>
                <a:path w="19355" h="4814" extrusionOk="0">
                  <a:moveTo>
                    <a:pt x="795" y="1"/>
                  </a:moveTo>
                  <a:cubicBezTo>
                    <a:pt x="649" y="1"/>
                    <a:pt x="523" y="43"/>
                    <a:pt x="0" y="84"/>
                  </a:cubicBezTo>
                  <a:lnTo>
                    <a:pt x="0" y="4750"/>
                  </a:lnTo>
                  <a:cubicBezTo>
                    <a:pt x="523" y="4792"/>
                    <a:pt x="649" y="4813"/>
                    <a:pt x="774" y="4813"/>
                  </a:cubicBezTo>
                  <a:lnTo>
                    <a:pt x="18287" y="4813"/>
                  </a:lnTo>
                  <a:cubicBezTo>
                    <a:pt x="18873" y="4813"/>
                    <a:pt x="19354" y="4332"/>
                    <a:pt x="19354" y="3746"/>
                  </a:cubicBezTo>
                  <a:lnTo>
                    <a:pt x="19354" y="1068"/>
                  </a:lnTo>
                  <a:cubicBezTo>
                    <a:pt x="19354" y="482"/>
                    <a:pt x="18873" y="1"/>
                    <a:pt x="18287" y="1"/>
                  </a:cubicBezTo>
                  <a:close/>
                </a:path>
              </a:pathLst>
            </a:custGeom>
            <a:solidFill>
              <a:srgbClr val="F1F1F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9" name="Google Shape;7039;p30"/>
            <p:cNvSpPr/>
            <p:nvPr/>
          </p:nvSpPr>
          <p:spPr>
            <a:xfrm>
              <a:off x="3586925" y="4438863"/>
              <a:ext cx="498525" cy="132900"/>
            </a:xfrm>
            <a:custGeom>
              <a:avLst/>
              <a:gdLst/>
              <a:ahLst/>
              <a:cxnLst/>
              <a:rect l="l" t="t" r="r" b="b"/>
              <a:pathLst>
                <a:path w="19941" h="5316" extrusionOk="0">
                  <a:moveTo>
                    <a:pt x="0" y="1"/>
                  </a:moveTo>
                  <a:lnTo>
                    <a:pt x="0" y="461"/>
                  </a:lnTo>
                  <a:lnTo>
                    <a:pt x="18329" y="461"/>
                  </a:lnTo>
                  <a:cubicBezTo>
                    <a:pt x="18915" y="461"/>
                    <a:pt x="19396" y="943"/>
                    <a:pt x="19396" y="1528"/>
                  </a:cubicBezTo>
                  <a:lnTo>
                    <a:pt x="19396" y="3809"/>
                  </a:lnTo>
                  <a:cubicBezTo>
                    <a:pt x="19396" y="4395"/>
                    <a:pt x="18915" y="4855"/>
                    <a:pt x="18329" y="4855"/>
                  </a:cubicBezTo>
                  <a:lnTo>
                    <a:pt x="0" y="4855"/>
                  </a:lnTo>
                  <a:lnTo>
                    <a:pt x="0" y="5316"/>
                  </a:lnTo>
                  <a:lnTo>
                    <a:pt x="18873" y="5316"/>
                  </a:lnTo>
                  <a:cubicBezTo>
                    <a:pt x="19459" y="5316"/>
                    <a:pt x="19940" y="4855"/>
                    <a:pt x="19940" y="4269"/>
                  </a:cubicBezTo>
                  <a:lnTo>
                    <a:pt x="19940" y="1047"/>
                  </a:lnTo>
                  <a:cubicBezTo>
                    <a:pt x="19940" y="461"/>
                    <a:pt x="19459" y="1"/>
                    <a:pt x="18873" y="1"/>
                  </a:cubicBezTo>
                  <a:close/>
                </a:path>
              </a:pathLst>
            </a:custGeom>
            <a:solidFill>
              <a:srgbClr val="39B44A"/>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0" name="Google Shape;7040;p30"/>
            <p:cNvSpPr/>
            <p:nvPr/>
          </p:nvSpPr>
          <p:spPr>
            <a:xfrm>
              <a:off x="3762150" y="4050713"/>
              <a:ext cx="73775" cy="51325"/>
            </a:xfrm>
            <a:custGeom>
              <a:avLst/>
              <a:gdLst/>
              <a:ahLst/>
              <a:cxnLst/>
              <a:rect l="l" t="t" r="r" b="b"/>
              <a:pathLst>
                <a:path w="2951" h="2053" extrusionOk="0">
                  <a:moveTo>
                    <a:pt x="128" y="0"/>
                  </a:moveTo>
                  <a:cubicBezTo>
                    <a:pt x="86" y="0"/>
                    <a:pt x="44" y="1"/>
                    <a:pt x="1" y="2"/>
                  </a:cubicBezTo>
                  <a:cubicBezTo>
                    <a:pt x="1" y="2"/>
                    <a:pt x="879" y="1968"/>
                    <a:pt x="2951" y="2052"/>
                  </a:cubicBezTo>
                  <a:cubicBezTo>
                    <a:pt x="2951" y="2052"/>
                    <a:pt x="2951" y="0"/>
                    <a:pt x="128" y="0"/>
                  </a:cubicBezTo>
                  <a:close/>
                </a:path>
              </a:pathLst>
            </a:custGeom>
            <a:solidFill>
              <a:srgbClr val="8BC53F"/>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1" name="Google Shape;7041;p30"/>
            <p:cNvSpPr/>
            <p:nvPr/>
          </p:nvSpPr>
          <p:spPr>
            <a:xfrm>
              <a:off x="3831725" y="4053363"/>
              <a:ext cx="28275" cy="81100"/>
            </a:xfrm>
            <a:custGeom>
              <a:avLst/>
              <a:gdLst/>
              <a:ahLst/>
              <a:cxnLst/>
              <a:rect l="l" t="t" r="r" b="b"/>
              <a:pathLst>
                <a:path w="1131" h="3244" extrusionOk="0">
                  <a:moveTo>
                    <a:pt x="1109" y="0"/>
                  </a:moveTo>
                  <a:cubicBezTo>
                    <a:pt x="1067" y="21"/>
                    <a:pt x="1005" y="42"/>
                    <a:pt x="963" y="63"/>
                  </a:cubicBezTo>
                  <a:cubicBezTo>
                    <a:pt x="900" y="84"/>
                    <a:pt x="837" y="105"/>
                    <a:pt x="795" y="147"/>
                  </a:cubicBezTo>
                  <a:cubicBezTo>
                    <a:pt x="733" y="189"/>
                    <a:pt x="670" y="230"/>
                    <a:pt x="586" y="293"/>
                  </a:cubicBezTo>
                  <a:cubicBezTo>
                    <a:pt x="544" y="356"/>
                    <a:pt x="482" y="440"/>
                    <a:pt x="398" y="523"/>
                  </a:cubicBezTo>
                  <a:cubicBezTo>
                    <a:pt x="356" y="607"/>
                    <a:pt x="293" y="712"/>
                    <a:pt x="251" y="795"/>
                  </a:cubicBezTo>
                  <a:cubicBezTo>
                    <a:pt x="210" y="900"/>
                    <a:pt x="189" y="1005"/>
                    <a:pt x="147" y="1130"/>
                  </a:cubicBezTo>
                  <a:cubicBezTo>
                    <a:pt x="126" y="1235"/>
                    <a:pt x="84" y="1339"/>
                    <a:pt x="84" y="1465"/>
                  </a:cubicBezTo>
                  <a:cubicBezTo>
                    <a:pt x="0" y="2051"/>
                    <a:pt x="21" y="2658"/>
                    <a:pt x="126" y="3243"/>
                  </a:cubicBezTo>
                  <a:lnTo>
                    <a:pt x="147" y="3243"/>
                  </a:lnTo>
                  <a:cubicBezTo>
                    <a:pt x="147" y="3243"/>
                    <a:pt x="147" y="3013"/>
                    <a:pt x="168" y="2678"/>
                  </a:cubicBezTo>
                  <a:cubicBezTo>
                    <a:pt x="189" y="2532"/>
                    <a:pt x="210" y="2344"/>
                    <a:pt x="231" y="2134"/>
                  </a:cubicBezTo>
                  <a:cubicBezTo>
                    <a:pt x="272" y="1925"/>
                    <a:pt x="314" y="1716"/>
                    <a:pt x="377" y="1507"/>
                  </a:cubicBezTo>
                  <a:cubicBezTo>
                    <a:pt x="398" y="1402"/>
                    <a:pt x="440" y="1298"/>
                    <a:pt x="461" y="1214"/>
                  </a:cubicBezTo>
                  <a:cubicBezTo>
                    <a:pt x="503" y="1130"/>
                    <a:pt x="544" y="1046"/>
                    <a:pt x="586" y="963"/>
                  </a:cubicBezTo>
                  <a:cubicBezTo>
                    <a:pt x="628" y="858"/>
                    <a:pt x="670" y="774"/>
                    <a:pt x="712" y="691"/>
                  </a:cubicBezTo>
                  <a:cubicBezTo>
                    <a:pt x="754" y="628"/>
                    <a:pt x="775" y="544"/>
                    <a:pt x="816" y="481"/>
                  </a:cubicBezTo>
                  <a:lnTo>
                    <a:pt x="942" y="293"/>
                  </a:lnTo>
                  <a:cubicBezTo>
                    <a:pt x="963" y="251"/>
                    <a:pt x="1005" y="209"/>
                    <a:pt x="1026" y="168"/>
                  </a:cubicBezTo>
                  <a:cubicBezTo>
                    <a:pt x="1088" y="84"/>
                    <a:pt x="1130" y="42"/>
                    <a:pt x="1130" y="42"/>
                  </a:cubicBezTo>
                  <a:lnTo>
                    <a:pt x="1109" y="0"/>
                  </a:lnTo>
                  <a:close/>
                </a:path>
              </a:pathLst>
            </a:custGeom>
            <a:solidFill>
              <a:srgbClr val="A57C52"/>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2" name="Google Shape;7042;p30"/>
            <p:cNvSpPr/>
            <p:nvPr/>
          </p:nvSpPr>
          <p:spPr>
            <a:xfrm>
              <a:off x="3706700" y="4094763"/>
              <a:ext cx="258950" cy="210475"/>
            </a:xfrm>
            <a:custGeom>
              <a:avLst/>
              <a:gdLst/>
              <a:ahLst/>
              <a:cxnLst/>
              <a:rect l="l" t="t" r="r" b="b"/>
              <a:pathLst>
                <a:path w="10358" h="8419" extrusionOk="0">
                  <a:moveTo>
                    <a:pt x="3320" y="1"/>
                  </a:moveTo>
                  <a:cubicBezTo>
                    <a:pt x="2754" y="1"/>
                    <a:pt x="2145" y="134"/>
                    <a:pt x="1612" y="583"/>
                  </a:cubicBezTo>
                  <a:cubicBezTo>
                    <a:pt x="314" y="1671"/>
                    <a:pt x="1" y="4224"/>
                    <a:pt x="775" y="5647"/>
                  </a:cubicBezTo>
                  <a:cubicBezTo>
                    <a:pt x="1393" y="6736"/>
                    <a:pt x="2225" y="8418"/>
                    <a:pt x="3714" y="8418"/>
                  </a:cubicBezTo>
                  <a:cubicBezTo>
                    <a:pt x="4141" y="8418"/>
                    <a:pt x="4623" y="8280"/>
                    <a:pt x="5169" y="7948"/>
                  </a:cubicBezTo>
                  <a:cubicBezTo>
                    <a:pt x="5717" y="8278"/>
                    <a:pt x="6199" y="8416"/>
                    <a:pt x="6626" y="8416"/>
                  </a:cubicBezTo>
                  <a:cubicBezTo>
                    <a:pt x="8123" y="8416"/>
                    <a:pt x="8944" y="6721"/>
                    <a:pt x="9563" y="5647"/>
                  </a:cubicBezTo>
                  <a:cubicBezTo>
                    <a:pt x="10358" y="4245"/>
                    <a:pt x="10044" y="1671"/>
                    <a:pt x="8726" y="583"/>
                  </a:cubicBezTo>
                  <a:cubicBezTo>
                    <a:pt x="8201" y="134"/>
                    <a:pt x="7597" y="1"/>
                    <a:pt x="7033" y="1"/>
                  </a:cubicBezTo>
                  <a:cubicBezTo>
                    <a:pt x="6202" y="1"/>
                    <a:pt x="5455" y="290"/>
                    <a:pt x="5169" y="290"/>
                  </a:cubicBezTo>
                  <a:cubicBezTo>
                    <a:pt x="4895" y="290"/>
                    <a:pt x="4153" y="1"/>
                    <a:pt x="3320" y="1"/>
                  </a:cubicBezTo>
                  <a:close/>
                </a:path>
              </a:pathLst>
            </a:custGeom>
            <a:solidFill>
              <a:srgbClr val="C0272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3" name="Google Shape;7043;p30"/>
            <p:cNvSpPr/>
            <p:nvPr/>
          </p:nvSpPr>
          <p:spPr>
            <a:xfrm>
              <a:off x="3624038" y="4313338"/>
              <a:ext cx="424775" cy="120325"/>
            </a:xfrm>
            <a:custGeom>
              <a:avLst/>
              <a:gdLst/>
              <a:ahLst/>
              <a:cxnLst/>
              <a:rect l="l" t="t" r="r" b="b"/>
              <a:pathLst>
                <a:path w="16991" h="4813" extrusionOk="0">
                  <a:moveTo>
                    <a:pt x="1068" y="0"/>
                  </a:moveTo>
                  <a:cubicBezTo>
                    <a:pt x="482" y="0"/>
                    <a:pt x="1" y="482"/>
                    <a:pt x="1" y="1067"/>
                  </a:cubicBezTo>
                  <a:lnTo>
                    <a:pt x="1" y="3746"/>
                  </a:lnTo>
                  <a:cubicBezTo>
                    <a:pt x="1" y="4331"/>
                    <a:pt x="482" y="4813"/>
                    <a:pt x="1068" y="4813"/>
                  </a:cubicBezTo>
                  <a:lnTo>
                    <a:pt x="16216" y="4813"/>
                  </a:lnTo>
                  <a:cubicBezTo>
                    <a:pt x="16342" y="4813"/>
                    <a:pt x="16468" y="4792"/>
                    <a:pt x="16991" y="4750"/>
                  </a:cubicBezTo>
                  <a:lnTo>
                    <a:pt x="16991" y="63"/>
                  </a:lnTo>
                  <a:cubicBezTo>
                    <a:pt x="16468" y="21"/>
                    <a:pt x="16342" y="0"/>
                    <a:pt x="161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4" name="Google Shape;7044;p30"/>
            <p:cNvSpPr/>
            <p:nvPr/>
          </p:nvSpPr>
          <p:spPr>
            <a:xfrm>
              <a:off x="3616188" y="4304963"/>
              <a:ext cx="439425" cy="133925"/>
            </a:xfrm>
            <a:custGeom>
              <a:avLst/>
              <a:gdLst/>
              <a:ahLst/>
              <a:cxnLst/>
              <a:rect l="l" t="t" r="r" b="b"/>
              <a:pathLst>
                <a:path w="17577" h="5357" extrusionOk="0">
                  <a:moveTo>
                    <a:pt x="1068" y="1"/>
                  </a:moveTo>
                  <a:cubicBezTo>
                    <a:pt x="482" y="1"/>
                    <a:pt x="1" y="482"/>
                    <a:pt x="1" y="1068"/>
                  </a:cubicBezTo>
                  <a:lnTo>
                    <a:pt x="1" y="4290"/>
                  </a:lnTo>
                  <a:cubicBezTo>
                    <a:pt x="1" y="4876"/>
                    <a:pt x="482" y="5357"/>
                    <a:pt x="1068" y="5357"/>
                  </a:cubicBezTo>
                  <a:lnTo>
                    <a:pt x="17577" y="5357"/>
                  </a:lnTo>
                  <a:lnTo>
                    <a:pt x="17577" y="4876"/>
                  </a:lnTo>
                  <a:lnTo>
                    <a:pt x="1612" y="4876"/>
                  </a:lnTo>
                  <a:cubicBezTo>
                    <a:pt x="1005" y="4876"/>
                    <a:pt x="545" y="4394"/>
                    <a:pt x="545" y="3809"/>
                  </a:cubicBezTo>
                  <a:lnTo>
                    <a:pt x="545" y="1549"/>
                  </a:lnTo>
                  <a:cubicBezTo>
                    <a:pt x="545" y="963"/>
                    <a:pt x="1005" y="482"/>
                    <a:pt x="1612" y="482"/>
                  </a:cubicBezTo>
                  <a:lnTo>
                    <a:pt x="17577" y="482"/>
                  </a:lnTo>
                  <a:lnTo>
                    <a:pt x="175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5" name="Google Shape;7045;p30"/>
            <p:cNvSpPr/>
            <p:nvPr/>
          </p:nvSpPr>
          <p:spPr>
            <a:xfrm>
              <a:off x="3593713" y="4446713"/>
              <a:ext cx="483875" cy="120350"/>
            </a:xfrm>
            <a:custGeom>
              <a:avLst/>
              <a:gdLst/>
              <a:ahLst/>
              <a:cxnLst/>
              <a:rect l="l" t="t" r="r" b="b"/>
              <a:pathLst>
                <a:path w="19355" h="4814" extrusionOk="0">
                  <a:moveTo>
                    <a:pt x="795" y="1"/>
                  </a:moveTo>
                  <a:cubicBezTo>
                    <a:pt x="649" y="1"/>
                    <a:pt x="523" y="43"/>
                    <a:pt x="0" y="84"/>
                  </a:cubicBezTo>
                  <a:lnTo>
                    <a:pt x="0" y="4750"/>
                  </a:lnTo>
                  <a:cubicBezTo>
                    <a:pt x="523" y="4792"/>
                    <a:pt x="649" y="4813"/>
                    <a:pt x="774" y="4813"/>
                  </a:cubicBezTo>
                  <a:lnTo>
                    <a:pt x="18287" y="4813"/>
                  </a:lnTo>
                  <a:cubicBezTo>
                    <a:pt x="18873" y="4813"/>
                    <a:pt x="19354" y="4332"/>
                    <a:pt x="19354" y="3746"/>
                  </a:cubicBezTo>
                  <a:lnTo>
                    <a:pt x="19354" y="1068"/>
                  </a:lnTo>
                  <a:cubicBezTo>
                    <a:pt x="19354" y="482"/>
                    <a:pt x="18873" y="1"/>
                    <a:pt x="182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6" name="Google Shape;7046;p30"/>
            <p:cNvSpPr/>
            <p:nvPr/>
          </p:nvSpPr>
          <p:spPr>
            <a:xfrm>
              <a:off x="3586913" y="4438863"/>
              <a:ext cx="498525" cy="132900"/>
            </a:xfrm>
            <a:custGeom>
              <a:avLst/>
              <a:gdLst/>
              <a:ahLst/>
              <a:cxnLst/>
              <a:rect l="l" t="t" r="r" b="b"/>
              <a:pathLst>
                <a:path w="19941" h="5316" extrusionOk="0">
                  <a:moveTo>
                    <a:pt x="0" y="1"/>
                  </a:moveTo>
                  <a:lnTo>
                    <a:pt x="0" y="461"/>
                  </a:lnTo>
                  <a:lnTo>
                    <a:pt x="18329" y="461"/>
                  </a:lnTo>
                  <a:cubicBezTo>
                    <a:pt x="18915" y="461"/>
                    <a:pt x="19396" y="943"/>
                    <a:pt x="19396" y="1528"/>
                  </a:cubicBezTo>
                  <a:lnTo>
                    <a:pt x="19396" y="3809"/>
                  </a:lnTo>
                  <a:cubicBezTo>
                    <a:pt x="19396" y="4395"/>
                    <a:pt x="18915" y="4855"/>
                    <a:pt x="18329" y="4855"/>
                  </a:cubicBezTo>
                  <a:lnTo>
                    <a:pt x="0" y="4855"/>
                  </a:lnTo>
                  <a:lnTo>
                    <a:pt x="0" y="5316"/>
                  </a:lnTo>
                  <a:lnTo>
                    <a:pt x="18873" y="5316"/>
                  </a:lnTo>
                  <a:cubicBezTo>
                    <a:pt x="19459" y="5316"/>
                    <a:pt x="19940" y="4855"/>
                    <a:pt x="19940" y="4269"/>
                  </a:cubicBezTo>
                  <a:lnTo>
                    <a:pt x="19940" y="1047"/>
                  </a:lnTo>
                  <a:cubicBezTo>
                    <a:pt x="19940" y="461"/>
                    <a:pt x="19459" y="1"/>
                    <a:pt x="188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7" name="Google Shape;7047;p30"/>
            <p:cNvSpPr/>
            <p:nvPr/>
          </p:nvSpPr>
          <p:spPr>
            <a:xfrm>
              <a:off x="3762138" y="4050713"/>
              <a:ext cx="73775" cy="51325"/>
            </a:xfrm>
            <a:custGeom>
              <a:avLst/>
              <a:gdLst/>
              <a:ahLst/>
              <a:cxnLst/>
              <a:rect l="l" t="t" r="r" b="b"/>
              <a:pathLst>
                <a:path w="2951" h="2053" extrusionOk="0">
                  <a:moveTo>
                    <a:pt x="128" y="0"/>
                  </a:moveTo>
                  <a:cubicBezTo>
                    <a:pt x="86" y="0"/>
                    <a:pt x="44" y="1"/>
                    <a:pt x="1" y="2"/>
                  </a:cubicBezTo>
                  <a:cubicBezTo>
                    <a:pt x="1" y="2"/>
                    <a:pt x="879" y="1968"/>
                    <a:pt x="2951" y="2052"/>
                  </a:cubicBezTo>
                  <a:cubicBezTo>
                    <a:pt x="2951" y="2052"/>
                    <a:pt x="2951"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8" name="Google Shape;7048;p30"/>
            <p:cNvSpPr/>
            <p:nvPr/>
          </p:nvSpPr>
          <p:spPr>
            <a:xfrm>
              <a:off x="3831713" y="4053363"/>
              <a:ext cx="28275" cy="81100"/>
            </a:xfrm>
            <a:custGeom>
              <a:avLst/>
              <a:gdLst/>
              <a:ahLst/>
              <a:cxnLst/>
              <a:rect l="l" t="t" r="r" b="b"/>
              <a:pathLst>
                <a:path w="1131" h="3244" extrusionOk="0">
                  <a:moveTo>
                    <a:pt x="1109" y="0"/>
                  </a:moveTo>
                  <a:cubicBezTo>
                    <a:pt x="1067" y="21"/>
                    <a:pt x="1005" y="42"/>
                    <a:pt x="963" y="63"/>
                  </a:cubicBezTo>
                  <a:cubicBezTo>
                    <a:pt x="900" y="84"/>
                    <a:pt x="837" y="105"/>
                    <a:pt x="795" y="147"/>
                  </a:cubicBezTo>
                  <a:cubicBezTo>
                    <a:pt x="733" y="189"/>
                    <a:pt x="670" y="230"/>
                    <a:pt x="586" y="293"/>
                  </a:cubicBezTo>
                  <a:cubicBezTo>
                    <a:pt x="544" y="356"/>
                    <a:pt x="482" y="440"/>
                    <a:pt x="398" y="523"/>
                  </a:cubicBezTo>
                  <a:cubicBezTo>
                    <a:pt x="356" y="607"/>
                    <a:pt x="293" y="712"/>
                    <a:pt x="251" y="795"/>
                  </a:cubicBezTo>
                  <a:cubicBezTo>
                    <a:pt x="210" y="900"/>
                    <a:pt x="189" y="1005"/>
                    <a:pt x="147" y="1130"/>
                  </a:cubicBezTo>
                  <a:cubicBezTo>
                    <a:pt x="126" y="1235"/>
                    <a:pt x="84" y="1339"/>
                    <a:pt x="84" y="1465"/>
                  </a:cubicBezTo>
                  <a:cubicBezTo>
                    <a:pt x="0" y="2051"/>
                    <a:pt x="21" y="2658"/>
                    <a:pt x="126" y="3243"/>
                  </a:cubicBezTo>
                  <a:lnTo>
                    <a:pt x="147" y="3243"/>
                  </a:lnTo>
                  <a:cubicBezTo>
                    <a:pt x="147" y="3243"/>
                    <a:pt x="147" y="3013"/>
                    <a:pt x="168" y="2678"/>
                  </a:cubicBezTo>
                  <a:cubicBezTo>
                    <a:pt x="189" y="2532"/>
                    <a:pt x="210" y="2344"/>
                    <a:pt x="231" y="2134"/>
                  </a:cubicBezTo>
                  <a:cubicBezTo>
                    <a:pt x="272" y="1925"/>
                    <a:pt x="314" y="1716"/>
                    <a:pt x="377" y="1507"/>
                  </a:cubicBezTo>
                  <a:cubicBezTo>
                    <a:pt x="398" y="1402"/>
                    <a:pt x="440" y="1298"/>
                    <a:pt x="461" y="1214"/>
                  </a:cubicBezTo>
                  <a:cubicBezTo>
                    <a:pt x="503" y="1130"/>
                    <a:pt x="544" y="1046"/>
                    <a:pt x="586" y="963"/>
                  </a:cubicBezTo>
                  <a:cubicBezTo>
                    <a:pt x="628" y="858"/>
                    <a:pt x="670" y="774"/>
                    <a:pt x="712" y="691"/>
                  </a:cubicBezTo>
                  <a:cubicBezTo>
                    <a:pt x="754" y="628"/>
                    <a:pt x="775" y="544"/>
                    <a:pt x="816" y="481"/>
                  </a:cubicBezTo>
                  <a:lnTo>
                    <a:pt x="942" y="293"/>
                  </a:lnTo>
                  <a:cubicBezTo>
                    <a:pt x="963" y="251"/>
                    <a:pt x="1005" y="209"/>
                    <a:pt x="1026" y="168"/>
                  </a:cubicBezTo>
                  <a:cubicBezTo>
                    <a:pt x="1088" y="84"/>
                    <a:pt x="1130" y="42"/>
                    <a:pt x="1130" y="42"/>
                  </a:cubicBezTo>
                  <a:lnTo>
                    <a:pt x="1109" y="0"/>
                  </a:lnTo>
                  <a:close/>
                </a:path>
              </a:pathLst>
            </a:custGeom>
            <a:solidFill>
              <a:srgbClr val="A5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9" name="Google Shape;7049;p30"/>
            <p:cNvSpPr/>
            <p:nvPr/>
          </p:nvSpPr>
          <p:spPr>
            <a:xfrm>
              <a:off x="3706688" y="4094763"/>
              <a:ext cx="258950" cy="210475"/>
            </a:xfrm>
            <a:custGeom>
              <a:avLst/>
              <a:gdLst/>
              <a:ahLst/>
              <a:cxnLst/>
              <a:rect l="l" t="t" r="r" b="b"/>
              <a:pathLst>
                <a:path w="10358" h="8419" extrusionOk="0">
                  <a:moveTo>
                    <a:pt x="3320" y="1"/>
                  </a:moveTo>
                  <a:cubicBezTo>
                    <a:pt x="2754" y="1"/>
                    <a:pt x="2145" y="134"/>
                    <a:pt x="1612" y="583"/>
                  </a:cubicBezTo>
                  <a:cubicBezTo>
                    <a:pt x="314" y="1671"/>
                    <a:pt x="1" y="4224"/>
                    <a:pt x="775" y="5647"/>
                  </a:cubicBezTo>
                  <a:cubicBezTo>
                    <a:pt x="1393" y="6736"/>
                    <a:pt x="2225" y="8418"/>
                    <a:pt x="3714" y="8418"/>
                  </a:cubicBezTo>
                  <a:cubicBezTo>
                    <a:pt x="4141" y="8418"/>
                    <a:pt x="4623" y="8280"/>
                    <a:pt x="5169" y="7948"/>
                  </a:cubicBezTo>
                  <a:cubicBezTo>
                    <a:pt x="5717" y="8278"/>
                    <a:pt x="6199" y="8416"/>
                    <a:pt x="6626" y="8416"/>
                  </a:cubicBezTo>
                  <a:cubicBezTo>
                    <a:pt x="8123" y="8416"/>
                    <a:pt x="8944" y="6721"/>
                    <a:pt x="9563" y="5647"/>
                  </a:cubicBezTo>
                  <a:cubicBezTo>
                    <a:pt x="10358" y="4245"/>
                    <a:pt x="10044" y="1671"/>
                    <a:pt x="8726" y="583"/>
                  </a:cubicBezTo>
                  <a:cubicBezTo>
                    <a:pt x="8201" y="134"/>
                    <a:pt x="7597" y="1"/>
                    <a:pt x="7033" y="1"/>
                  </a:cubicBezTo>
                  <a:cubicBezTo>
                    <a:pt x="6202" y="1"/>
                    <a:pt x="5455" y="290"/>
                    <a:pt x="5169" y="290"/>
                  </a:cubicBezTo>
                  <a:cubicBezTo>
                    <a:pt x="4895" y="290"/>
                    <a:pt x="4153" y="1"/>
                    <a:pt x="33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50" name="Google Shape;7050;p30"/>
          <p:cNvGrpSpPr/>
          <p:nvPr/>
        </p:nvGrpSpPr>
        <p:grpSpPr>
          <a:xfrm>
            <a:off x="6924859" y="341096"/>
            <a:ext cx="1052426" cy="866947"/>
            <a:chOff x="4399263" y="2810788"/>
            <a:chExt cx="815013" cy="671375"/>
          </a:xfrm>
        </p:grpSpPr>
        <p:sp>
          <p:nvSpPr>
            <p:cNvPr id="7051" name="Google Shape;7051;p30"/>
            <p:cNvSpPr/>
            <p:nvPr/>
          </p:nvSpPr>
          <p:spPr>
            <a:xfrm>
              <a:off x="4399275" y="2810788"/>
              <a:ext cx="815000" cy="332350"/>
            </a:xfrm>
            <a:custGeom>
              <a:avLst/>
              <a:gdLst/>
              <a:ahLst/>
              <a:cxnLst/>
              <a:rect l="l" t="t" r="r" b="b"/>
              <a:pathLst>
                <a:path w="32600" h="13294" extrusionOk="0">
                  <a:moveTo>
                    <a:pt x="1877" y="0"/>
                  </a:moveTo>
                  <a:cubicBezTo>
                    <a:pt x="1477" y="0"/>
                    <a:pt x="1106" y="256"/>
                    <a:pt x="984" y="658"/>
                  </a:cubicBezTo>
                  <a:lnTo>
                    <a:pt x="147" y="3609"/>
                  </a:lnTo>
                  <a:cubicBezTo>
                    <a:pt x="0" y="4090"/>
                    <a:pt x="272" y="4592"/>
                    <a:pt x="754" y="4738"/>
                  </a:cubicBezTo>
                  <a:lnTo>
                    <a:pt x="30507" y="13254"/>
                  </a:lnTo>
                  <a:cubicBezTo>
                    <a:pt x="30595" y="13281"/>
                    <a:pt x="30684" y="13294"/>
                    <a:pt x="30772" y="13294"/>
                  </a:cubicBezTo>
                  <a:cubicBezTo>
                    <a:pt x="31160" y="13294"/>
                    <a:pt x="31514" y="13040"/>
                    <a:pt x="31616" y="12648"/>
                  </a:cubicBezTo>
                  <a:lnTo>
                    <a:pt x="32474" y="9697"/>
                  </a:lnTo>
                  <a:cubicBezTo>
                    <a:pt x="32599" y="9216"/>
                    <a:pt x="32327" y="8714"/>
                    <a:pt x="31846" y="8567"/>
                  </a:cubicBezTo>
                  <a:lnTo>
                    <a:pt x="2114" y="31"/>
                  </a:lnTo>
                  <a:cubicBezTo>
                    <a:pt x="2035" y="10"/>
                    <a:pt x="1955" y="0"/>
                    <a:pt x="1877" y="0"/>
                  </a:cubicBezTo>
                  <a:close/>
                </a:path>
              </a:pathLst>
            </a:custGeom>
            <a:solidFill>
              <a:srgbClr val="BFEFE5"/>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2" name="Google Shape;7052;p30"/>
            <p:cNvSpPr/>
            <p:nvPr/>
          </p:nvSpPr>
          <p:spPr>
            <a:xfrm>
              <a:off x="4399275" y="2851288"/>
              <a:ext cx="805050" cy="291850"/>
            </a:xfrm>
            <a:custGeom>
              <a:avLst/>
              <a:gdLst/>
              <a:ahLst/>
              <a:cxnLst/>
              <a:rect l="l" t="t" r="r" b="b"/>
              <a:pathLst>
                <a:path w="32202" h="11674" extrusionOk="0">
                  <a:moveTo>
                    <a:pt x="712" y="1"/>
                  </a:moveTo>
                  <a:lnTo>
                    <a:pt x="147" y="1989"/>
                  </a:lnTo>
                  <a:cubicBezTo>
                    <a:pt x="0" y="2470"/>
                    <a:pt x="272" y="2972"/>
                    <a:pt x="775" y="3118"/>
                  </a:cubicBezTo>
                  <a:lnTo>
                    <a:pt x="30507" y="11634"/>
                  </a:lnTo>
                  <a:cubicBezTo>
                    <a:pt x="30595" y="11661"/>
                    <a:pt x="30684" y="11674"/>
                    <a:pt x="30772" y="11674"/>
                  </a:cubicBezTo>
                  <a:cubicBezTo>
                    <a:pt x="31160" y="11674"/>
                    <a:pt x="31514" y="11420"/>
                    <a:pt x="31616" y="11028"/>
                  </a:cubicBezTo>
                  <a:lnTo>
                    <a:pt x="32202" y="9040"/>
                  </a:lnTo>
                  <a:lnTo>
                    <a:pt x="712" y="1"/>
                  </a:lnTo>
                  <a:close/>
                </a:path>
              </a:pathLst>
            </a:custGeom>
            <a:solidFill>
              <a:srgbClr val="BFEFE5"/>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3" name="Google Shape;7053;p30"/>
            <p:cNvSpPr/>
            <p:nvPr/>
          </p:nvSpPr>
          <p:spPr>
            <a:xfrm>
              <a:off x="4399800" y="2891563"/>
              <a:ext cx="793025" cy="251575"/>
            </a:xfrm>
            <a:custGeom>
              <a:avLst/>
              <a:gdLst/>
              <a:ahLst/>
              <a:cxnLst/>
              <a:rect l="l" t="t" r="r" b="b"/>
              <a:pathLst>
                <a:path w="31721" h="10063" extrusionOk="0">
                  <a:moveTo>
                    <a:pt x="251" y="1"/>
                  </a:moveTo>
                  <a:lnTo>
                    <a:pt x="126" y="378"/>
                  </a:lnTo>
                  <a:cubicBezTo>
                    <a:pt x="0" y="859"/>
                    <a:pt x="272" y="1361"/>
                    <a:pt x="754" y="1507"/>
                  </a:cubicBezTo>
                  <a:lnTo>
                    <a:pt x="30486" y="10023"/>
                  </a:lnTo>
                  <a:cubicBezTo>
                    <a:pt x="30574" y="10050"/>
                    <a:pt x="30663" y="10063"/>
                    <a:pt x="30751" y="10063"/>
                  </a:cubicBezTo>
                  <a:cubicBezTo>
                    <a:pt x="31139" y="10063"/>
                    <a:pt x="31493" y="9809"/>
                    <a:pt x="31595" y="9417"/>
                  </a:cubicBezTo>
                  <a:lnTo>
                    <a:pt x="31721" y="9040"/>
                  </a:lnTo>
                  <a:lnTo>
                    <a:pt x="251" y="1"/>
                  </a:lnTo>
                  <a:close/>
                </a:path>
              </a:pathLst>
            </a:custGeom>
            <a:solidFill>
              <a:srgbClr val="BFEFE5"/>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4" name="Google Shape;7054;p30"/>
            <p:cNvSpPr/>
            <p:nvPr/>
          </p:nvSpPr>
          <p:spPr>
            <a:xfrm>
              <a:off x="4444250" y="2812588"/>
              <a:ext cx="12600" cy="33500"/>
            </a:xfrm>
            <a:custGeom>
              <a:avLst/>
              <a:gdLst/>
              <a:ahLst/>
              <a:cxnLst/>
              <a:rect l="l" t="t" r="r" b="b"/>
              <a:pathLst>
                <a:path w="504" h="1340" extrusionOk="0">
                  <a:moveTo>
                    <a:pt x="378" y="0"/>
                  </a:moveTo>
                  <a:lnTo>
                    <a:pt x="1" y="1298"/>
                  </a:lnTo>
                  <a:lnTo>
                    <a:pt x="126" y="1340"/>
                  </a:lnTo>
                  <a:lnTo>
                    <a:pt x="503" y="42"/>
                  </a:lnTo>
                  <a:lnTo>
                    <a:pt x="378"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5" name="Google Shape;7055;p30"/>
            <p:cNvSpPr/>
            <p:nvPr/>
          </p:nvSpPr>
          <p:spPr>
            <a:xfrm>
              <a:off x="4459425" y="2815213"/>
              <a:ext cx="8400" cy="17275"/>
            </a:xfrm>
            <a:custGeom>
              <a:avLst/>
              <a:gdLst/>
              <a:ahLst/>
              <a:cxnLst/>
              <a:rect l="l" t="t" r="r" b="b"/>
              <a:pathLst>
                <a:path w="336" h="691" extrusionOk="0">
                  <a:moveTo>
                    <a:pt x="189" y="0"/>
                  </a:moveTo>
                  <a:lnTo>
                    <a:pt x="1" y="649"/>
                  </a:lnTo>
                  <a:lnTo>
                    <a:pt x="147" y="691"/>
                  </a:lnTo>
                  <a:lnTo>
                    <a:pt x="335"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6" name="Google Shape;7056;p30"/>
            <p:cNvSpPr/>
            <p:nvPr/>
          </p:nvSpPr>
          <p:spPr>
            <a:xfrm>
              <a:off x="4470950" y="2818863"/>
              <a:ext cx="7850" cy="16775"/>
            </a:xfrm>
            <a:custGeom>
              <a:avLst/>
              <a:gdLst/>
              <a:ahLst/>
              <a:cxnLst/>
              <a:rect l="l" t="t" r="r" b="b"/>
              <a:pathLst>
                <a:path w="314" h="671" extrusionOk="0">
                  <a:moveTo>
                    <a:pt x="188" y="1"/>
                  </a:moveTo>
                  <a:lnTo>
                    <a:pt x="0" y="649"/>
                  </a:lnTo>
                  <a:lnTo>
                    <a:pt x="126" y="670"/>
                  </a:lnTo>
                  <a:lnTo>
                    <a:pt x="314" y="21"/>
                  </a:lnTo>
                  <a:lnTo>
                    <a:pt x="18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7" name="Google Shape;7057;p30"/>
            <p:cNvSpPr/>
            <p:nvPr/>
          </p:nvSpPr>
          <p:spPr>
            <a:xfrm>
              <a:off x="4489775" y="282881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8" name="Google Shape;7058;p30"/>
            <p:cNvSpPr/>
            <p:nvPr/>
          </p:nvSpPr>
          <p:spPr>
            <a:xfrm>
              <a:off x="4506500" y="2837688"/>
              <a:ext cx="7875" cy="17300"/>
            </a:xfrm>
            <a:custGeom>
              <a:avLst/>
              <a:gdLst/>
              <a:ahLst/>
              <a:cxnLst/>
              <a:rect l="l" t="t" r="r" b="b"/>
              <a:pathLst>
                <a:path w="315" h="692" extrusionOk="0">
                  <a:moveTo>
                    <a:pt x="189" y="1"/>
                  </a:moveTo>
                  <a:lnTo>
                    <a:pt x="1" y="649"/>
                  </a:lnTo>
                  <a:lnTo>
                    <a:pt x="126" y="691"/>
                  </a:lnTo>
                  <a:lnTo>
                    <a:pt x="315"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9" name="Google Shape;7059;p30"/>
            <p:cNvSpPr/>
            <p:nvPr/>
          </p:nvSpPr>
          <p:spPr>
            <a:xfrm>
              <a:off x="4499700" y="2828288"/>
              <a:ext cx="12575" cy="33500"/>
            </a:xfrm>
            <a:custGeom>
              <a:avLst/>
              <a:gdLst/>
              <a:ahLst/>
              <a:cxnLst/>
              <a:rect l="l" t="t" r="r" b="b"/>
              <a:pathLst>
                <a:path w="503" h="1340" extrusionOk="0">
                  <a:moveTo>
                    <a:pt x="357" y="0"/>
                  </a:moveTo>
                  <a:lnTo>
                    <a:pt x="1" y="1297"/>
                  </a:lnTo>
                  <a:lnTo>
                    <a:pt x="126" y="1339"/>
                  </a:lnTo>
                  <a:lnTo>
                    <a:pt x="503" y="42"/>
                  </a:lnTo>
                  <a:lnTo>
                    <a:pt x="357"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0" name="Google Shape;7060;p30"/>
            <p:cNvSpPr/>
            <p:nvPr/>
          </p:nvSpPr>
          <p:spPr>
            <a:xfrm>
              <a:off x="4514875" y="2831413"/>
              <a:ext cx="8400" cy="17300"/>
            </a:xfrm>
            <a:custGeom>
              <a:avLst/>
              <a:gdLst/>
              <a:ahLst/>
              <a:cxnLst/>
              <a:rect l="l" t="t" r="r" b="b"/>
              <a:pathLst>
                <a:path w="336" h="692" extrusionOk="0">
                  <a:moveTo>
                    <a:pt x="189" y="1"/>
                  </a:moveTo>
                  <a:lnTo>
                    <a:pt x="1" y="649"/>
                  </a:lnTo>
                  <a:lnTo>
                    <a:pt x="147" y="691"/>
                  </a:lnTo>
                  <a:lnTo>
                    <a:pt x="335"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1" name="Google Shape;7061;p30"/>
            <p:cNvSpPr/>
            <p:nvPr/>
          </p:nvSpPr>
          <p:spPr>
            <a:xfrm>
              <a:off x="4503900" y="2830363"/>
              <a:ext cx="7875" cy="17300"/>
            </a:xfrm>
            <a:custGeom>
              <a:avLst/>
              <a:gdLst/>
              <a:ahLst/>
              <a:cxnLst/>
              <a:rect l="l" t="t" r="r" b="b"/>
              <a:pathLst>
                <a:path w="315" h="692" extrusionOk="0">
                  <a:moveTo>
                    <a:pt x="168" y="1"/>
                  </a:moveTo>
                  <a:lnTo>
                    <a:pt x="0" y="649"/>
                  </a:lnTo>
                  <a:lnTo>
                    <a:pt x="126" y="691"/>
                  </a:lnTo>
                  <a:lnTo>
                    <a:pt x="314" y="43"/>
                  </a:lnTo>
                  <a:lnTo>
                    <a:pt x="16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2" name="Google Shape;7062;p30"/>
            <p:cNvSpPr/>
            <p:nvPr/>
          </p:nvSpPr>
          <p:spPr>
            <a:xfrm>
              <a:off x="4536850" y="2837688"/>
              <a:ext cx="8400" cy="16775"/>
            </a:xfrm>
            <a:custGeom>
              <a:avLst/>
              <a:gdLst/>
              <a:ahLst/>
              <a:cxnLst/>
              <a:rect l="l" t="t" r="r" b="b"/>
              <a:pathLst>
                <a:path w="336" h="671" extrusionOk="0">
                  <a:moveTo>
                    <a:pt x="189" y="1"/>
                  </a:moveTo>
                  <a:lnTo>
                    <a:pt x="0" y="649"/>
                  </a:lnTo>
                  <a:lnTo>
                    <a:pt x="147" y="670"/>
                  </a:lnTo>
                  <a:lnTo>
                    <a:pt x="335" y="22"/>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3" name="Google Shape;7063;p30"/>
            <p:cNvSpPr/>
            <p:nvPr/>
          </p:nvSpPr>
          <p:spPr>
            <a:xfrm>
              <a:off x="4548350" y="2840838"/>
              <a:ext cx="7875" cy="17275"/>
            </a:xfrm>
            <a:custGeom>
              <a:avLst/>
              <a:gdLst/>
              <a:ahLst/>
              <a:cxnLst/>
              <a:rect l="l" t="t" r="r" b="b"/>
              <a:pathLst>
                <a:path w="315" h="691" extrusionOk="0">
                  <a:moveTo>
                    <a:pt x="189" y="0"/>
                  </a:moveTo>
                  <a:lnTo>
                    <a:pt x="1" y="649"/>
                  </a:lnTo>
                  <a:lnTo>
                    <a:pt x="126" y="691"/>
                  </a:lnTo>
                  <a:lnTo>
                    <a:pt x="315"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4" name="Google Shape;7064;p30"/>
            <p:cNvSpPr/>
            <p:nvPr/>
          </p:nvSpPr>
          <p:spPr>
            <a:xfrm>
              <a:off x="4554625" y="2843963"/>
              <a:ext cx="13100" cy="33500"/>
            </a:xfrm>
            <a:custGeom>
              <a:avLst/>
              <a:gdLst/>
              <a:ahLst/>
              <a:cxnLst/>
              <a:rect l="l" t="t" r="r" b="b"/>
              <a:pathLst>
                <a:path w="524" h="1340" extrusionOk="0">
                  <a:moveTo>
                    <a:pt x="377" y="1"/>
                  </a:moveTo>
                  <a:lnTo>
                    <a:pt x="1" y="1298"/>
                  </a:lnTo>
                  <a:lnTo>
                    <a:pt x="147" y="1340"/>
                  </a:lnTo>
                  <a:lnTo>
                    <a:pt x="524" y="43"/>
                  </a:lnTo>
                  <a:lnTo>
                    <a:pt x="377"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5" name="Google Shape;7065;p30"/>
            <p:cNvSpPr/>
            <p:nvPr/>
          </p:nvSpPr>
          <p:spPr>
            <a:xfrm>
              <a:off x="4570850" y="2847638"/>
              <a:ext cx="7875" cy="16750"/>
            </a:xfrm>
            <a:custGeom>
              <a:avLst/>
              <a:gdLst/>
              <a:ahLst/>
              <a:cxnLst/>
              <a:rect l="l" t="t" r="r" b="b"/>
              <a:pathLst>
                <a:path w="315" h="670" extrusionOk="0">
                  <a:moveTo>
                    <a:pt x="189" y="0"/>
                  </a:moveTo>
                  <a:lnTo>
                    <a:pt x="0" y="649"/>
                  </a:lnTo>
                  <a:lnTo>
                    <a:pt x="126" y="670"/>
                  </a:lnTo>
                  <a:lnTo>
                    <a:pt x="314" y="21"/>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6" name="Google Shape;7066;p30"/>
            <p:cNvSpPr/>
            <p:nvPr/>
          </p:nvSpPr>
          <p:spPr>
            <a:xfrm>
              <a:off x="4581300" y="2850238"/>
              <a:ext cx="8400" cy="17300"/>
            </a:xfrm>
            <a:custGeom>
              <a:avLst/>
              <a:gdLst/>
              <a:ahLst/>
              <a:cxnLst/>
              <a:rect l="l" t="t" r="r" b="b"/>
              <a:pathLst>
                <a:path w="336" h="692" extrusionOk="0">
                  <a:moveTo>
                    <a:pt x="189" y="1"/>
                  </a:moveTo>
                  <a:lnTo>
                    <a:pt x="1" y="650"/>
                  </a:lnTo>
                  <a:lnTo>
                    <a:pt x="147" y="691"/>
                  </a:lnTo>
                  <a:lnTo>
                    <a:pt x="336"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7" name="Google Shape;7067;p30"/>
            <p:cNvSpPr/>
            <p:nvPr/>
          </p:nvSpPr>
          <p:spPr>
            <a:xfrm>
              <a:off x="4600675" y="2860713"/>
              <a:ext cx="7850" cy="17275"/>
            </a:xfrm>
            <a:custGeom>
              <a:avLst/>
              <a:gdLst/>
              <a:ahLst/>
              <a:cxnLst/>
              <a:rect l="l" t="t" r="r" b="b"/>
              <a:pathLst>
                <a:path w="314" h="691" extrusionOk="0">
                  <a:moveTo>
                    <a:pt x="188" y="0"/>
                  </a:moveTo>
                  <a:lnTo>
                    <a:pt x="0" y="649"/>
                  </a:lnTo>
                  <a:lnTo>
                    <a:pt x="126" y="691"/>
                  </a:lnTo>
                  <a:lnTo>
                    <a:pt x="314" y="42"/>
                  </a:lnTo>
                  <a:lnTo>
                    <a:pt x="188"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8" name="Google Shape;7068;p30"/>
            <p:cNvSpPr/>
            <p:nvPr/>
          </p:nvSpPr>
          <p:spPr>
            <a:xfrm>
              <a:off x="4603800" y="2856538"/>
              <a:ext cx="7875" cy="17275"/>
            </a:xfrm>
            <a:custGeom>
              <a:avLst/>
              <a:gdLst/>
              <a:ahLst/>
              <a:cxnLst/>
              <a:rect l="l" t="t" r="r" b="b"/>
              <a:pathLst>
                <a:path w="315" h="691" extrusionOk="0">
                  <a:moveTo>
                    <a:pt x="189" y="0"/>
                  </a:moveTo>
                  <a:lnTo>
                    <a:pt x="1" y="649"/>
                  </a:lnTo>
                  <a:lnTo>
                    <a:pt x="126" y="690"/>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9" name="Google Shape;7069;p30"/>
            <p:cNvSpPr/>
            <p:nvPr/>
          </p:nvSpPr>
          <p:spPr>
            <a:xfrm>
              <a:off x="4610075" y="2859663"/>
              <a:ext cx="12575" cy="33500"/>
            </a:xfrm>
            <a:custGeom>
              <a:avLst/>
              <a:gdLst/>
              <a:ahLst/>
              <a:cxnLst/>
              <a:rect l="l" t="t" r="r" b="b"/>
              <a:pathLst>
                <a:path w="503" h="1340" extrusionOk="0">
                  <a:moveTo>
                    <a:pt x="377" y="1"/>
                  </a:moveTo>
                  <a:lnTo>
                    <a:pt x="1" y="1298"/>
                  </a:lnTo>
                  <a:lnTo>
                    <a:pt x="126" y="1340"/>
                  </a:lnTo>
                  <a:lnTo>
                    <a:pt x="503" y="42"/>
                  </a:lnTo>
                  <a:lnTo>
                    <a:pt x="377"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0" name="Google Shape;7070;p30"/>
            <p:cNvSpPr/>
            <p:nvPr/>
          </p:nvSpPr>
          <p:spPr>
            <a:xfrm>
              <a:off x="4625775" y="2863338"/>
              <a:ext cx="7875" cy="16750"/>
            </a:xfrm>
            <a:custGeom>
              <a:avLst/>
              <a:gdLst/>
              <a:ahLst/>
              <a:cxnLst/>
              <a:rect l="l" t="t" r="r" b="b"/>
              <a:pathLst>
                <a:path w="315" h="670" extrusionOk="0">
                  <a:moveTo>
                    <a:pt x="189" y="0"/>
                  </a:moveTo>
                  <a:lnTo>
                    <a:pt x="0" y="649"/>
                  </a:lnTo>
                  <a:lnTo>
                    <a:pt x="147" y="670"/>
                  </a:lnTo>
                  <a:lnTo>
                    <a:pt x="314" y="21"/>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1" name="Google Shape;7071;p30"/>
            <p:cNvSpPr/>
            <p:nvPr/>
          </p:nvSpPr>
          <p:spPr>
            <a:xfrm>
              <a:off x="4649300" y="2877963"/>
              <a:ext cx="8400" cy="17300"/>
            </a:xfrm>
            <a:custGeom>
              <a:avLst/>
              <a:gdLst/>
              <a:ahLst/>
              <a:cxnLst/>
              <a:rect l="l" t="t" r="r" b="b"/>
              <a:pathLst>
                <a:path w="336" h="692" extrusionOk="0">
                  <a:moveTo>
                    <a:pt x="189" y="1"/>
                  </a:moveTo>
                  <a:lnTo>
                    <a:pt x="1" y="650"/>
                  </a:lnTo>
                  <a:lnTo>
                    <a:pt x="147" y="691"/>
                  </a:lnTo>
                  <a:lnTo>
                    <a:pt x="336"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2" name="Google Shape;7072;p30"/>
            <p:cNvSpPr/>
            <p:nvPr/>
          </p:nvSpPr>
          <p:spPr>
            <a:xfrm>
              <a:off x="4647750" y="2869088"/>
              <a:ext cx="7875" cy="17275"/>
            </a:xfrm>
            <a:custGeom>
              <a:avLst/>
              <a:gdLst/>
              <a:ahLst/>
              <a:cxnLst/>
              <a:rect l="l" t="t" r="r" b="b"/>
              <a:pathLst>
                <a:path w="315" h="691" extrusionOk="0">
                  <a:moveTo>
                    <a:pt x="189" y="0"/>
                  </a:moveTo>
                  <a:lnTo>
                    <a:pt x="0" y="649"/>
                  </a:lnTo>
                  <a:lnTo>
                    <a:pt x="147"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3" name="Google Shape;7073;p30"/>
            <p:cNvSpPr/>
            <p:nvPr/>
          </p:nvSpPr>
          <p:spPr>
            <a:xfrm>
              <a:off x="4659250" y="2872738"/>
              <a:ext cx="7875" cy="17300"/>
            </a:xfrm>
            <a:custGeom>
              <a:avLst/>
              <a:gdLst/>
              <a:ahLst/>
              <a:cxnLst/>
              <a:rect l="l" t="t" r="r" b="b"/>
              <a:pathLst>
                <a:path w="315" h="692" extrusionOk="0">
                  <a:moveTo>
                    <a:pt x="189" y="1"/>
                  </a:moveTo>
                  <a:lnTo>
                    <a:pt x="1" y="649"/>
                  </a:lnTo>
                  <a:lnTo>
                    <a:pt x="126" y="691"/>
                  </a:lnTo>
                  <a:lnTo>
                    <a:pt x="314" y="42"/>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4" name="Google Shape;7074;p30"/>
            <p:cNvSpPr/>
            <p:nvPr/>
          </p:nvSpPr>
          <p:spPr>
            <a:xfrm>
              <a:off x="4679650" y="2888963"/>
              <a:ext cx="12575" cy="33500"/>
            </a:xfrm>
            <a:custGeom>
              <a:avLst/>
              <a:gdLst/>
              <a:ahLst/>
              <a:cxnLst/>
              <a:rect l="l" t="t" r="r" b="b"/>
              <a:pathLst>
                <a:path w="503" h="1340" extrusionOk="0">
                  <a:moveTo>
                    <a:pt x="377" y="0"/>
                  </a:moveTo>
                  <a:lnTo>
                    <a:pt x="1" y="1298"/>
                  </a:lnTo>
                  <a:lnTo>
                    <a:pt x="126" y="1339"/>
                  </a:lnTo>
                  <a:lnTo>
                    <a:pt x="503" y="42"/>
                  </a:lnTo>
                  <a:lnTo>
                    <a:pt x="377"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5" name="Google Shape;7075;p30"/>
            <p:cNvSpPr/>
            <p:nvPr/>
          </p:nvSpPr>
          <p:spPr>
            <a:xfrm>
              <a:off x="4681225" y="2879013"/>
              <a:ext cx="7875" cy="17300"/>
            </a:xfrm>
            <a:custGeom>
              <a:avLst/>
              <a:gdLst/>
              <a:ahLst/>
              <a:cxnLst/>
              <a:rect l="l" t="t" r="r" b="b"/>
              <a:pathLst>
                <a:path w="315" h="692" extrusionOk="0">
                  <a:moveTo>
                    <a:pt x="189" y="1"/>
                  </a:moveTo>
                  <a:lnTo>
                    <a:pt x="0" y="649"/>
                  </a:lnTo>
                  <a:lnTo>
                    <a:pt x="126" y="691"/>
                  </a:lnTo>
                  <a:lnTo>
                    <a:pt x="314"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6" name="Google Shape;7076;p30"/>
            <p:cNvSpPr/>
            <p:nvPr/>
          </p:nvSpPr>
          <p:spPr>
            <a:xfrm>
              <a:off x="4692200" y="2882163"/>
              <a:ext cx="8400" cy="17275"/>
            </a:xfrm>
            <a:custGeom>
              <a:avLst/>
              <a:gdLst/>
              <a:ahLst/>
              <a:cxnLst/>
              <a:rect l="l" t="t" r="r" b="b"/>
              <a:pathLst>
                <a:path w="336" h="691" extrusionOk="0">
                  <a:moveTo>
                    <a:pt x="189" y="0"/>
                  </a:moveTo>
                  <a:lnTo>
                    <a:pt x="1" y="649"/>
                  </a:lnTo>
                  <a:lnTo>
                    <a:pt x="147" y="691"/>
                  </a:lnTo>
                  <a:lnTo>
                    <a:pt x="335"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7" name="Google Shape;7077;p30"/>
            <p:cNvSpPr/>
            <p:nvPr/>
          </p:nvSpPr>
          <p:spPr>
            <a:xfrm>
              <a:off x="4703200" y="2885288"/>
              <a:ext cx="8375" cy="17300"/>
            </a:xfrm>
            <a:custGeom>
              <a:avLst/>
              <a:gdLst/>
              <a:ahLst/>
              <a:cxnLst/>
              <a:rect l="l" t="t" r="r" b="b"/>
              <a:pathLst>
                <a:path w="335" h="692" extrusionOk="0">
                  <a:moveTo>
                    <a:pt x="188" y="1"/>
                  </a:moveTo>
                  <a:lnTo>
                    <a:pt x="0" y="649"/>
                  </a:lnTo>
                  <a:lnTo>
                    <a:pt x="147" y="691"/>
                  </a:lnTo>
                  <a:lnTo>
                    <a:pt x="335" y="43"/>
                  </a:lnTo>
                  <a:lnTo>
                    <a:pt x="18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8" name="Google Shape;7078;p30"/>
            <p:cNvSpPr/>
            <p:nvPr/>
          </p:nvSpPr>
          <p:spPr>
            <a:xfrm>
              <a:off x="4729875" y="290256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9" name="Google Shape;7079;p30"/>
            <p:cNvSpPr/>
            <p:nvPr/>
          </p:nvSpPr>
          <p:spPr>
            <a:xfrm>
              <a:off x="4720975" y="2891563"/>
              <a:ext cx="12575" cy="33500"/>
            </a:xfrm>
            <a:custGeom>
              <a:avLst/>
              <a:gdLst/>
              <a:ahLst/>
              <a:cxnLst/>
              <a:rect l="l" t="t" r="r" b="b"/>
              <a:pathLst>
                <a:path w="503" h="1340" extrusionOk="0">
                  <a:moveTo>
                    <a:pt x="377" y="1"/>
                  </a:moveTo>
                  <a:lnTo>
                    <a:pt x="1" y="1298"/>
                  </a:lnTo>
                  <a:lnTo>
                    <a:pt x="126" y="1340"/>
                  </a:lnTo>
                  <a:lnTo>
                    <a:pt x="503" y="43"/>
                  </a:lnTo>
                  <a:lnTo>
                    <a:pt x="377"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0" name="Google Shape;7080;p30"/>
            <p:cNvSpPr/>
            <p:nvPr/>
          </p:nvSpPr>
          <p:spPr>
            <a:xfrm>
              <a:off x="4736675" y="289471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1" name="Google Shape;7081;p30"/>
            <p:cNvSpPr/>
            <p:nvPr/>
          </p:nvSpPr>
          <p:spPr>
            <a:xfrm>
              <a:off x="4747650" y="2897838"/>
              <a:ext cx="7875" cy="17300"/>
            </a:xfrm>
            <a:custGeom>
              <a:avLst/>
              <a:gdLst/>
              <a:ahLst/>
              <a:cxnLst/>
              <a:rect l="l" t="t" r="r" b="b"/>
              <a:pathLst>
                <a:path w="315" h="692" extrusionOk="0">
                  <a:moveTo>
                    <a:pt x="189" y="1"/>
                  </a:moveTo>
                  <a:lnTo>
                    <a:pt x="1" y="650"/>
                  </a:lnTo>
                  <a:lnTo>
                    <a:pt x="126" y="691"/>
                  </a:lnTo>
                  <a:lnTo>
                    <a:pt x="314"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2" name="Google Shape;7082;p30"/>
            <p:cNvSpPr/>
            <p:nvPr/>
          </p:nvSpPr>
          <p:spPr>
            <a:xfrm>
              <a:off x="4758650" y="2900988"/>
              <a:ext cx="8375" cy="17275"/>
            </a:xfrm>
            <a:custGeom>
              <a:avLst/>
              <a:gdLst/>
              <a:ahLst/>
              <a:cxnLst/>
              <a:rect l="l" t="t" r="r" b="b"/>
              <a:pathLst>
                <a:path w="335" h="691" extrusionOk="0">
                  <a:moveTo>
                    <a:pt x="188" y="1"/>
                  </a:moveTo>
                  <a:lnTo>
                    <a:pt x="0" y="649"/>
                  </a:lnTo>
                  <a:lnTo>
                    <a:pt x="146" y="691"/>
                  </a:lnTo>
                  <a:lnTo>
                    <a:pt x="335" y="42"/>
                  </a:lnTo>
                  <a:lnTo>
                    <a:pt x="18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3" name="Google Shape;7083;p30"/>
            <p:cNvSpPr/>
            <p:nvPr/>
          </p:nvSpPr>
          <p:spPr>
            <a:xfrm>
              <a:off x="4769625" y="2904138"/>
              <a:ext cx="7875" cy="17275"/>
            </a:xfrm>
            <a:custGeom>
              <a:avLst/>
              <a:gdLst/>
              <a:ahLst/>
              <a:cxnLst/>
              <a:rect l="l" t="t" r="r" b="b"/>
              <a:pathLst>
                <a:path w="315" h="691" extrusionOk="0">
                  <a:moveTo>
                    <a:pt x="189" y="0"/>
                  </a:moveTo>
                  <a:lnTo>
                    <a:pt x="0" y="649"/>
                  </a:lnTo>
                  <a:lnTo>
                    <a:pt x="147"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4" name="Google Shape;7084;p30"/>
            <p:cNvSpPr/>
            <p:nvPr/>
          </p:nvSpPr>
          <p:spPr>
            <a:xfrm>
              <a:off x="4776425" y="2907788"/>
              <a:ext cx="12575" cy="32975"/>
            </a:xfrm>
            <a:custGeom>
              <a:avLst/>
              <a:gdLst/>
              <a:ahLst/>
              <a:cxnLst/>
              <a:rect l="l" t="t" r="r" b="b"/>
              <a:pathLst>
                <a:path w="503" h="1319" extrusionOk="0">
                  <a:moveTo>
                    <a:pt x="377" y="1"/>
                  </a:moveTo>
                  <a:lnTo>
                    <a:pt x="0" y="1298"/>
                  </a:lnTo>
                  <a:lnTo>
                    <a:pt x="126" y="1319"/>
                  </a:lnTo>
                  <a:lnTo>
                    <a:pt x="503" y="21"/>
                  </a:lnTo>
                  <a:lnTo>
                    <a:pt x="377"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5" name="Google Shape;7085;p30"/>
            <p:cNvSpPr/>
            <p:nvPr/>
          </p:nvSpPr>
          <p:spPr>
            <a:xfrm>
              <a:off x="4791600" y="2910413"/>
              <a:ext cx="8375" cy="17275"/>
            </a:xfrm>
            <a:custGeom>
              <a:avLst/>
              <a:gdLst/>
              <a:ahLst/>
              <a:cxnLst/>
              <a:rect l="l" t="t" r="r" b="b"/>
              <a:pathLst>
                <a:path w="335" h="691" extrusionOk="0">
                  <a:moveTo>
                    <a:pt x="189" y="0"/>
                  </a:moveTo>
                  <a:lnTo>
                    <a:pt x="0" y="649"/>
                  </a:lnTo>
                  <a:lnTo>
                    <a:pt x="147" y="691"/>
                  </a:lnTo>
                  <a:lnTo>
                    <a:pt x="335"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6" name="Google Shape;7086;p30"/>
            <p:cNvSpPr/>
            <p:nvPr/>
          </p:nvSpPr>
          <p:spPr>
            <a:xfrm>
              <a:off x="4803100" y="2913538"/>
              <a:ext cx="7875" cy="17300"/>
            </a:xfrm>
            <a:custGeom>
              <a:avLst/>
              <a:gdLst/>
              <a:ahLst/>
              <a:cxnLst/>
              <a:rect l="l" t="t" r="r" b="b"/>
              <a:pathLst>
                <a:path w="315" h="692" extrusionOk="0">
                  <a:moveTo>
                    <a:pt x="168" y="1"/>
                  </a:moveTo>
                  <a:lnTo>
                    <a:pt x="1" y="649"/>
                  </a:lnTo>
                  <a:lnTo>
                    <a:pt x="126" y="691"/>
                  </a:lnTo>
                  <a:lnTo>
                    <a:pt x="314" y="43"/>
                  </a:lnTo>
                  <a:lnTo>
                    <a:pt x="16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7" name="Google Shape;7087;p30"/>
            <p:cNvSpPr/>
            <p:nvPr/>
          </p:nvSpPr>
          <p:spPr>
            <a:xfrm>
              <a:off x="4814075" y="2917213"/>
              <a:ext cx="7875" cy="17275"/>
            </a:xfrm>
            <a:custGeom>
              <a:avLst/>
              <a:gdLst/>
              <a:ahLst/>
              <a:cxnLst/>
              <a:rect l="l" t="t" r="r" b="b"/>
              <a:pathLst>
                <a:path w="315" h="691" extrusionOk="0">
                  <a:moveTo>
                    <a:pt x="189" y="0"/>
                  </a:moveTo>
                  <a:lnTo>
                    <a:pt x="1" y="649"/>
                  </a:lnTo>
                  <a:lnTo>
                    <a:pt x="126" y="691"/>
                  </a:lnTo>
                  <a:lnTo>
                    <a:pt x="315" y="21"/>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8" name="Google Shape;7088;p30"/>
            <p:cNvSpPr/>
            <p:nvPr/>
          </p:nvSpPr>
          <p:spPr>
            <a:xfrm>
              <a:off x="4825075" y="2919813"/>
              <a:ext cx="7875" cy="17300"/>
            </a:xfrm>
            <a:custGeom>
              <a:avLst/>
              <a:gdLst/>
              <a:ahLst/>
              <a:cxnLst/>
              <a:rect l="l" t="t" r="r" b="b"/>
              <a:pathLst>
                <a:path w="315" h="692" extrusionOk="0">
                  <a:moveTo>
                    <a:pt x="189" y="1"/>
                  </a:moveTo>
                  <a:lnTo>
                    <a:pt x="0" y="649"/>
                  </a:lnTo>
                  <a:lnTo>
                    <a:pt x="126" y="691"/>
                  </a:lnTo>
                  <a:lnTo>
                    <a:pt x="314"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9" name="Google Shape;7089;p30"/>
            <p:cNvSpPr/>
            <p:nvPr/>
          </p:nvSpPr>
          <p:spPr>
            <a:xfrm>
              <a:off x="4831875" y="2923488"/>
              <a:ext cx="12575" cy="33500"/>
            </a:xfrm>
            <a:custGeom>
              <a:avLst/>
              <a:gdLst/>
              <a:ahLst/>
              <a:cxnLst/>
              <a:rect l="l" t="t" r="r" b="b"/>
              <a:pathLst>
                <a:path w="503" h="1340" extrusionOk="0">
                  <a:moveTo>
                    <a:pt x="356" y="0"/>
                  </a:moveTo>
                  <a:lnTo>
                    <a:pt x="0" y="1297"/>
                  </a:lnTo>
                  <a:lnTo>
                    <a:pt x="126" y="1339"/>
                  </a:lnTo>
                  <a:lnTo>
                    <a:pt x="502" y="42"/>
                  </a:lnTo>
                  <a:lnTo>
                    <a:pt x="356"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0" name="Google Shape;7090;p30"/>
            <p:cNvSpPr/>
            <p:nvPr/>
          </p:nvSpPr>
          <p:spPr>
            <a:xfrm>
              <a:off x="4847050" y="2926613"/>
              <a:ext cx="8375" cy="17300"/>
            </a:xfrm>
            <a:custGeom>
              <a:avLst/>
              <a:gdLst/>
              <a:ahLst/>
              <a:cxnLst/>
              <a:rect l="l" t="t" r="r" b="b"/>
              <a:pathLst>
                <a:path w="335" h="692" extrusionOk="0">
                  <a:moveTo>
                    <a:pt x="188" y="1"/>
                  </a:moveTo>
                  <a:lnTo>
                    <a:pt x="0" y="649"/>
                  </a:lnTo>
                  <a:lnTo>
                    <a:pt x="147" y="691"/>
                  </a:lnTo>
                  <a:lnTo>
                    <a:pt x="335" y="43"/>
                  </a:lnTo>
                  <a:lnTo>
                    <a:pt x="18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1" name="Google Shape;7091;p30"/>
            <p:cNvSpPr/>
            <p:nvPr/>
          </p:nvSpPr>
          <p:spPr>
            <a:xfrm>
              <a:off x="4858550" y="292976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2" name="Google Shape;7092;p30"/>
            <p:cNvSpPr/>
            <p:nvPr/>
          </p:nvSpPr>
          <p:spPr>
            <a:xfrm>
              <a:off x="4844950" y="2928713"/>
              <a:ext cx="7875" cy="17275"/>
            </a:xfrm>
            <a:custGeom>
              <a:avLst/>
              <a:gdLst/>
              <a:ahLst/>
              <a:cxnLst/>
              <a:rect l="l" t="t" r="r" b="b"/>
              <a:pathLst>
                <a:path w="315" h="691" extrusionOk="0">
                  <a:moveTo>
                    <a:pt x="189" y="0"/>
                  </a:moveTo>
                  <a:lnTo>
                    <a:pt x="0" y="649"/>
                  </a:lnTo>
                  <a:lnTo>
                    <a:pt x="147"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3" name="Google Shape;7093;p30"/>
            <p:cNvSpPr/>
            <p:nvPr/>
          </p:nvSpPr>
          <p:spPr>
            <a:xfrm>
              <a:off x="4880525" y="2936038"/>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4" name="Google Shape;7094;p30"/>
            <p:cNvSpPr/>
            <p:nvPr/>
          </p:nvSpPr>
          <p:spPr>
            <a:xfrm>
              <a:off x="4886800" y="2939163"/>
              <a:ext cx="12575" cy="33525"/>
            </a:xfrm>
            <a:custGeom>
              <a:avLst/>
              <a:gdLst/>
              <a:ahLst/>
              <a:cxnLst/>
              <a:rect l="l" t="t" r="r" b="b"/>
              <a:pathLst>
                <a:path w="503" h="1341" extrusionOk="0">
                  <a:moveTo>
                    <a:pt x="377" y="1"/>
                  </a:moveTo>
                  <a:lnTo>
                    <a:pt x="0" y="1298"/>
                  </a:lnTo>
                  <a:lnTo>
                    <a:pt x="126" y="1340"/>
                  </a:lnTo>
                  <a:lnTo>
                    <a:pt x="502" y="43"/>
                  </a:lnTo>
                  <a:lnTo>
                    <a:pt x="377"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5" name="Google Shape;7095;p30"/>
            <p:cNvSpPr/>
            <p:nvPr/>
          </p:nvSpPr>
          <p:spPr>
            <a:xfrm>
              <a:off x="4902500" y="2942838"/>
              <a:ext cx="8375" cy="16750"/>
            </a:xfrm>
            <a:custGeom>
              <a:avLst/>
              <a:gdLst/>
              <a:ahLst/>
              <a:cxnLst/>
              <a:rect l="l" t="t" r="r" b="b"/>
              <a:pathLst>
                <a:path w="335" h="670" extrusionOk="0">
                  <a:moveTo>
                    <a:pt x="188" y="0"/>
                  </a:moveTo>
                  <a:lnTo>
                    <a:pt x="0" y="649"/>
                  </a:lnTo>
                  <a:lnTo>
                    <a:pt x="146" y="670"/>
                  </a:lnTo>
                  <a:lnTo>
                    <a:pt x="335" y="21"/>
                  </a:lnTo>
                  <a:lnTo>
                    <a:pt x="188"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6" name="Google Shape;7096;p30"/>
            <p:cNvSpPr/>
            <p:nvPr/>
          </p:nvSpPr>
          <p:spPr>
            <a:xfrm>
              <a:off x="4929700" y="2960088"/>
              <a:ext cx="8375" cy="17300"/>
            </a:xfrm>
            <a:custGeom>
              <a:avLst/>
              <a:gdLst/>
              <a:ahLst/>
              <a:cxnLst/>
              <a:rect l="l" t="t" r="r" b="b"/>
              <a:pathLst>
                <a:path w="335" h="692" extrusionOk="0">
                  <a:moveTo>
                    <a:pt x="188" y="1"/>
                  </a:moveTo>
                  <a:lnTo>
                    <a:pt x="0" y="650"/>
                  </a:lnTo>
                  <a:lnTo>
                    <a:pt x="146" y="691"/>
                  </a:lnTo>
                  <a:lnTo>
                    <a:pt x="335" y="43"/>
                  </a:lnTo>
                  <a:lnTo>
                    <a:pt x="18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7" name="Google Shape;7097;p30"/>
            <p:cNvSpPr/>
            <p:nvPr/>
          </p:nvSpPr>
          <p:spPr>
            <a:xfrm>
              <a:off x="4924975" y="2949113"/>
              <a:ext cx="7875" cy="17275"/>
            </a:xfrm>
            <a:custGeom>
              <a:avLst/>
              <a:gdLst/>
              <a:ahLst/>
              <a:cxnLst/>
              <a:rect l="l" t="t" r="r" b="b"/>
              <a:pathLst>
                <a:path w="315" h="691" extrusionOk="0">
                  <a:moveTo>
                    <a:pt x="189" y="0"/>
                  </a:moveTo>
                  <a:lnTo>
                    <a:pt x="1" y="649"/>
                  </a:lnTo>
                  <a:lnTo>
                    <a:pt x="126" y="691"/>
                  </a:lnTo>
                  <a:lnTo>
                    <a:pt x="315" y="21"/>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8" name="Google Shape;7098;p30"/>
            <p:cNvSpPr/>
            <p:nvPr/>
          </p:nvSpPr>
          <p:spPr>
            <a:xfrm>
              <a:off x="4935975" y="2952263"/>
              <a:ext cx="7850" cy="16750"/>
            </a:xfrm>
            <a:custGeom>
              <a:avLst/>
              <a:gdLst/>
              <a:ahLst/>
              <a:cxnLst/>
              <a:rect l="l" t="t" r="r" b="b"/>
              <a:pathLst>
                <a:path w="314" h="670" extrusionOk="0">
                  <a:moveTo>
                    <a:pt x="188" y="0"/>
                  </a:moveTo>
                  <a:lnTo>
                    <a:pt x="0" y="649"/>
                  </a:lnTo>
                  <a:lnTo>
                    <a:pt x="126" y="670"/>
                  </a:lnTo>
                  <a:lnTo>
                    <a:pt x="314" y="21"/>
                  </a:lnTo>
                  <a:lnTo>
                    <a:pt x="188"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9" name="Google Shape;7099;p30"/>
            <p:cNvSpPr/>
            <p:nvPr/>
          </p:nvSpPr>
          <p:spPr>
            <a:xfrm>
              <a:off x="4942775" y="2955388"/>
              <a:ext cx="12575" cy="33500"/>
            </a:xfrm>
            <a:custGeom>
              <a:avLst/>
              <a:gdLst/>
              <a:ahLst/>
              <a:cxnLst/>
              <a:rect l="l" t="t" r="r" b="b"/>
              <a:pathLst>
                <a:path w="503" h="1340" extrusionOk="0">
                  <a:moveTo>
                    <a:pt x="356" y="1"/>
                  </a:moveTo>
                  <a:lnTo>
                    <a:pt x="0" y="1298"/>
                  </a:lnTo>
                  <a:lnTo>
                    <a:pt x="126" y="1340"/>
                  </a:lnTo>
                  <a:lnTo>
                    <a:pt x="502" y="42"/>
                  </a:lnTo>
                  <a:lnTo>
                    <a:pt x="356"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0" name="Google Shape;7100;p30"/>
            <p:cNvSpPr/>
            <p:nvPr/>
          </p:nvSpPr>
          <p:spPr>
            <a:xfrm>
              <a:off x="4957925" y="2958538"/>
              <a:ext cx="8400" cy="17275"/>
            </a:xfrm>
            <a:custGeom>
              <a:avLst/>
              <a:gdLst/>
              <a:ahLst/>
              <a:cxnLst/>
              <a:rect l="l" t="t" r="r" b="b"/>
              <a:pathLst>
                <a:path w="336" h="691" extrusionOk="0">
                  <a:moveTo>
                    <a:pt x="189" y="0"/>
                  </a:moveTo>
                  <a:lnTo>
                    <a:pt x="1" y="649"/>
                  </a:lnTo>
                  <a:lnTo>
                    <a:pt x="147" y="691"/>
                  </a:lnTo>
                  <a:lnTo>
                    <a:pt x="336"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1" name="Google Shape;7101;p30"/>
            <p:cNvSpPr/>
            <p:nvPr/>
          </p:nvSpPr>
          <p:spPr>
            <a:xfrm>
              <a:off x="4968925" y="2961138"/>
              <a:ext cx="7875" cy="17300"/>
            </a:xfrm>
            <a:custGeom>
              <a:avLst/>
              <a:gdLst/>
              <a:ahLst/>
              <a:cxnLst/>
              <a:rect l="l" t="t" r="r" b="b"/>
              <a:pathLst>
                <a:path w="315" h="692" extrusionOk="0">
                  <a:moveTo>
                    <a:pt x="189" y="1"/>
                  </a:moveTo>
                  <a:lnTo>
                    <a:pt x="0" y="649"/>
                  </a:lnTo>
                  <a:lnTo>
                    <a:pt x="126" y="691"/>
                  </a:lnTo>
                  <a:lnTo>
                    <a:pt x="314"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2" name="Google Shape;7102;p30"/>
            <p:cNvSpPr/>
            <p:nvPr/>
          </p:nvSpPr>
          <p:spPr>
            <a:xfrm>
              <a:off x="4980425" y="2964813"/>
              <a:ext cx="7875" cy="17275"/>
            </a:xfrm>
            <a:custGeom>
              <a:avLst/>
              <a:gdLst/>
              <a:ahLst/>
              <a:cxnLst/>
              <a:rect l="l" t="t" r="r" b="b"/>
              <a:pathLst>
                <a:path w="315" h="691" extrusionOk="0">
                  <a:moveTo>
                    <a:pt x="189" y="0"/>
                  </a:moveTo>
                  <a:lnTo>
                    <a:pt x="1" y="649"/>
                  </a:lnTo>
                  <a:lnTo>
                    <a:pt x="126"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3" name="Google Shape;7103;p30"/>
            <p:cNvSpPr/>
            <p:nvPr/>
          </p:nvSpPr>
          <p:spPr>
            <a:xfrm>
              <a:off x="4991425" y="2967938"/>
              <a:ext cx="7850" cy="17300"/>
            </a:xfrm>
            <a:custGeom>
              <a:avLst/>
              <a:gdLst/>
              <a:ahLst/>
              <a:cxnLst/>
              <a:rect l="l" t="t" r="r" b="b"/>
              <a:pathLst>
                <a:path w="314" h="692" extrusionOk="0">
                  <a:moveTo>
                    <a:pt x="188" y="1"/>
                  </a:moveTo>
                  <a:lnTo>
                    <a:pt x="0" y="649"/>
                  </a:lnTo>
                  <a:lnTo>
                    <a:pt x="126" y="691"/>
                  </a:lnTo>
                  <a:lnTo>
                    <a:pt x="314" y="43"/>
                  </a:lnTo>
                  <a:lnTo>
                    <a:pt x="18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4" name="Google Shape;7104;p30"/>
            <p:cNvSpPr/>
            <p:nvPr/>
          </p:nvSpPr>
          <p:spPr>
            <a:xfrm>
              <a:off x="4997700" y="2971088"/>
              <a:ext cx="12575" cy="33500"/>
            </a:xfrm>
            <a:custGeom>
              <a:avLst/>
              <a:gdLst/>
              <a:ahLst/>
              <a:cxnLst/>
              <a:rect l="l" t="t" r="r" b="b"/>
              <a:pathLst>
                <a:path w="503" h="1340" extrusionOk="0">
                  <a:moveTo>
                    <a:pt x="377" y="0"/>
                  </a:moveTo>
                  <a:lnTo>
                    <a:pt x="0" y="1298"/>
                  </a:lnTo>
                  <a:lnTo>
                    <a:pt x="147" y="1339"/>
                  </a:lnTo>
                  <a:lnTo>
                    <a:pt x="502" y="42"/>
                  </a:lnTo>
                  <a:lnTo>
                    <a:pt x="377"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5" name="Google Shape;7105;p30"/>
            <p:cNvSpPr/>
            <p:nvPr/>
          </p:nvSpPr>
          <p:spPr>
            <a:xfrm>
              <a:off x="5013375" y="2974213"/>
              <a:ext cx="7875" cy="17300"/>
            </a:xfrm>
            <a:custGeom>
              <a:avLst/>
              <a:gdLst/>
              <a:ahLst/>
              <a:cxnLst/>
              <a:rect l="l" t="t" r="r" b="b"/>
              <a:pathLst>
                <a:path w="315" h="692" extrusionOk="0">
                  <a:moveTo>
                    <a:pt x="189" y="1"/>
                  </a:moveTo>
                  <a:lnTo>
                    <a:pt x="1" y="649"/>
                  </a:lnTo>
                  <a:lnTo>
                    <a:pt x="126" y="691"/>
                  </a:lnTo>
                  <a:lnTo>
                    <a:pt x="315"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6" name="Google Shape;7106;p30"/>
            <p:cNvSpPr/>
            <p:nvPr/>
          </p:nvSpPr>
          <p:spPr>
            <a:xfrm>
              <a:off x="5024375" y="297736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7" name="Google Shape;7107;p30"/>
            <p:cNvSpPr/>
            <p:nvPr/>
          </p:nvSpPr>
          <p:spPr>
            <a:xfrm>
              <a:off x="5035875" y="2981013"/>
              <a:ext cx="7875" cy="17300"/>
            </a:xfrm>
            <a:custGeom>
              <a:avLst/>
              <a:gdLst/>
              <a:ahLst/>
              <a:cxnLst/>
              <a:rect l="l" t="t" r="r" b="b"/>
              <a:pathLst>
                <a:path w="315" h="692" extrusionOk="0">
                  <a:moveTo>
                    <a:pt x="189" y="1"/>
                  </a:moveTo>
                  <a:lnTo>
                    <a:pt x="1" y="649"/>
                  </a:lnTo>
                  <a:lnTo>
                    <a:pt x="126" y="691"/>
                  </a:lnTo>
                  <a:lnTo>
                    <a:pt x="314"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8" name="Google Shape;7108;p30"/>
            <p:cNvSpPr/>
            <p:nvPr/>
          </p:nvSpPr>
          <p:spPr>
            <a:xfrm>
              <a:off x="5046850" y="2983638"/>
              <a:ext cx="7875" cy="17275"/>
            </a:xfrm>
            <a:custGeom>
              <a:avLst/>
              <a:gdLst/>
              <a:ahLst/>
              <a:cxnLst/>
              <a:rect l="l" t="t" r="r" b="b"/>
              <a:pathLst>
                <a:path w="315" h="691" extrusionOk="0">
                  <a:moveTo>
                    <a:pt x="189" y="0"/>
                  </a:moveTo>
                  <a:lnTo>
                    <a:pt x="1" y="649"/>
                  </a:lnTo>
                  <a:lnTo>
                    <a:pt x="126" y="691"/>
                  </a:lnTo>
                  <a:lnTo>
                    <a:pt x="315"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9" name="Google Shape;7109;p30"/>
            <p:cNvSpPr/>
            <p:nvPr/>
          </p:nvSpPr>
          <p:spPr>
            <a:xfrm>
              <a:off x="5052625" y="2986763"/>
              <a:ext cx="13100" cy="33525"/>
            </a:xfrm>
            <a:custGeom>
              <a:avLst/>
              <a:gdLst/>
              <a:ahLst/>
              <a:cxnLst/>
              <a:rect l="l" t="t" r="r" b="b"/>
              <a:pathLst>
                <a:path w="524" h="1341" extrusionOk="0">
                  <a:moveTo>
                    <a:pt x="377" y="1"/>
                  </a:moveTo>
                  <a:lnTo>
                    <a:pt x="0" y="1298"/>
                  </a:lnTo>
                  <a:lnTo>
                    <a:pt x="147" y="1340"/>
                  </a:lnTo>
                  <a:lnTo>
                    <a:pt x="523" y="43"/>
                  </a:lnTo>
                  <a:lnTo>
                    <a:pt x="377"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0" name="Google Shape;7110;p30"/>
            <p:cNvSpPr/>
            <p:nvPr/>
          </p:nvSpPr>
          <p:spPr>
            <a:xfrm>
              <a:off x="5068825" y="2990438"/>
              <a:ext cx="8400" cy="17275"/>
            </a:xfrm>
            <a:custGeom>
              <a:avLst/>
              <a:gdLst/>
              <a:ahLst/>
              <a:cxnLst/>
              <a:rect l="l" t="t" r="r" b="b"/>
              <a:pathLst>
                <a:path w="336" h="691" extrusionOk="0">
                  <a:moveTo>
                    <a:pt x="189" y="0"/>
                  </a:moveTo>
                  <a:lnTo>
                    <a:pt x="1" y="649"/>
                  </a:lnTo>
                  <a:lnTo>
                    <a:pt x="147" y="691"/>
                  </a:lnTo>
                  <a:lnTo>
                    <a:pt x="335"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1" name="Google Shape;7111;p30"/>
            <p:cNvSpPr/>
            <p:nvPr/>
          </p:nvSpPr>
          <p:spPr>
            <a:xfrm>
              <a:off x="5079825" y="2993563"/>
              <a:ext cx="7850" cy="16775"/>
            </a:xfrm>
            <a:custGeom>
              <a:avLst/>
              <a:gdLst/>
              <a:ahLst/>
              <a:cxnLst/>
              <a:rect l="l" t="t" r="r" b="b"/>
              <a:pathLst>
                <a:path w="314" h="671" extrusionOk="0">
                  <a:moveTo>
                    <a:pt x="188" y="1"/>
                  </a:moveTo>
                  <a:lnTo>
                    <a:pt x="0" y="650"/>
                  </a:lnTo>
                  <a:lnTo>
                    <a:pt x="126" y="671"/>
                  </a:lnTo>
                  <a:lnTo>
                    <a:pt x="314" y="22"/>
                  </a:lnTo>
                  <a:lnTo>
                    <a:pt x="18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2" name="Google Shape;7112;p30"/>
            <p:cNvSpPr/>
            <p:nvPr/>
          </p:nvSpPr>
          <p:spPr>
            <a:xfrm>
              <a:off x="5090800" y="2996188"/>
              <a:ext cx="7875" cy="17300"/>
            </a:xfrm>
            <a:custGeom>
              <a:avLst/>
              <a:gdLst/>
              <a:ahLst/>
              <a:cxnLst/>
              <a:rect l="l" t="t" r="r" b="b"/>
              <a:pathLst>
                <a:path w="315" h="692" extrusionOk="0">
                  <a:moveTo>
                    <a:pt x="189" y="1"/>
                  </a:moveTo>
                  <a:lnTo>
                    <a:pt x="1" y="649"/>
                  </a:lnTo>
                  <a:lnTo>
                    <a:pt x="126" y="691"/>
                  </a:lnTo>
                  <a:lnTo>
                    <a:pt x="314" y="42"/>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3" name="Google Shape;7113;p30"/>
            <p:cNvSpPr/>
            <p:nvPr/>
          </p:nvSpPr>
          <p:spPr>
            <a:xfrm>
              <a:off x="5102300" y="2999863"/>
              <a:ext cx="7875" cy="17275"/>
            </a:xfrm>
            <a:custGeom>
              <a:avLst/>
              <a:gdLst/>
              <a:ahLst/>
              <a:cxnLst/>
              <a:rect l="l" t="t" r="r" b="b"/>
              <a:pathLst>
                <a:path w="315" h="691" extrusionOk="0">
                  <a:moveTo>
                    <a:pt x="168" y="0"/>
                  </a:moveTo>
                  <a:lnTo>
                    <a:pt x="1" y="649"/>
                  </a:lnTo>
                  <a:lnTo>
                    <a:pt x="126" y="691"/>
                  </a:lnTo>
                  <a:lnTo>
                    <a:pt x="315" y="42"/>
                  </a:lnTo>
                  <a:lnTo>
                    <a:pt x="168"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4" name="Google Shape;7114;p30"/>
            <p:cNvSpPr/>
            <p:nvPr/>
          </p:nvSpPr>
          <p:spPr>
            <a:xfrm>
              <a:off x="5108575" y="3002988"/>
              <a:ext cx="12600" cy="32975"/>
            </a:xfrm>
            <a:custGeom>
              <a:avLst/>
              <a:gdLst/>
              <a:ahLst/>
              <a:cxnLst/>
              <a:rect l="l" t="t" r="r" b="b"/>
              <a:pathLst>
                <a:path w="504" h="1319" extrusionOk="0">
                  <a:moveTo>
                    <a:pt x="378" y="1"/>
                  </a:moveTo>
                  <a:lnTo>
                    <a:pt x="1" y="1298"/>
                  </a:lnTo>
                  <a:lnTo>
                    <a:pt x="126" y="1319"/>
                  </a:lnTo>
                  <a:lnTo>
                    <a:pt x="503" y="22"/>
                  </a:lnTo>
                  <a:lnTo>
                    <a:pt x="37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5" name="Google Shape;7115;p30"/>
            <p:cNvSpPr/>
            <p:nvPr/>
          </p:nvSpPr>
          <p:spPr>
            <a:xfrm>
              <a:off x="5123750" y="3005613"/>
              <a:ext cx="8400" cy="17275"/>
            </a:xfrm>
            <a:custGeom>
              <a:avLst/>
              <a:gdLst/>
              <a:ahLst/>
              <a:cxnLst/>
              <a:rect l="l" t="t" r="r" b="b"/>
              <a:pathLst>
                <a:path w="336" h="691" extrusionOk="0">
                  <a:moveTo>
                    <a:pt x="189" y="0"/>
                  </a:moveTo>
                  <a:lnTo>
                    <a:pt x="1" y="649"/>
                  </a:lnTo>
                  <a:lnTo>
                    <a:pt x="147" y="691"/>
                  </a:lnTo>
                  <a:lnTo>
                    <a:pt x="335"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6" name="Google Shape;7116;p30"/>
            <p:cNvSpPr/>
            <p:nvPr/>
          </p:nvSpPr>
          <p:spPr>
            <a:xfrm>
              <a:off x="5135275" y="3009263"/>
              <a:ext cx="7850" cy="17300"/>
            </a:xfrm>
            <a:custGeom>
              <a:avLst/>
              <a:gdLst/>
              <a:ahLst/>
              <a:cxnLst/>
              <a:rect l="l" t="t" r="r" b="b"/>
              <a:pathLst>
                <a:path w="314" h="692" extrusionOk="0">
                  <a:moveTo>
                    <a:pt x="188" y="1"/>
                  </a:moveTo>
                  <a:lnTo>
                    <a:pt x="0" y="649"/>
                  </a:lnTo>
                  <a:lnTo>
                    <a:pt x="126" y="691"/>
                  </a:lnTo>
                  <a:lnTo>
                    <a:pt x="314" y="43"/>
                  </a:lnTo>
                  <a:lnTo>
                    <a:pt x="18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7" name="Google Shape;7117;p30"/>
            <p:cNvSpPr/>
            <p:nvPr/>
          </p:nvSpPr>
          <p:spPr>
            <a:xfrm>
              <a:off x="5146250" y="301241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8" name="Google Shape;7118;p30"/>
            <p:cNvSpPr/>
            <p:nvPr/>
          </p:nvSpPr>
          <p:spPr>
            <a:xfrm>
              <a:off x="5157225" y="3015538"/>
              <a:ext cx="7875" cy="16775"/>
            </a:xfrm>
            <a:custGeom>
              <a:avLst/>
              <a:gdLst/>
              <a:ahLst/>
              <a:cxnLst/>
              <a:rect l="l" t="t" r="r" b="b"/>
              <a:pathLst>
                <a:path w="315" h="671" extrusionOk="0">
                  <a:moveTo>
                    <a:pt x="189" y="1"/>
                  </a:moveTo>
                  <a:lnTo>
                    <a:pt x="1" y="649"/>
                  </a:lnTo>
                  <a:lnTo>
                    <a:pt x="126" y="670"/>
                  </a:lnTo>
                  <a:lnTo>
                    <a:pt x="315" y="22"/>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9" name="Google Shape;7119;p30"/>
            <p:cNvSpPr/>
            <p:nvPr/>
          </p:nvSpPr>
          <p:spPr>
            <a:xfrm>
              <a:off x="5164025" y="3018688"/>
              <a:ext cx="12575" cy="33500"/>
            </a:xfrm>
            <a:custGeom>
              <a:avLst/>
              <a:gdLst/>
              <a:ahLst/>
              <a:cxnLst/>
              <a:rect l="l" t="t" r="r" b="b"/>
              <a:pathLst>
                <a:path w="503" h="1340" extrusionOk="0">
                  <a:moveTo>
                    <a:pt x="377" y="0"/>
                  </a:moveTo>
                  <a:lnTo>
                    <a:pt x="1" y="1319"/>
                  </a:lnTo>
                  <a:lnTo>
                    <a:pt x="126" y="1339"/>
                  </a:lnTo>
                  <a:lnTo>
                    <a:pt x="503" y="42"/>
                  </a:lnTo>
                  <a:lnTo>
                    <a:pt x="377"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0" name="Google Shape;7120;p30"/>
            <p:cNvSpPr/>
            <p:nvPr/>
          </p:nvSpPr>
          <p:spPr>
            <a:xfrm>
              <a:off x="5179200" y="3021813"/>
              <a:ext cx="8400" cy="17300"/>
            </a:xfrm>
            <a:custGeom>
              <a:avLst/>
              <a:gdLst/>
              <a:ahLst/>
              <a:cxnLst/>
              <a:rect l="l" t="t" r="r" b="b"/>
              <a:pathLst>
                <a:path w="336" h="692" extrusionOk="0">
                  <a:moveTo>
                    <a:pt x="189" y="1"/>
                  </a:moveTo>
                  <a:lnTo>
                    <a:pt x="1" y="650"/>
                  </a:lnTo>
                  <a:lnTo>
                    <a:pt x="147" y="691"/>
                  </a:lnTo>
                  <a:lnTo>
                    <a:pt x="335"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1" name="Google Shape;7121;p30"/>
            <p:cNvSpPr/>
            <p:nvPr/>
          </p:nvSpPr>
          <p:spPr>
            <a:xfrm>
              <a:off x="5190700" y="3024963"/>
              <a:ext cx="7875" cy="17275"/>
            </a:xfrm>
            <a:custGeom>
              <a:avLst/>
              <a:gdLst/>
              <a:ahLst/>
              <a:cxnLst/>
              <a:rect l="l" t="t" r="r" b="b"/>
              <a:pathLst>
                <a:path w="315" h="691" extrusionOk="0">
                  <a:moveTo>
                    <a:pt x="189" y="0"/>
                  </a:moveTo>
                  <a:lnTo>
                    <a:pt x="1" y="649"/>
                  </a:lnTo>
                  <a:lnTo>
                    <a:pt x="126" y="691"/>
                  </a:lnTo>
                  <a:lnTo>
                    <a:pt x="315"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2" name="Google Shape;7122;p30"/>
            <p:cNvSpPr/>
            <p:nvPr/>
          </p:nvSpPr>
          <p:spPr>
            <a:xfrm>
              <a:off x="4514875" y="2959563"/>
              <a:ext cx="613600" cy="522600"/>
            </a:xfrm>
            <a:custGeom>
              <a:avLst/>
              <a:gdLst/>
              <a:ahLst/>
              <a:cxnLst/>
              <a:rect l="l" t="t" r="r" b="b"/>
              <a:pathLst>
                <a:path w="24544" h="20904" extrusionOk="0">
                  <a:moveTo>
                    <a:pt x="16237" y="4709"/>
                  </a:moveTo>
                  <a:lnTo>
                    <a:pt x="5629" y="15338"/>
                  </a:lnTo>
                  <a:lnTo>
                    <a:pt x="3746" y="7826"/>
                  </a:lnTo>
                  <a:lnTo>
                    <a:pt x="16237" y="4709"/>
                  </a:lnTo>
                  <a:close/>
                  <a:moveTo>
                    <a:pt x="24544" y="1"/>
                  </a:moveTo>
                  <a:lnTo>
                    <a:pt x="1" y="6153"/>
                  </a:lnTo>
                  <a:lnTo>
                    <a:pt x="3683" y="20904"/>
                  </a:lnTo>
                  <a:lnTo>
                    <a:pt x="24544" y="1"/>
                  </a:lnTo>
                  <a:close/>
                </a:path>
              </a:pathLst>
            </a:custGeom>
            <a:solidFill>
              <a:srgbClr val="BFEFE5"/>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3" name="Google Shape;7123;p30"/>
            <p:cNvSpPr/>
            <p:nvPr/>
          </p:nvSpPr>
          <p:spPr>
            <a:xfrm>
              <a:off x="4592300" y="2960088"/>
              <a:ext cx="536175" cy="522075"/>
            </a:xfrm>
            <a:custGeom>
              <a:avLst/>
              <a:gdLst/>
              <a:ahLst/>
              <a:cxnLst/>
              <a:rect l="l" t="t" r="r" b="b"/>
              <a:pathLst>
                <a:path w="21447" h="20883" extrusionOk="0">
                  <a:moveTo>
                    <a:pt x="21447" y="1"/>
                  </a:moveTo>
                  <a:lnTo>
                    <a:pt x="17534" y="963"/>
                  </a:lnTo>
                  <a:lnTo>
                    <a:pt x="0" y="18518"/>
                  </a:lnTo>
                  <a:lnTo>
                    <a:pt x="586" y="20883"/>
                  </a:lnTo>
                  <a:lnTo>
                    <a:pt x="21447" y="1"/>
                  </a:lnTo>
                  <a:close/>
                </a:path>
              </a:pathLst>
            </a:custGeom>
            <a:solidFill>
              <a:srgbClr val="BFEFE5"/>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4" name="Google Shape;7124;p30"/>
            <p:cNvSpPr/>
            <p:nvPr/>
          </p:nvSpPr>
          <p:spPr>
            <a:xfrm>
              <a:off x="4600150" y="2960088"/>
              <a:ext cx="528325" cy="522075"/>
            </a:xfrm>
            <a:custGeom>
              <a:avLst/>
              <a:gdLst/>
              <a:ahLst/>
              <a:cxnLst/>
              <a:rect l="l" t="t" r="r" b="b"/>
              <a:pathLst>
                <a:path w="21133" h="20883" extrusionOk="0">
                  <a:moveTo>
                    <a:pt x="21133" y="1"/>
                  </a:moveTo>
                  <a:lnTo>
                    <a:pt x="19375" y="440"/>
                  </a:lnTo>
                  <a:lnTo>
                    <a:pt x="0" y="19795"/>
                  </a:lnTo>
                  <a:lnTo>
                    <a:pt x="272" y="20883"/>
                  </a:lnTo>
                  <a:lnTo>
                    <a:pt x="21133" y="1"/>
                  </a:lnTo>
                  <a:close/>
                </a:path>
              </a:pathLst>
            </a:custGeom>
            <a:solidFill>
              <a:srgbClr val="BFEFE5"/>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5" name="Google Shape;7125;p30"/>
            <p:cNvSpPr/>
            <p:nvPr/>
          </p:nvSpPr>
          <p:spPr>
            <a:xfrm>
              <a:off x="4531100" y="3108663"/>
              <a:ext cx="8375" cy="24075"/>
            </a:xfrm>
            <a:custGeom>
              <a:avLst/>
              <a:gdLst/>
              <a:ahLst/>
              <a:cxnLst/>
              <a:rect l="l" t="t" r="r" b="b"/>
              <a:pathLst>
                <a:path w="335" h="963" extrusionOk="0">
                  <a:moveTo>
                    <a:pt x="105" y="0"/>
                  </a:moveTo>
                  <a:lnTo>
                    <a:pt x="0" y="21"/>
                  </a:lnTo>
                  <a:lnTo>
                    <a:pt x="230" y="963"/>
                  </a:lnTo>
                  <a:lnTo>
                    <a:pt x="335" y="942"/>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6" name="Google Shape;7126;p30"/>
            <p:cNvSpPr/>
            <p:nvPr/>
          </p:nvSpPr>
          <p:spPr>
            <a:xfrm>
              <a:off x="4541550" y="3106038"/>
              <a:ext cx="5775" cy="12050"/>
            </a:xfrm>
            <a:custGeom>
              <a:avLst/>
              <a:gdLst/>
              <a:ahLst/>
              <a:cxnLst/>
              <a:rect l="l" t="t" r="r" b="b"/>
              <a:pathLst>
                <a:path w="231" h="482" extrusionOk="0">
                  <a:moveTo>
                    <a:pt x="126" y="1"/>
                  </a:moveTo>
                  <a:lnTo>
                    <a:pt x="1" y="21"/>
                  </a:lnTo>
                  <a:lnTo>
                    <a:pt x="126" y="482"/>
                  </a:lnTo>
                  <a:lnTo>
                    <a:pt x="231"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7" name="Google Shape;7127;p30"/>
            <p:cNvSpPr/>
            <p:nvPr/>
          </p:nvSpPr>
          <p:spPr>
            <a:xfrm>
              <a:off x="4551500" y="3103413"/>
              <a:ext cx="5775" cy="12600"/>
            </a:xfrm>
            <a:custGeom>
              <a:avLst/>
              <a:gdLst/>
              <a:ahLst/>
              <a:cxnLst/>
              <a:rect l="l" t="t" r="r" b="b"/>
              <a:pathLst>
                <a:path w="231" h="504" extrusionOk="0">
                  <a:moveTo>
                    <a:pt x="126" y="1"/>
                  </a:moveTo>
                  <a:lnTo>
                    <a:pt x="0" y="22"/>
                  </a:lnTo>
                  <a:lnTo>
                    <a:pt x="126" y="503"/>
                  </a:lnTo>
                  <a:lnTo>
                    <a:pt x="230"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8" name="Google Shape;7128;p30"/>
            <p:cNvSpPr/>
            <p:nvPr/>
          </p:nvSpPr>
          <p:spPr>
            <a:xfrm>
              <a:off x="4561425" y="3100813"/>
              <a:ext cx="5775" cy="12575"/>
            </a:xfrm>
            <a:custGeom>
              <a:avLst/>
              <a:gdLst/>
              <a:ahLst/>
              <a:cxnLst/>
              <a:rect l="l" t="t" r="r" b="b"/>
              <a:pathLst>
                <a:path w="231" h="503" extrusionOk="0">
                  <a:moveTo>
                    <a:pt x="126" y="0"/>
                  </a:moveTo>
                  <a:lnTo>
                    <a:pt x="1" y="21"/>
                  </a:lnTo>
                  <a:lnTo>
                    <a:pt x="126" y="503"/>
                  </a:lnTo>
                  <a:lnTo>
                    <a:pt x="231" y="46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9" name="Google Shape;7129;p30"/>
            <p:cNvSpPr/>
            <p:nvPr/>
          </p:nvSpPr>
          <p:spPr>
            <a:xfrm>
              <a:off x="4571375" y="3098188"/>
              <a:ext cx="5775" cy="12575"/>
            </a:xfrm>
            <a:custGeom>
              <a:avLst/>
              <a:gdLst/>
              <a:ahLst/>
              <a:cxnLst/>
              <a:rect l="l" t="t" r="r" b="b"/>
              <a:pathLst>
                <a:path w="231" h="503" extrusionOk="0">
                  <a:moveTo>
                    <a:pt x="126" y="1"/>
                  </a:moveTo>
                  <a:lnTo>
                    <a:pt x="0" y="22"/>
                  </a:lnTo>
                  <a:lnTo>
                    <a:pt x="126" y="503"/>
                  </a:lnTo>
                  <a:lnTo>
                    <a:pt x="231"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0" name="Google Shape;7130;p30"/>
            <p:cNvSpPr/>
            <p:nvPr/>
          </p:nvSpPr>
          <p:spPr>
            <a:xfrm>
              <a:off x="4581825" y="3095588"/>
              <a:ext cx="8925" cy="24075"/>
            </a:xfrm>
            <a:custGeom>
              <a:avLst/>
              <a:gdLst/>
              <a:ahLst/>
              <a:cxnLst/>
              <a:rect l="l" t="t" r="r" b="b"/>
              <a:pathLst>
                <a:path w="357" h="963" extrusionOk="0">
                  <a:moveTo>
                    <a:pt x="126" y="0"/>
                  </a:moveTo>
                  <a:lnTo>
                    <a:pt x="1" y="21"/>
                  </a:lnTo>
                  <a:lnTo>
                    <a:pt x="252" y="963"/>
                  </a:lnTo>
                  <a:lnTo>
                    <a:pt x="357" y="942"/>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1" name="Google Shape;7131;p30"/>
            <p:cNvSpPr/>
            <p:nvPr/>
          </p:nvSpPr>
          <p:spPr>
            <a:xfrm>
              <a:off x="4592825" y="3092963"/>
              <a:ext cx="5775" cy="12575"/>
            </a:xfrm>
            <a:custGeom>
              <a:avLst/>
              <a:gdLst/>
              <a:ahLst/>
              <a:cxnLst/>
              <a:rect l="l" t="t" r="r" b="b"/>
              <a:pathLst>
                <a:path w="231" h="503" extrusionOk="0">
                  <a:moveTo>
                    <a:pt x="105" y="0"/>
                  </a:moveTo>
                  <a:lnTo>
                    <a:pt x="0" y="21"/>
                  </a:lnTo>
                  <a:lnTo>
                    <a:pt x="105" y="503"/>
                  </a:lnTo>
                  <a:lnTo>
                    <a:pt x="230" y="461"/>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2" name="Google Shape;7132;p30"/>
            <p:cNvSpPr/>
            <p:nvPr/>
          </p:nvSpPr>
          <p:spPr>
            <a:xfrm>
              <a:off x="4602750" y="3090863"/>
              <a:ext cx="5775" cy="12075"/>
            </a:xfrm>
            <a:custGeom>
              <a:avLst/>
              <a:gdLst/>
              <a:ahLst/>
              <a:cxnLst/>
              <a:rect l="l" t="t" r="r" b="b"/>
              <a:pathLst>
                <a:path w="231" h="483" extrusionOk="0">
                  <a:moveTo>
                    <a:pt x="105" y="1"/>
                  </a:moveTo>
                  <a:lnTo>
                    <a:pt x="1" y="22"/>
                  </a:lnTo>
                  <a:lnTo>
                    <a:pt x="105" y="482"/>
                  </a:lnTo>
                  <a:lnTo>
                    <a:pt x="231" y="461"/>
                  </a:lnTo>
                  <a:lnTo>
                    <a:pt x="105"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3" name="Google Shape;7133;p30"/>
            <p:cNvSpPr/>
            <p:nvPr/>
          </p:nvSpPr>
          <p:spPr>
            <a:xfrm>
              <a:off x="4612700" y="3087738"/>
              <a:ext cx="5775" cy="12575"/>
            </a:xfrm>
            <a:custGeom>
              <a:avLst/>
              <a:gdLst/>
              <a:ahLst/>
              <a:cxnLst/>
              <a:rect l="l" t="t" r="r" b="b"/>
              <a:pathLst>
                <a:path w="231" h="503" extrusionOk="0">
                  <a:moveTo>
                    <a:pt x="105" y="0"/>
                  </a:moveTo>
                  <a:lnTo>
                    <a:pt x="0" y="42"/>
                  </a:lnTo>
                  <a:lnTo>
                    <a:pt x="105" y="502"/>
                  </a:lnTo>
                  <a:lnTo>
                    <a:pt x="230" y="481"/>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4" name="Google Shape;7134;p30"/>
            <p:cNvSpPr/>
            <p:nvPr/>
          </p:nvSpPr>
          <p:spPr>
            <a:xfrm>
              <a:off x="4622100" y="3085638"/>
              <a:ext cx="6325" cy="12575"/>
            </a:xfrm>
            <a:custGeom>
              <a:avLst/>
              <a:gdLst/>
              <a:ahLst/>
              <a:cxnLst/>
              <a:rect l="l" t="t" r="r" b="b"/>
              <a:pathLst>
                <a:path w="253" h="503" extrusionOk="0">
                  <a:moveTo>
                    <a:pt x="126" y="1"/>
                  </a:moveTo>
                  <a:lnTo>
                    <a:pt x="1" y="21"/>
                  </a:lnTo>
                  <a:lnTo>
                    <a:pt x="126" y="503"/>
                  </a:lnTo>
                  <a:lnTo>
                    <a:pt x="252" y="482"/>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5" name="Google Shape;7135;p30"/>
            <p:cNvSpPr/>
            <p:nvPr/>
          </p:nvSpPr>
          <p:spPr>
            <a:xfrm>
              <a:off x="4633100" y="3083013"/>
              <a:ext cx="8925" cy="24625"/>
            </a:xfrm>
            <a:custGeom>
              <a:avLst/>
              <a:gdLst/>
              <a:ahLst/>
              <a:cxnLst/>
              <a:rect l="l" t="t" r="r" b="b"/>
              <a:pathLst>
                <a:path w="357" h="985" extrusionOk="0">
                  <a:moveTo>
                    <a:pt x="105" y="1"/>
                  </a:moveTo>
                  <a:lnTo>
                    <a:pt x="0" y="43"/>
                  </a:lnTo>
                  <a:lnTo>
                    <a:pt x="231" y="984"/>
                  </a:lnTo>
                  <a:lnTo>
                    <a:pt x="356" y="942"/>
                  </a:lnTo>
                  <a:lnTo>
                    <a:pt x="105"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6" name="Google Shape;7136;p30"/>
            <p:cNvSpPr/>
            <p:nvPr/>
          </p:nvSpPr>
          <p:spPr>
            <a:xfrm>
              <a:off x="4643550" y="3079888"/>
              <a:ext cx="6300" cy="12575"/>
            </a:xfrm>
            <a:custGeom>
              <a:avLst/>
              <a:gdLst/>
              <a:ahLst/>
              <a:cxnLst/>
              <a:rect l="l" t="t" r="r" b="b"/>
              <a:pathLst>
                <a:path w="252" h="503" extrusionOk="0">
                  <a:moveTo>
                    <a:pt x="126" y="0"/>
                  </a:moveTo>
                  <a:lnTo>
                    <a:pt x="1" y="42"/>
                  </a:lnTo>
                  <a:lnTo>
                    <a:pt x="126" y="503"/>
                  </a:lnTo>
                  <a:lnTo>
                    <a:pt x="252" y="482"/>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7" name="Google Shape;7137;p30"/>
            <p:cNvSpPr/>
            <p:nvPr/>
          </p:nvSpPr>
          <p:spPr>
            <a:xfrm>
              <a:off x="4653500" y="3078313"/>
              <a:ext cx="5775" cy="12050"/>
            </a:xfrm>
            <a:custGeom>
              <a:avLst/>
              <a:gdLst/>
              <a:ahLst/>
              <a:cxnLst/>
              <a:rect l="l" t="t" r="r" b="b"/>
              <a:pathLst>
                <a:path w="231" h="482" extrusionOk="0">
                  <a:moveTo>
                    <a:pt x="126" y="1"/>
                  </a:moveTo>
                  <a:lnTo>
                    <a:pt x="0" y="22"/>
                  </a:lnTo>
                  <a:lnTo>
                    <a:pt x="126" y="482"/>
                  </a:lnTo>
                  <a:lnTo>
                    <a:pt x="231"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8" name="Google Shape;7138;p30"/>
            <p:cNvSpPr/>
            <p:nvPr/>
          </p:nvSpPr>
          <p:spPr>
            <a:xfrm>
              <a:off x="4663425" y="3075713"/>
              <a:ext cx="5800" cy="12050"/>
            </a:xfrm>
            <a:custGeom>
              <a:avLst/>
              <a:gdLst/>
              <a:ahLst/>
              <a:cxnLst/>
              <a:rect l="l" t="t" r="r" b="b"/>
              <a:pathLst>
                <a:path w="232" h="482" extrusionOk="0">
                  <a:moveTo>
                    <a:pt x="126" y="0"/>
                  </a:moveTo>
                  <a:lnTo>
                    <a:pt x="1" y="21"/>
                  </a:lnTo>
                  <a:lnTo>
                    <a:pt x="126" y="481"/>
                  </a:lnTo>
                  <a:lnTo>
                    <a:pt x="231" y="460"/>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9" name="Google Shape;7139;p30"/>
            <p:cNvSpPr/>
            <p:nvPr/>
          </p:nvSpPr>
          <p:spPr>
            <a:xfrm>
              <a:off x="4673375" y="3073088"/>
              <a:ext cx="5775" cy="12050"/>
            </a:xfrm>
            <a:custGeom>
              <a:avLst/>
              <a:gdLst/>
              <a:ahLst/>
              <a:cxnLst/>
              <a:rect l="l" t="t" r="r" b="b"/>
              <a:pathLst>
                <a:path w="231" h="482" extrusionOk="0">
                  <a:moveTo>
                    <a:pt x="126" y="0"/>
                  </a:moveTo>
                  <a:lnTo>
                    <a:pt x="0" y="21"/>
                  </a:lnTo>
                  <a:lnTo>
                    <a:pt x="126" y="482"/>
                  </a:lnTo>
                  <a:lnTo>
                    <a:pt x="231" y="46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0" name="Google Shape;7140;p30"/>
            <p:cNvSpPr/>
            <p:nvPr/>
          </p:nvSpPr>
          <p:spPr>
            <a:xfrm>
              <a:off x="4684350" y="3069938"/>
              <a:ext cx="8400" cy="24100"/>
            </a:xfrm>
            <a:custGeom>
              <a:avLst/>
              <a:gdLst/>
              <a:ahLst/>
              <a:cxnLst/>
              <a:rect l="l" t="t" r="r" b="b"/>
              <a:pathLst>
                <a:path w="336" h="964" extrusionOk="0">
                  <a:moveTo>
                    <a:pt x="105" y="1"/>
                  </a:moveTo>
                  <a:lnTo>
                    <a:pt x="1" y="22"/>
                  </a:lnTo>
                  <a:lnTo>
                    <a:pt x="231" y="963"/>
                  </a:lnTo>
                  <a:lnTo>
                    <a:pt x="336" y="942"/>
                  </a:lnTo>
                  <a:lnTo>
                    <a:pt x="105"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1" name="Google Shape;7141;p30"/>
            <p:cNvSpPr/>
            <p:nvPr/>
          </p:nvSpPr>
          <p:spPr>
            <a:xfrm>
              <a:off x="4694825" y="3067338"/>
              <a:ext cx="5775" cy="12575"/>
            </a:xfrm>
            <a:custGeom>
              <a:avLst/>
              <a:gdLst/>
              <a:ahLst/>
              <a:cxnLst/>
              <a:rect l="l" t="t" r="r" b="b"/>
              <a:pathLst>
                <a:path w="231" h="503" extrusionOk="0">
                  <a:moveTo>
                    <a:pt x="126" y="0"/>
                  </a:moveTo>
                  <a:lnTo>
                    <a:pt x="0" y="21"/>
                  </a:lnTo>
                  <a:lnTo>
                    <a:pt x="126" y="502"/>
                  </a:lnTo>
                  <a:lnTo>
                    <a:pt x="230" y="46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2" name="Google Shape;7142;p30"/>
            <p:cNvSpPr/>
            <p:nvPr/>
          </p:nvSpPr>
          <p:spPr>
            <a:xfrm>
              <a:off x="4704750" y="3065238"/>
              <a:ext cx="5800" cy="12575"/>
            </a:xfrm>
            <a:custGeom>
              <a:avLst/>
              <a:gdLst/>
              <a:ahLst/>
              <a:cxnLst/>
              <a:rect l="l" t="t" r="r" b="b"/>
              <a:pathLst>
                <a:path w="232" h="503" extrusionOk="0">
                  <a:moveTo>
                    <a:pt x="126" y="1"/>
                  </a:moveTo>
                  <a:lnTo>
                    <a:pt x="1" y="21"/>
                  </a:lnTo>
                  <a:lnTo>
                    <a:pt x="126" y="503"/>
                  </a:lnTo>
                  <a:lnTo>
                    <a:pt x="231"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3" name="Google Shape;7143;p30"/>
            <p:cNvSpPr/>
            <p:nvPr/>
          </p:nvSpPr>
          <p:spPr>
            <a:xfrm>
              <a:off x="4714700" y="3062613"/>
              <a:ext cx="5775" cy="12600"/>
            </a:xfrm>
            <a:custGeom>
              <a:avLst/>
              <a:gdLst/>
              <a:ahLst/>
              <a:cxnLst/>
              <a:rect l="l" t="t" r="r" b="b"/>
              <a:pathLst>
                <a:path w="231" h="504" extrusionOk="0">
                  <a:moveTo>
                    <a:pt x="105" y="1"/>
                  </a:moveTo>
                  <a:lnTo>
                    <a:pt x="0" y="22"/>
                  </a:lnTo>
                  <a:lnTo>
                    <a:pt x="105" y="503"/>
                  </a:lnTo>
                  <a:lnTo>
                    <a:pt x="231" y="461"/>
                  </a:lnTo>
                  <a:lnTo>
                    <a:pt x="105"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4" name="Google Shape;7144;p30"/>
            <p:cNvSpPr/>
            <p:nvPr/>
          </p:nvSpPr>
          <p:spPr>
            <a:xfrm>
              <a:off x="4724625" y="3060013"/>
              <a:ext cx="5800" cy="12575"/>
            </a:xfrm>
            <a:custGeom>
              <a:avLst/>
              <a:gdLst/>
              <a:ahLst/>
              <a:cxnLst/>
              <a:rect l="l" t="t" r="r" b="b"/>
              <a:pathLst>
                <a:path w="232" h="503" extrusionOk="0">
                  <a:moveTo>
                    <a:pt x="106" y="0"/>
                  </a:moveTo>
                  <a:lnTo>
                    <a:pt x="1" y="21"/>
                  </a:lnTo>
                  <a:lnTo>
                    <a:pt x="106" y="502"/>
                  </a:lnTo>
                  <a:lnTo>
                    <a:pt x="231" y="461"/>
                  </a:lnTo>
                  <a:lnTo>
                    <a:pt x="10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5" name="Google Shape;7145;p30"/>
            <p:cNvSpPr/>
            <p:nvPr/>
          </p:nvSpPr>
          <p:spPr>
            <a:xfrm>
              <a:off x="4735100" y="3057388"/>
              <a:ext cx="8925" cy="24100"/>
            </a:xfrm>
            <a:custGeom>
              <a:avLst/>
              <a:gdLst/>
              <a:ahLst/>
              <a:cxnLst/>
              <a:rect l="l" t="t" r="r" b="b"/>
              <a:pathLst>
                <a:path w="357" h="964" extrusionOk="0">
                  <a:moveTo>
                    <a:pt x="126" y="1"/>
                  </a:moveTo>
                  <a:lnTo>
                    <a:pt x="0" y="22"/>
                  </a:lnTo>
                  <a:lnTo>
                    <a:pt x="231" y="963"/>
                  </a:lnTo>
                  <a:lnTo>
                    <a:pt x="356" y="942"/>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6" name="Google Shape;7146;p30"/>
            <p:cNvSpPr/>
            <p:nvPr/>
          </p:nvSpPr>
          <p:spPr>
            <a:xfrm>
              <a:off x="4746075" y="3054788"/>
              <a:ext cx="5775" cy="12575"/>
            </a:xfrm>
            <a:custGeom>
              <a:avLst/>
              <a:gdLst/>
              <a:ahLst/>
              <a:cxnLst/>
              <a:rect l="l" t="t" r="r" b="b"/>
              <a:pathLst>
                <a:path w="231" h="503" extrusionOk="0">
                  <a:moveTo>
                    <a:pt x="105" y="0"/>
                  </a:moveTo>
                  <a:lnTo>
                    <a:pt x="1" y="21"/>
                  </a:lnTo>
                  <a:lnTo>
                    <a:pt x="105" y="502"/>
                  </a:lnTo>
                  <a:lnTo>
                    <a:pt x="231" y="460"/>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7" name="Google Shape;7147;p30"/>
            <p:cNvSpPr/>
            <p:nvPr/>
          </p:nvSpPr>
          <p:spPr>
            <a:xfrm>
              <a:off x="4755500" y="3052688"/>
              <a:ext cx="6300" cy="12050"/>
            </a:xfrm>
            <a:custGeom>
              <a:avLst/>
              <a:gdLst/>
              <a:ahLst/>
              <a:cxnLst/>
              <a:rect l="l" t="t" r="r" b="b"/>
              <a:pathLst>
                <a:path w="252" h="482" extrusionOk="0">
                  <a:moveTo>
                    <a:pt x="126" y="0"/>
                  </a:moveTo>
                  <a:lnTo>
                    <a:pt x="0" y="21"/>
                  </a:lnTo>
                  <a:lnTo>
                    <a:pt x="126" y="482"/>
                  </a:lnTo>
                  <a:lnTo>
                    <a:pt x="252" y="46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8" name="Google Shape;7148;p30"/>
            <p:cNvSpPr/>
            <p:nvPr/>
          </p:nvSpPr>
          <p:spPr>
            <a:xfrm>
              <a:off x="4765450" y="3050063"/>
              <a:ext cx="6300" cy="12575"/>
            </a:xfrm>
            <a:custGeom>
              <a:avLst/>
              <a:gdLst/>
              <a:ahLst/>
              <a:cxnLst/>
              <a:rect l="l" t="t" r="r" b="b"/>
              <a:pathLst>
                <a:path w="252" h="503" extrusionOk="0">
                  <a:moveTo>
                    <a:pt x="126" y="1"/>
                  </a:moveTo>
                  <a:lnTo>
                    <a:pt x="0" y="43"/>
                  </a:lnTo>
                  <a:lnTo>
                    <a:pt x="126" y="503"/>
                  </a:lnTo>
                  <a:lnTo>
                    <a:pt x="251" y="482"/>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9" name="Google Shape;7149;p30"/>
            <p:cNvSpPr/>
            <p:nvPr/>
          </p:nvSpPr>
          <p:spPr>
            <a:xfrm>
              <a:off x="4775900" y="3046938"/>
              <a:ext cx="5775" cy="12575"/>
            </a:xfrm>
            <a:custGeom>
              <a:avLst/>
              <a:gdLst/>
              <a:ahLst/>
              <a:cxnLst/>
              <a:rect l="l" t="t" r="r" b="b"/>
              <a:pathLst>
                <a:path w="231" h="503" extrusionOk="0">
                  <a:moveTo>
                    <a:pt x="105" y="0"/>
                  </a:moveTo>
                  <a:lnTo>
                    <a:pt x="0" y="42"/>
                  </a:lnTo>
                  <a:lnTo>
                    <a:pt x="105" y="502"/>
                  </a:lnTo>
                  <a:lnTo>
                    <a:pt x="231" y="481"/>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0" name="Google Shape;7150;p30"/>
            <p:cNvSpPr/>
            <p:nvPr/>
          </p:nvSpPr>
          <p:spPr>
            <a:xfrm>
              <a:off x="4786350" y="3044313"/>
              <a:ext cx="8925" cy="24100"/>
            </a:xfrm>
            <a:custGeom>
              <a:avLst/>
              <a:gdLst/>
              <a:ahLst/>
              <a:cxnLst/>
              <a:rect l="l" t="t" r="r" b="b"/>
              <a:pathLst>
                <a:path w="357" h="964" extrusionOk="0">
                  <a:moveTo>
                    <a:pt x="127" y="1"/>
                  </a:moveTo>
                  <a:lnTo>
                    <a:pt x="1" y="22"/>
                  </a:lnTo>
                  <a:lnTo>
                    <a:pt x="231" y="963"/>
                  </a:lnTo>
                  <a:lnTo>
                    <a:pt x="357" y="942"/>
                  </a:lnTo>
                  <a:lnTo>
                    <a:pt x="127"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1" name="Google Shape;7151;p30"/>
            <p:cNvSpPr/>
            <p:nvPr/>
          </p:nvSpPr>
          <p:spPr>
            <a:xfrm>
              <a:off x="4796825" y="3041688"/>
              <a:ext cx="6300" cy="12600"/>
            </a:xfrm>
            <a:custGeom>
              <a:avLst/>
              <a:gdLst/>
              <a:ahLst/>
              <a:cxnLst/>
              <a:rect l="l" t="t" r="r" b="b"/>
              <a:pathLst>
                <a:path w="252" h="504" extrusionOk="0">
                  <a:moveTo>
                    <a:pt x="126" y="1"/>
                  </a:moveTo>
                  <a:lnTo>
                    <a:pt x="0" y="22"/>
                  </a:lnTo>
                  <a:lnTo>
                    <a:pt x="126" y="503"/>
                  </a:lnTo>
                  <a:lnTo>
                    <a:pt x="252"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2" name="Google Shape;7152;p30"/>
            <p:cNvSpPr/>
            <p:nvPr/>
          </p:nvSpPr>
          <p:spPr>
            <a:xfrm>
              <a:off x="4806750" y="3039613"/>
              <a:ext cx="5800" cy="12575"/>
            </a:xfrm>
            <a:custGeom>
              <a:avLst/>
              <a:gdLst/>
              <a:ahLst/>
              <a:cxnLst/>
              <a:rect l="l" t="t" r="r" b="b"/>
              <a:pathLst>
                <a:path w="232" h="503" extrusionOk="0">
                  <a:moveTo>
                    <a:pt x="127" y="0"/>
                  </a:moveTo>
                  <a:lnTo>
                    <a:pt x="1" y="21"/>
                  </a:lnTo>
                  <a:lnTo>
                    <a:pt x="127" y="502"/>
                  </a:lnTo>
                  <a:lnTo>
                    <a:pt x="231" y="461"/>
                  </a:lnTo>
                  <a:lnTo>
                    <a:pt x="127"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3" name="Google Shape;7153;p30"/>
            <p:cNvSpPr/>
            <p:nvPr/>
          </p:nvSpPr>
          <p:spPr>
            <a:xfrm>
              <a:off x="4816700" y="3036988"/>
              <a:ext cx="5775" cy="12575"/>
            </a:xfrm>
            <a:custGeom>
              <a:avLst/>
              <a:gdLst/>
              <a:ahLst/>
              <a:cxnLst/>
              <a:rect l="l" t="t" r="r" b="b"/>
              <a:pathLst>
                <a:path w="231" h="503" extrusionOk="0">
                  <a:moveTo>
                    <a:pt x="126" y="1"/>
                  </a:moveTo>
                  <a:lnTo>
                    <a:pt x="1" y="43"/>
                  </a:lnTo>
                  <a:lnTo>
                    <a:pt x="126" y="503"/>
                  </a:lnTo>
                  <a:lnTo>
                    <a:pt x="231" y="482"/>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4" name="Google Shape;7154;p30"/>
            <p:cNvSpPr/>
            <p:nvPr/>
          </p:nvSpPr>
          <p:spPr>
            <a:xfrm>
              <a:off x="4826650" y="3034388"/>
              <a:ext cx="5775" cy="12575"/>
            </a:xfrm>
            <a:custGeom>
              <a:avLst/>
              <a:gdLst/>
              <a:ahLst/>
              <a:cxnLst/>
              <a:rect l="l" t="t" r="r" b="b"/>
              <a:pathLst>
                <a:path w="231" h="503" extrusionOk="0">
                  <a:moveTo>
                    <a:pt x="126" y="0"/>
                  </a:moveTo>
                  <a:lnTo>
                    <a:pt x="0" y="42"/>
                  </a:lnTo>
                  <a:lnTo>
                    <a:pt x="126" y="502"/>
                  </a:lnTo>
                  <a:lnTo>
                    <a:pt x="230" y="48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5" name="Google Shape;7155;p30"/>
            <p:cNvSpPr/>
            <p:nvPr/>
          </p:nvSpPr>
          <p:spPr>
            <a:xfrm>
              <a:off x="4837625" y="3031763"/>
              <a:ext cx="8400" cy="24075"/>
            </a:xfrm>
            <a:custGeom>
              <a:avLst/>
              <a:gdLst/>
              <a:ahLst/>
              <a:cxnLst/>
              <a:rect l="l" t="t" r="r" b="b"/>
              <a:pathLst>
                <a:path w="336" h="963" extrusionOk="0">
                  <a:moveTo>
                    <a:pt x="105" y="0"/>
                  </a:moveTo>
                  <a:lnTo>
                    <a:pt x="0" y="21"/>
                  </a:lnTo>
                  <a:lnTo>
                    <a:pt x="231" y="963"/>
                  </a:lnTo>
                  <a:lnTo>
                    <a:pt x="335" y="942"/>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6" name="Google Shape;7156;p30"/>
            <p:cNvSpPr/>
            <p:nvPr/>
          </p:nvSpPr>
          <p:spPr>
            <a:xfrm>
              <a:off x="4848075" y="3029138"/>
              <a:ext cx="5800" cy="12575"/>
            </a:xfrm>
            <a:custGeom>
              <a:avLst/>
              <a:gdLst/>
              <a:ahLst/>
              <a:cxnLst/>
              <a:rect l="l" t="t" r="r" b="b"/>
              <a:pathLst>
                <a:path w="232" h="503" extrusionOk="0">
                  <a:moveTo>
                    <a:pt x="126" y="1"/>
                  </a:moveTo>
                  <a:lnTo>
                    <a:pt x="1" y="43"/>
                  </a:lnTo>
                  <a:lnTo>
                    <a:pt x="126" y="503"/>
                  </a:lnTo>
                  <a:lnTo>
                    <a:pt x="231" y="482"/>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7" name="Google Shape;7157;p30"/>
            <p:cNvSpPr/>
            <p:nvPr/>
          </p:nvSpPr>
          <p:spPr>
            <a:xfrm>
              <a:off x="4858025" y="3026538"/>
              <a:ext cx="5775" cy="12575"/>
            </a:xfrm>
            <a:custGeom>
              <a:avLst/>
              <a:gdLst/>
              <a:ahLst/>
              <a:cxnLst/>
              <a:rect l="l" t="t" r="r" b="b"/>
              <a:pathLst>
                <a:path w="231" h="503" extrusionOk="0">
                  <a:moveTo>
                    <a:pt x="126" y="0"/>
                  </a:moveTo>
                  <a:lnTo>
                    <a:pt x="0" y="21"/>
                  </a:lnTo>
                  <a:lnTo>
                    <a:pt x="126" y="502"/>
                  </a:lnTo>
                  <a:lnTo>
                    <a:pt x="231" y="46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8" name="Google Shape;7158;p30"/>
            <p:cNvSpPr/>
            <p:nvPr/>
          </p:nvSpPr>
          <p:spPr>
            <a:xfrm>
              <a:off x="4867975" y="3023913"/>
              <a:ext cx="5775" cy="12575"/>
            </a:xfrm>
            <a:custGeom>
              <a:avLst/>
              <a:gdLst/>
              <a:ahLst/>
              <a:cxnLst/>
              <a:rect l="l" t="t" r="r" b="b"/>
              <a:pathLst>
                <a:path w="231" h="503" extrusionOk="0">
                  <a:moveTo>
                    <a:pt x="126" y="1"/>
                  </a:moveTo>
                  <a:lnTo>
                    <a:pt x="0" y="21"/>
                  </a:lnTo>
                  <a:lnTo>
                    <a:pt x="126" y="503"/>
                  </a:lnTo>
                  <a:lnTo>
                    <a:pt x="230"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9" name="Google Shape;7159;p30"/>
            <p:cNvSpPr/>
            <p:nvPr/>
          </p:nvSpPr>
          <p:spPr>
            <a:xfrm>
              <a:off x="4877900" y="3021813"/>
              <a:ext cx="5775" cy="12600"/>
            </a:xfrm>
            <a:custGeom>
              <a:avLst/>
              <a:gdLst/>
              <a:ahLst/>
              <a:cxnLst/>
              <a:rect l="l" t="t" r="r" b="b"/>
              <a:pathLst>
                <a:path w="231" h="504" extrusionOk="0">
                  <a:moveTo>
                    <a:pt x="105" y="1"/>
                  </a:moveTo>
                  <a:lnTo>
                    <a:pt x="1" y="43"/>
                  </a:lnTo>
                  <a:lnTo>
                    <a:pt x="105" y="503"/>
                  </a:lnTo>
                  <a:lnTo>
                    <a:pt x="231" y="482"/>
                  </a:lnTo>
                  <a:lnTo>
                    <a:pt x="105"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0" name="Google Shape;7160;p30"/>
            <p:cNvSpPr/>
            <p:nvPr/>
          </p:nvSpPr>
          <p:spPr>
            <a:xfrm>
              <a:off x="4888375" y="3019213"/>
              <a:ext cx="8900" cy="24075"/>
            </a:xfrm>
            <a:custGeom>
              <a:avLst/>
              <a:gdLst/>
              <a:ahLst/>
              <a:cxnLst/>
              <a:rect l="l" t="t" r="r" b="b"/>
              <a:pathLst>
                <a:path w="356" h="963" extrusionOk="0">
                  <a:moveTo>
                    <a:pt x="126" y="0"/>
                  </a:moveTo>
                  <a:lnTo>
                    <a:pt x="0" y="21"/>
                  </a:lnTo>
                  <a:lnTo>
                    <a:pt x="230" y="963"/>
                  </a:lnTo>
                  <a:lnTo>
                    <a:pt x="356" y="942"/>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1" name="Google Shape;7161;p30"/>
            <p:cNvSpPr/>
            <p:nvPr/>
          </p:nvSpPr>
          <p:spPr>
            <a:xfrm>
              <a:off x="4899350" y="3016588"/>
              <a:ext cx="5775" cy="12575"/>
            </a:xfrm>
            <a:custGeom>
              <a:avLst/>
              <a:gdLst/>
              <a:ahLst/>
              <a:cxnLst/>
              <a:rect l="l" t="t" r="r" b="b"/>
              <a:pathLst>
                <a:path w="231" h="503" extrusionOk="0">
                  <a:moveTo>
                    <a:pt x="105" y="1"/>
                  </a:moveTo>
                  <a:lnTo>
                    <a:pt x="0" y="22"/>
                  </a:lnTo>
                  <a:lnTo>
                    <a:pt x="105" y="503"/>
                  </a:lnTo>
                  <a:lnTo>
                    <a:pt x="231" y="461"/>
                  </a:lnTo>
                  <a:lnTo>
                    <a:pt x="105"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2" name="Google Shape;7162;p30"/>
            <p:cNvSpPr/>
            <p:nvPr/>
          </p:nvSpPr>
          <p:spPr>
            <a:xfrm>
              <a:off x="4909300" y="3013988"/>
              <a:ext cx="5775" cy="12575"/>
            </a:xfrm>
            <a:custGeom>
              <a:avLst/>
              <a:gdLst/>
              <a:ahLst/>
              <a:cxnLst/>
              <a:rect l="l" t="t" r="r" b="b"/>
              <a:pathLst>
                <a:path w="231" h="503" extrusionOk="0">
                  <a:moveTo>
                    <a:pt x="105" y="0"/>
                  </a:moveTo>
                  <a:lnTo>
                    <a:pt x="0" y="21"/>
                  </a:lnTo>
                  <a:lnTo>
                    <a:pt x="105" y="502"/>
                  </a:lnTo>
                  <a:lnTo>
                    <a:pt x="230" y="481"/>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3" name="Google Shape;7163;p30"/>
            <p:cNvSpPr/>
            <p:nvPr/>
          </p:nvSpPr>
          <p:spPr>
            <a:xfrm>
              <a:off x="4918700" y="3011888"/>
              <a:ext cx="6300" cy="12575"/>
            </a:xfrm>
            <a:custGeom>
              <a:avLst/>
              <a:gdLst/>
              <a:ahLst/>
              <a:cxnLst/>
              <a:rect l="l" t="t" r="r" b="b"/>
              <a:pathLst>
                <a:path w="252" h="503" extrusionOk="0">
                  <a:moveTo>
                    <a:pt x="126" y="0"/>
                  </a:moveTo>
                  <a:lnTo>
                    <a:pt x="1" y="21"/>
                  </a:lnTo>
                  <a:lnTo>
                    <a:pt x="126" y="502"/>
                  </a:lnTo>
                  <a:lnTo>
                    <a:pt x="252" y="46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4" name="Google Shape;7164;p30"/>
            <p:cNvSpPr/>
            <p:nvPr/>
          </p:nvSpPr>
          <p:spPr>
            <a:xfrm>
              <a:off x="4928650" y="3009263"/>
              <a:ext cx="6300" cy="12050"/>
            </a:xfrm>
            <a:custGeom>
              <a:avLst/>
              <a:gdLst/>
              <a:ahLst/>
              <a:cxnLst/>
              <a:rect l="l" t="t" r="r" b="b"/>
              <a:pathLst>
                <a:path w="252" h="482" extrusionOk="0">
                  <a:moveTo>
                    <a:pt x="126" y="1"/>
                  </a:moveTo>
                  <a:lnTo>
                    <a:pt x="0" y="22"/>
                  </a:lnTo>
                  <a:lnTo>
                    <a:pt x="126" y="482"/>
                  </a:lnTo>
                  <a:lnTo>
                    <a:pt x="251"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5" name="Google Shape;7165;p30"/>
            <p:cNvSpPr/>
            <p:nvPr/>
          </p:nvSpPr>
          <p:spPr>
            <a:xfrm>
              <a:off x="4939625" y="3006663"/>
              <a:ext cx="8400" cy="24075"/>
            </a:xfrm>
            <a:custGeom>
              <a:avLst/>
              <a:gdLst/>
              <a:ahLst/>
              <a:cxnLst/>
              <a:rect l="l" t="t" r="r" b="b"/>
              <a:pathLst>
                <a:path w="336" h="963" extrusionOk="0">
                  <a:moveTo>
                    <a:pt x="105" y="0"/>
                  </a:moveTo>
                  <a:lnTo>
                    <a:pt x="1" y="21"/>
                  </a:lnTo>
                  <a:lnTo>
                    <a:pt x="231" y="963"/>
                  </a:lnTo>
                  <a:lnTo>
                    <a:pt x="335" y="942"/>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6" name="Google Shape;7166;p30"/>
            <p:cNvSpPr/>
            <p:nvPr/>
          </p:nvSpPr>
          <p:spPr>
            <a:xfrm>
              <a:off x="4950100" y="3003513"/>
              <a:ext cx="6300" cy="12575"/>
            </a:xfrm>
            <a:custGeom>
              <a:avLst/>
              <a:gdLst/>
              <a:ahLst/>
              <a:cxnLst/>
              <a:rect l="l" t="t" r="r" b="b"/>
              <a:pathLst>
                <a:path w="252" h="503" extrusionOk="0">
                  <a:moveTo>
                    <a:pt x="126" y="1"/>
                  </a:moveTo>
                  <a:lnTo>
                    <a:pt x="0" y="21"/>
                  </a:lnTo>
                  <a:lnTo>
                    <a:pt x="126" y="503"/>
                  </a:lnTo>
                  <a:lnTo>
                    <a:pt x="251"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7" name="Google Shape;7167;p30"/>
            <p:cNvSpPr/>
            <p:nvPr/>
          </p:nvSpPr>
          <p:spPr>
            <a:xfrm>
              <a:off x="4960025" y="3001413"/>
              <a:ext cx="5775" cy="12075"/>
            </a:xfrm>
            <a:custGeom>
              <a:avLst/>
              <a:gdLst/>
              <a:ahLst/>
              <a:cxnLst/>
              <a:rect l="l" t="t" r="r" b="b"/>
              <a:pathLst>
                <a:path w="231" h="483" extrusionOk="0">
                  <a:moveTo>
                    <a:pt x="126" y="1"/>
                  </a:moveTo>
                  <a:lnTo>
                    <a:pt x="1" y="22"/>
                  </a:lnTo>
                  <a:lnTo>
                    <a:pt x="126" y="482"/>
                  </a:lnTo>
                  <a:lnTo>
                    <a:pt x="231"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8" name="Google Shape;7168;p30"/>
            <p:cNvSpPr/>
            <p:nvPr/>
          </p:nvSpPr>
          <p:spPr>
            <a:xfrm>
              <a:off x="4969975" y="2998813"/>
              <a:ext cx="5775" cy="12575"/>
            </a:xfrm>
            <a:custGeom>
              <a:avLst/>
              <a:gdLst/>
              <a:ahLst/>
              <a:cxnLst/>
              <a:rect l="l" t="t" r="r" b="b"/>
              <a:pathLst>
                <a:path w="231" h="503" extrusionOk="0">
                  <a:moveTo>
                    <a:pt x="126" y="0"/>
                  </a:moveTo>
                  <a:lnTo>
                    <a:pt x="0" y="21"/>
                  </a:lnTo>
                  <a:lnTo>
                    <a:pt x="126" y="502"/>
                  </a:lnTo>
                  <a:lnTo>
                    <a:pt x="230" y="46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9" name="Google Shape;7169;p30"/>
            <p:cNvSpPr/>
            <p:nvPr/>
          </p:nvSpPr>
          <p:spPr>
            <a:xfrm>
              <a:off x="4979900" y="2996188"/>
              <a:ext cx="5775" cy="12575"/>
            </a:xfrm>
            <a:custGeom>
              <a:avLst/>
              <a:gdLst/>
              <a:ahLst/>
              <a:cxnLst/>
              <a:rect l="l" t="t" r="r" b="b"/>
              <a:pathLst>
                <a:path w="231" h="503" extrusionOk="0">
                  <a:moveTo>
                    <a:pt x="126" y="1"/>
                  </a:moveTo>
                  <a:lnTo>
                    <a:pt x="1" y="42"/>
                  </a:lnTo>
                  <a:lnTo>
                    <a:pt x="126" y="503"/>
                  </a:lnTo>
                  <a:lnTo>
                    <a:pt x="231" y="482"/>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0" name="Google Shape;7170;p30"/>
            <p:cNvSpPr/>
            <p:nvPr/>
          </p:nvSpPr>
          <p:spPr>
            <a:xfrm>
              <a:off x="4990900" y="2993063"/>
              <a:ext cx="8375" cy="24600"/>
            </a:xfrm>
            <a:custGeom>
              <a:avLst/>
              <a:gdLst/>
              <a:ahLst/>
              <a:cxnLst/>
              <a:rect l="l" t="t" r="r" b="b"/>
              <a:pathLst>
                <a:path w="335" h="984" extrusionOk="0">
                  <a:moveTo>
                    <a:pt x="105" y="0"/>
                  </a:moveTo>
                  <a:lnTo>
                    <a:pt x="0" y="42"/>
                  </a:lnTo>
                  <a:lnTo>
                    <a:pt x="230" y="983"/>
                  </a:lnTo>
                  <a:lnTo>
                    <a:pt x="335" y="942"/>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1" name="Google Shape;7171;p30"/>
            <p:cNvSpPr/>
            <p:nvPr/>
          </p:nvSpPr>
          <p:spPr>
            <a:xfrm>
              <a:off x="5001350" y="2990963"/>
              <a:ext cx="5775" cy="12575"/>
            </a:xfrm>
            <a:custGeom>
              <a:avLst/>
              <a:gdLst/>
              <a:ahLst/>
              <a:cxnLst/>
              <a:rect l="l" t="t" r="r" b="b"/>
              <a:pathLst>
                <a:path w="231" h="503" extrusionOk="0">
                  <a:moveTo>
                    <a:pt x="126" y="0"/>
                  </a:moveTo>
                  <a:lnTo>
                    <a:pt x="1" y="21"/>
                  </a:lnTo>
                  <a:lnTo>
                    <a:pt x="105" y="503"/>
                  </a:lnTo>
                  <a:lnTo>
                    <a:pt x="231" y="46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2" name="Google Shape;7172;p30"/>
            <p:cNvSpPr/>
            <p:nvPr/>
          </p:nvSpPr>
          <p:spPr>
            <a:xfrm>
              <a:off x="5011300" y="2988338"/>
              <a:ext cx="5775" cy="12050"/>
            </a:xfrm>
            <a:custGeom>
              <a:avLst/>
              <a:gdLst/>
              <a:ahLst/>
              <a:cxnLst/>
              <a:rect l="l" t="t" r="r" b="b"/>
              <a:pathLst>
                <a:path w="231" h="482" extrusionOk="0">
                  <a:moveTo>
                    <a:pt x="126" y="1"/>
                  </a:moveTo>
                  <a:lnTo>
                    <a:pt x="0" y="22"/>
                  </a:lnTo>
                  <a:lnTo>
                    <a:pt x="126" y="482"/>
                  </a:lnTo>
                  <a:lnTo>
                    <a:pt x="230"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3" name="Google Shape;7173;p30"/>
            <p:cNvSpPr/>
            <p:nvPr/>
          </p:nvSpPr>
          <p:spPr>
            <a:xfrm>
              <a:off x="5021225" y="2985738"/>
              <a:ext cx="5775" cy="12575"/>
            </a:xfrm>
            <a:custGeom>
              <a:avLst/>
              <a:gdLst/>
              <a:ahLst/>
              <a:cxnLst/>
              <a:rect l="l" t="t" r="r" b="b"/>
              <a:pathLst>
                <a:path w="231" h="503" extrusionOk="0">
                  <a:moveTo>
                    <a:pt x="126" y="0"/>
                  </a:moveTo>
                  <a:lnTo>
                    <a:pt x="1" y="21"/>
                  </a:lnTo>
                  <a:lnTo>
                    <a:pt x="126" y="502"/>
                  </a:lnTo>
                  <a:lnTo>
                    <a:pt x="231" y="460"/>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4" name="Google Shape;7174;p30"/>
            <p:cNvSpPr/>
            <p:nvPr/>
          </p:nvSpPr>
          <p:spPr>
            <a:xfrm>
              <a:off x="5031175" y="2983638"/>
              <a:ext cx="5775" cy="12575"/>
            </a:xfrm>
            <a:custGeom>
              <a:avLst/>
              <a:gdLst/>
              <a:ahLst/>
              <a:cxnLst/>
              <a:rect l="l" t="t" r="r" b="b"/>
              <a:pathLst>
                <a:path w="231" h="503" extrusionOk="0">
                  <a:moveTo>
                    <a:pt x="105" y="0"/>
                  </a:moveTo>
                  <a:lnTo>
                    <a:pt x="0" y="21"/>
                  </a:lnTo>
                  <a:lnTo>
                    <a:pt x="105" y="503"/>
                  </a:lnTo>
                  <a:lnTo>
                    <a:pt x="230" y="461"/>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5" name="Google Shape;7175;p30"/>
            <p:cNvSpPr/>
            <p:nvPr/>
          </p:nvSpPr>
          <p:spPr>
            <a:xfrm>
              <a:off x="5041625" y="2981013"/>
              <a:ext cx="8925" cy="24100"/>
            </a:xfrm>
            <a:custGeom>
              <a:avLst/>
              <a:gdLst/>
              <a:ahLst/>
              <a:cxnLst/>
              <a:rect l="l" t="t" r="r" b="b"/>
              <a:pathLst>
                <a:path w="357" h="964" extrusionOk="0">
                  <a:moveTo>
                    <a:pt x="126" y="1"/>
                  </a:moveTo>
                  <a:lnTo>
                    <a:pt x="1" y="22"/>
                  </a:lnTo>
                  <a:lnTo>
                    <a:pt x="231" y="963"/>
                  </a:lnTo>
                  <a:lnTo>
                    <a:pt x="356" y="942"/>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6" name="Google Shape;7176;p30"/>
            <p:cNvSpPr/>
            <p:nvPr/>
          </p:nvSpPr>
          <p:spPr>
            <a:xfrm>
              <a:off x="5052625" y="2977888"/>
              <a:ext cx="5775" cy="12575"/>
            </a:xfrm>
            <a:custGeom>
              <a:avLst/>
              <a:gdLst/>
              <a:ahLst/>
              <a:cxnLst/>
              <a:rect l="l" t="t" r="r" b="b"/>
              <a:pathLst>
                <a:path w="231" h="503" extrusionOk="0">
                  <a:moveTo>
                    <a:pt x="105" y="0"/>
                  </a:moveTo>
                  <a:lnTo>
                    <a:pt x="0" y="42"/>
                  </a:lnTo>
                  <a:lnTo>
                    <a:pt x="105" y="502"/>
                  </a:lnTo>
                  <a:lnTo>
                    <a:pt x="230" y="482"/>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7" name="Google Shape;7177;p30"/>
            <p:cNvSpPr/>
            <p:nvPr/>
          </p:nvSpPr>
          <p:spPr>
            <a:xfrm>
              <a:off x="5062025" y="2975788"/>
              <a:ext cx="6300" cy="12575"/>
            </a:xfrm>
            <a:custGeom>
              <a:avLst/>
              <a:gdLst/>
              <a:ahLst/>
              <a:cxnLst/>
              <a:rect l="l" t="t" r="r" b="b"/>
              <a:pathLst>
                <a:path w="252" h="503" extrusionOk="0">
                  <a:moveTo>
                    <a:pt x="126" y="1"/>
                  </a:moveTo>
                  <a:lnTo>
                    <a:pt x="1" y="42"/>
                  </a:lnTo>
                  <a:lnTo>
                    <a:pt x="126" y="503"/>
                  </a:lnTo>
                  <a:lnTo>
                    <a:pt x="252" y="482"/>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8" name="Google Shape;7178;p30"/>
            <p:cNvSpPr/>
            <p:nvPr/>
          </p:nvSpPr>
          <p:spPr>
            <a:xfrm>
              <a:off x="5071975" y="2973163"/>
              <a:ext cx="6300" cy="12600"/>
            </a:xfrm>
            <a:custGeom>
              <a:avLst/>
              <a:gdLst/>
              <a:ahLst/>
              <a:cxnLst/>
              <a:rect l="l" t="t" r="r" b="b"/>
              <a:pathLst>
                <a:path w="252" h="504" extrusionOk="0">
                  <a:moveTo>
                    <a:pt x="126" y="1"/>
                  </a:moveTo>
                  <a:lnTo>
                    <a:pt x="0" y="22"/>
                  </a:lnTo>
                  <a:lnTo>
                    <a:pt x="126" y="503"/>
                  </a:lnTo>
                  <a:lnTo>
                    <a:pt x="251"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9" name="Google Shape;7179;p30"/>
            <p:cNvSpPr/>
            <p:nvPr/>
          </p:nvSpPr>
          <p:spPr>
            <a:xfrm>
              <a:off x="5081900" y="2971088"/>
              <a:ext cx="5775" cy="12575"/>
            </a:xfrm>
            <a:custGeom>
              <a:avLst/>
              <a:gdLst/>
              <a:ahLst/>
              <a:cxnLst/>
              <a:rect l="l" t="t" r="r" b="b"/>
              <a:pathLst>
                <a:path w="231" h="503" extrusionOk="0">
                  <a:moveTo>
                    <a:pt x="126" y="0"/>
                  </a:moveTo>
                  <a:lnTo>
                    <a:pt x="1" y="21"/>
                  </a:lnTo>
                  <a:lnTo>
                    <a:pt x="126" y="502"/>
                  </a:lnTo>
                  <a:lnTo>
                    <a:pt x="231" y="46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0" name="Google Shape;7180;p30"/>
            <p:cNvSpPr/>
            <p:nvPr/>
          </p:nvSpPr>
          <p:spPr>
            <a:xfrm>
              <a:off x="4399263" y="2810788"/>
              <a:ext cx="815000" cy="332350"/>
            </a:xfrm>
            <a:custGeom>
              <a:avLst/>
              <a:gdLst/>
              <a:ahLst/>
              <a:cxnLst/>
              <a:rect l="l" t="t" r="r" b="b"/>
              <a:pathLst>
                <a:path w="32600" h="13294" extrusionOk="0">
                  <a:moveTo>
                    <a:pt x="1877" y="0"/>
                  </a:moveTo>
                  <a:cubicBezTo>
                    <a:pt x="1477" y="0"/>
                    <a:pt x="1106" y="256"/>
                    <a:pt x="984" y="658"/>
                  </a:cubicBezTo>
                  <a:lnTo>
                    <a:pt x="147" y="3609"/>
                  </a:lnTo>
                  <a:cubicBezTo>
                    <a:pt x="0" y="4090"/>
                    <a:pt x="272" y="4592"/>
                    <a:pt x="754" y="4738"/>
                  </a:cubicBezTo>
                  <a:lnTo>
                    <a:pt x="30507" y="13254"/>
                  </a:lnTo>
                  <a:cubicBezTo>
                    <a:pt x="30595" y="13281"/>
                    <a:pt x="30684" y="13294"/>
                    <a:pt x="30772" y="13294"/>
                  </a:cubicBezTo>
                  <a:cubicBezTo>
                    <a:pt x="31160" y="13294"/>
                    <a:pt x="31514" y="13040"/>
                    <a:pt x="31616" y="12648"/>
                  </a:cubicBezTo>
                  <a:lnTo>
                    <a:pt x="32474" y="9697"/>
                  </a:lnTo>
                  <a:cubicBezTo>
                    <a:pt x="32599" y="9216"/>
                    <a:pt x="32327" y="8714"/>
                    <a:pt x="31846" y="8567"/>
                  </a:cubicBezTo>
                  <a:lnTo>
                    <a:pt x="2114" y="31"/>
                  </a:lnTo>
                  <a:cubicBezTo>
                    <a:pt x="2035" y="10"/>
                    <a:pt x="1955" y="0"/>
                    <a:pt x="18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1" name="Google Shape;7181;p30"/>
            <p:cNvSpPr/>
            <p:nvPr/>
          </p:nvSpPr>
          <p:spPr>
            <a:xfrm>
              <a:off x="4399263" y="2851288"/>
              <a:ext cx="805050" cy="291850"/>
            </a:xfrm>
            <a:custGeom>
              <a:avLst/>
              <a:gdLst/>
              <a:ahLst/>
              <a:cxnLst/>
              <a:rect l="l" t="t" r="r" b="b"/>
              <a:pathLst>
                <a:path w="32202" h="11674" extrusionOk="0">
                  <a:moveTo>
                    <a:pt x="712" y="1"/>
                  </a:moveTo>
                  <a:lnTo>
                    <a:pt x="147" y="1989"/>
                  </a:lnTo>
                  <a:cubicBezTo>
                    <a:pt x="0" y="2470"/>
                    <a:pt x="272" y="2972"/>
                    <a:pt x="775" y="3118"/>
                  </a:cubicBezTo>
                  <a:lnTo>
                    <a:pt x="30507" y="11634"/>
                  </a:lnTo>
                  <a:cubicBezTo>
                    <a:pt x="30595" y="11661"/>
                    <a:pt x="30684" y="11674"/>
                    <a:pt x="30772" y="11674"/>
                  </a:cubicBezTo>
                  <a:cubicBezTo>
                    <a:pt x="31160" y="11674"/>
                    <a:pt x="31514" y="11420"/>
                    <a:pt x="31616" y="11028"/>
                  </a:cubicBezTo>
                  <a:lnTo>
                    <a:pt x="32202" y="9040"/>
                  </a:lnTo>
                  <a:lnTo>
                    <a:pt x="71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2" name="Google Shape;7182;p30"/>
            <p:cNvSpPr/>
            <p:nvPr/>
          </p:nvSpPr>
          <p:spPr>
            <a:xfrm>
              <a:off x="4399788" y="2891563"/>
              <a:ext cx="793025" cy="251575"/>
            </a:xfrm>
            <a:custGeom>
              <a:avLst/>
              <a:gdLst/>
              <a:ahLst/>
              <a:cxnLst/>
              <a:rect l="l" t="t" r="r" b="b"/>
              <a:pathLst>
                <a:path w="31721" h="10063" extrusionOk="0">
                  <a:moveTo>
                    <a:pt x="251" y="1"/>
                  </a:moveTo>
                  <a:lnTo>
                    <a:pt x="126" y="378"/>
                  </a:lnTo>
                  <a:cubicBezTo>
                    <a:pt x="0" y="859"/>
                    <a:pt x="272" y="1361"/>
                    <a:pt x="754" y="1507"/>
                  </a:cubicBezTo>
                  <a:lnTo>
                    <a:pt x="30486" y="10023"/>
                  </a:lnTo>
                  <a:cubicBezTo>
                    <a:pt x="30574" y="10050"/>
                    <a:pt x="30663" y="10063"/>
                    <a:pt x="30751" y="10063"/>
                  </a:cubicBezTo>
                  <a:cubicBezTo>
                    <a:pt x="31139" y="10063"/>
                    <a:pt x="31493" y="9809"/>
                    <a:pt x="31595" y="9417"/>
                  </a:cubicBezTo>
                  <a:lnTo>
                    <a:pt x="31721" y="9040"/>
                  </a:lnTo>
                  <a:lnTo>
                    <a:pt x="25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3" name="Google Shape;7183;p30"/>
            <p:cNvSpPr/>
            <p:nvPr/>
          </p:nvSpPr>
          <p:spPr>
            <a:xfrm>
              <a:off x="4444238" y="2812588"/>
              <a:ext cx="12600" cy="33500"/>
            </a:xfrm>
            <a:custGeom>
              <a:avLst/>
              <a:gdLst/>
              <a:ahLst/>
              <a:cxnLst/>
              <a:rect l="l" t="t" r="r" b="b"/>
              <a:pathLst>
                <a:path w="504" h="1340" extrusionOk="0">
                  <a:moveTo>
                    <a:pt x="378" y="0"/>
                  </a:moveTo>
                  <a:lnTo>
                    <a:pt x="1" y="1298"/>
                  </a:lnTo>
                  <a:lnTo>
                    <a:pt x="126" y="1340"/>
                  </a:lnTo>
                  <a:lnTo>
                    <a:pt x="503" y="42"/>
                  </a:lnTo>
                  <a:lnTo>
                    <a:pt x="378"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4" name="Google Shape;7184;p30"/>
            <p:cNvSpPr/>
            <p:nvPr/>
          </p:nvSpPr>
          <p:spPr>
            <a:xfrm>
              <a:off x="4459413" y="2815213"/>
              <a:ext cx="8400" cy="17275"/>
            </a:xfrm>
            <a:custGeom>
              <a:avLst/>
              <a:gdLst/>
              <a:ahLst/>
              <a:cxnLst/>
              <a:rect l="l" t="t" r="r" b="b"/>
              <a:pathLst>
                <a:path w="336" h="691" extrusionOk="0">
                  <a:moveTo>
                    <a:pt x="189" y="0"/>
                  </a:moveTo>
                  <a:lnTo>
                    <a:pt x="1" y="649"/>
                  </a:lnTo>
                  <a:lnTo>
                    <a:pt x="147" y="691"/>
                  </a:lnTo>
                  <a:lnTo>
                    <a:pt x="335"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5" name="Google Shape;7185;p30"/>
            <p:cNvSpPr/>
            <p:nvPr/>
          </p:nvSpPr>
          <p:spPr>
            <a:xfrm>
              <a:off x="4470938" y="2818863"/>
              <a:ext cx="7850" cy="16775"/>
            </a:xfrm>
            <a:custGeom>
              <a:avLst/>
              <a:gdLst/>
              <a:ahLst/>
              <a:cxnLst/>
              <a:rect l="l" t="t" r="r" b="b"/>
              <a:pathLst>
                <a:path w="314" h="671" extrusionOk="0">
                  <a:moveTo>
                    <a:pt x="188" y="1"/>
                  </a:moveTo>
                  <a:lnTo>
                    <a:pt x="0" y="649"/>
                  </a:lnTo>
                  <a:lnTo>
                    <a:pt x="126" y="670"/>
                  </a:lnTo>
                  <a:lnTo>
                    <a:pt x="314" y="21"/>
                  </a:lnTo>
                  <a:lnTo>
                    <a:pt x="18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6" name="Google Shape;7186;p30"/>
            <p:cNvSpPr/>
            <p:nvPr/>
          </p:nvSpPr>
          <p:spPr>
            <a:xfrm>
              <a:off x="4489763" y="282881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7" name="Google Shape;7187;p30"/>
            <p:cNvSpPr/>
            <p:nvPr/>
          </p:nvSpPr>
          <p:spPr>
            <a:xfrm>
              <a:off x="4506488" y="2837688"/>
              <a:ext cx="7875" cy="17300"/>
            </a:xfrm>
            <a:custGeom>
              <a:avLst/>
              <a:gdLst/>
              <a:ahLst/>
              <a:cxnLst/>
              <a:rect l="l" t="t" r="r" b="b"/>
              <a:pathLst>
                <a:path w="315" h="692" extrusionOk="0">
                  <a:moveTo>
                    <a:pt x="189" y="1"/>
                  </a:moveTo>
                  <a:lnTo>
                    <a:pt x="1" y="649"/>
                  </a:lnTo>
                  <a:lnTo>
                    <a:pt x="126" y="691"/>
                  </a:lnTo>
                  <a:lnTo>
                    <a:pt x="315"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8" name="Google Shape;7188;p30"/>
            <p:cNvSpPr/>
            <p:nvPr/>
          </p:nvSpPr>
          <p:spPr>
            <a:xfrm>
              <a:off x="4499688" y="2828288"/>
              <a:ext cx="12575" cy="33500"/>
            </a:xfrm>
            <a:custGeom>
              <a:avLst/>
              <a:gdLst/>
              <a:ahLst/>
              <a:cxnLst/>
              <a:rect l="l" t="t" r="r" b="b"/>
              <a:pathLst>
                <a:path w="503" h="1340" extrusionOk="0">
                  <a:moveTo>
                    <a:pt x="357" y="0"/>
                  </a:moveTo>
                  <a:lnTo>
                    <a:pt x="1" y="1297"/>
                  </a:lnTo>
                  <a:lnTo>
                    <a:pt x="126" y="1339"/>
                  </a:lnTo>
                  <a:lnTo>
                    <a:pt x="503" y="42"/>
                  </a:lnTo>
                  <a:lnTo>
                    <a:pt x="357"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9" name="Google Shape;7189;p30"/>
            <p:cNvSpPr/>
            <p:nvPr/>
          </p:nvSpPr>
          <p:spPr>
            <a:xfrm>
              <a:off x="4514863" y="2831413"/>
              <a:ext cx="8400" cy="17300"/>
            </a:xfrm>
            <a:custGeom>
              <a:avLst/>
              <a:gdLst/>
              <a:ahLst/>
              <a:cxnLst/>
              <a:rect l="l" t="t" r="r" b="b"/>
              <a:pathLst>
                <a:path w="336" h="692" extrusionOk="0">
                  <a:moveTo>
                    <a:pt x="189" y="1"/>
                  </a:moveTo>
                  <a:lnTo>
                    <a:pt x="1" y="649"/>
                  </a:lnTo>
                  <a:lnTo>
                    <a:pt x="147" y="691"/>
                  </a:lnTo>
                  <a:lnTo>
                    <a:pt x="335"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0" name="Google Shape;7190;p30"/>
            <p:cNvSpPr/>
            <p:nvPr/>
          </p:nvSpPr>
          <p:spPr>
            <a:xfrm>
              <a:off x="4503888" y="2830363"/>
              <a:ext cx="7875" cy="17300"/>
            </a:xfrm>
            <a:custGeom>
              <a:avLst/>
              <a:gdLst/>
              <a:ahLst/>
              <a:cxnLst/>
              <a:rect l="l" t="t" r="r" b="b"/>
              <a:pathLst>
                <a:path w="315" h="692" extrusionOk="0">
                  <a:moveTo>
                    <a:pt x="168" y="1"/>
                  </a:moveTo>
                  <a:lnTo>
                    <a:pt x="0" y="649"/>
                  </a:lnTo>
                  <a:lnTo>
                    <a:pt x="126" y="691"/>
                  </a:lnTo>
                  <a:lnTo>
                    <a:pt x="314" y="43"/>
                  </a:lnTo>
                  <a:lnTo>
                    <a:pt x="16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1" name="Google Shape;7191;p30"/>
            <p:cNvSpPr/>
            <p:nvPr/>
          </p:nvSpPr>
          <p:spPr>
            <a:xfrm>
              <a:off x="4536838" y="2837688"/>
              <a:ext cx="8400" cy="16775"/>
            </a:xfrm>
            <a:custGeom>
              <a:avLst/>
              <a:gdLst/>
              <a:ahLst/>
              <a:cxnLst/>
              <a:rect l="l" t="t" r="r" b="b"/>
              <a:pathLst>
                <a:path w="336" h="671" extrusionOk="0">
                  <a:moveTo>
                    <a:pt x="189" y="1"/>
                  </a:moveTo>
                  <a:lnTo>
                    <a:pt x="0" y="649"/>
                  </a:lnTo>
                  <a:lnTo>
                    <a:pt x="147" y="670"/>
                  </a:lnTo>
                  <a:lnTo>
                    <a:pt x="335" y="22"/>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2" name="Google Shape;7192;p30"/>
            <p:cNvSpPr/>
            <p:nvPr/>
          </p:nvSpPr>
          <p:spPr>
            <a:xfrm>
              <a:off x="4548338" y="2840838"/>
              <a:ext cx="7875" cy="17275"/>
            </a:xfrm>
            <a:custGeom>
              <a:avLst/>
              <a:gdLst/>
              <a:ahLst/>
              <a:cxnLst/>
              <a:rect l="l" t="t" r="r" b="b"/>
              <a:pathLst>
                <a:path w="315" h="691" extrusionOk="0">
                  <a:moveTo>
                    <a:pt x="189" y="0"/>
                  </a:moveTo>
                  <a:lnTo>
                    <a:pt x="1" y="649"/>
                  </a:lnTo>
                  <a:lnTo>
                    <a:pt x="126" y="691"/>
                  </a:lnTo>
                  <a:lnTo>
                    <a:pt x="315"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3" name="Google Shape;7193;p30"/>
            <p:cNvSpPr/>
            <p:nvPr/>
          </p:nvSpPr>
          <p:spPr>
            <a:xfrm>
              <a:off x="4554613" y="2843963"/>
              <a:ext cx="13100" cy="33500"/>
            </a:xfrm>
            <a:custGeom>
              <a:avLst/>
              <a:gdLst/>
              <a:ahLst/>
              <a:cxnLst/>
              <a:rect l="l" t="t" r="r" b="b"/>
              <a:pathLst>
                <a:path w="524" h="1340" extrusionOk="0">
                  <a:moveTo>
                    <a:pt x="377" y="1"/>
                  </a:moveTo>
                  <a:lnTo>
                    <a:pt x="1" y="1298"/>
                  </a:lnTo>
                  <a:lnTo>
                    <a:pt x="147" y="1340"/>
                  </a:lnTo>
                  <a:lnTo>
                    <a:pt x="524" y="43"/>
                  </a:lnTo>
                  <a:lnTo>
                    <a:pt x="377"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4" name="Google Shape;7194;p30"/>
            <p:cNvSpPr/>
            <p:nvPr/>
          </p:nvSpPr>
          <p:spPr>
            <a:xfrm>
              <a:off x="4570838" y="2847638"/>
              <a:ext cx="7875" cy="16750"/>
            </a:xfrm>
            <a:custGeom>
              <a:avLst/>
              <a:gdLst/>
              <a:ahLst/>
              <a:cxnLst/>
              <a:rect l="l" t="t" r="r" b="b"/>
              <a:pathLst>
                <a:path w="315" h="670" extrusionOk="0">
                  <a:moveTo>
                    <a:pt x="189" y="0"/>
                  </a:moveTo>
                  <a:lnTo>
                    <a:pt x="0" y="649"/>
                  </a:lnTo>
                  <a:lnTo>
                    <a:pt x="126" y="670"/>
                  </a:lnTo>
                  <a:lnTo>
                    <a:pt x="314" y="21"/>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5" name="Google Shape;7195;p30"/>
            <p:cNvSpPr/>
            <p:nvPr/>
          </p:nvSpPr>
          <p:spPr>
            <a:xfrm>
              <a:off x="4581288" y="2850238"/>
              <a:ext cx="8400" cy="17300"/>
            </a:xfrm>
            <a:custGeom>
              <a:avLst/>
              <a:gdLst/>
              <a:ahLst/>
              <a:cxnLst/>
              <a:rect l="l" t="t" r="r" b="b"/>
              <a:pathLst>
                <a:path w="336" h="692" extrusionOk="0">
                  <a:moveTo>
                    <a:pt x="189" y="1"/>
                  </a:moveTo>
                  <a:lnTo>
                    <a:pt x="1" y="650"/>
                  </a:lnTo>
                  <a:lnTo>
                    <a:pt x="147" y="691"/>
                  </a:lnTo>
                  <a:lnTo>
                    <a:pt x="336"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6" name="Google Shape;7196;p30"/>
            <p:cNvSpPr/>
            <p:nvPr/>
          </p:nvSpPr>
          <p:spPr>
            <a:xfrm>
              <a:off x="4600663" y="2860713"/>
              <a:ext cx="7850" cy="17275"/>
            </a:xfrm>
            <a:custGeom>
              <a:avLst/>
              <a:gdLst/>
              <a:ahLst/>
              <a:cxnLst/>
              <a:rect l="l" t="t" r="r" b="b"/>
              <a:pathLst>
                <a:path w="314" h="691" extrusionOk="0">
                  <a:moveTo>
                    <a:pt x="188" y="0"/>
                  </a:moveTo>
                  <a:lnTo>
                    <a:pt x="0" y="649"/>
                  </a:lnTo>
                  <a:lnTo>
                    <a:pt x="126" y="691"/>
                  </a:lnTo>
                  <a:lnTo>
                    <a:pt x="314" y="42"/>
                  </a:lnTo>
                  <a:lnTo>
                    <a:pt x="188"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7" name="Google Shape;7197;p30"/>
            <p:cNvSpPr/>
            <p:nvPr/>
          </p:nvSpPr>
          <p:spPr>
            <a:xfrm>
              <a:off x="4603788" y="2856538"/>
              <a:ext cx="7875" cy="17275"/>
            </a:xfrm>
            <a:custGeom>
              <a:avLst/>
              <a:gdLst/>
              <a:ahLst/>
              <a:cxnLst/>
              <a:rect l="l" t="t" r="r" b="b"/>
              <a:pathLst>
                <a:path w="315" h="691" extrusionOk="0">
                  <a:moveTo>
                    <a:pt x="189" y="0"/>
                  </a:moveTo>
                  <a:lnTo>
                    <a:pt x="1" y="649"/>
                  </a:lnTo>
                  <a:lnTo>
                    <a:pt x="126" y="690"/>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8" name="Google Shape;7198;p30"/>
            <p:cNvSpPr/>
            <p:nvPr/>
          </p:nvSpPr>
          <p:spPr>
            <a:xfrm>
              <a:off x="4610063" y="2859663"/>
              <a:ext cx="12575" cy="33500"/>
            </a:xfrm>
            <a:custGeom>
              <a:avLst/>
              <a:gdLst/>
              <a:ahLst/>
              <a:cxnLst/>
              <a:rect l="l" t="t" r="r" b="b"/>
              <a:pathLst>
                <a:path w="503" h="1340" extrusionOk="0">
                  <a:moveTo>
                    <a:pt x="377" y="1"/>
                  </a:moveTo>
                  <a:lnTo>
                    <a:pt x="1" y="1298"/>
                  </a:lnTo>
                  <a:lnTo>
                    <a:pt x="126" y="1340"/>
                  </a:lnTo>
                  <a:lnTo>
                    <a:pt x="503" y="42"/>
                  </a:lnTo>
                  <a:lnTo>
                    <a:pt x="377"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9" name="Google Shape;7199;p30"/>
            <p:cNvSpPr/>
            <p:nvPr/>
          </p:nvSpPr>
          <p:spPr>
            <a:xfrm>
              <a:off x="4625763" y="2863338"/>
              <a:ext cx="7875" cy="16750"/>
            </a:xfrm>
            <a:custGeom>
              <a:avLst/>
              <a:gdLst/>
              <a:ahLst/>
              <a:cxnLst/>
              <a:rect l="l" t="t" r="r" b="b"/>
              <a:pathLst>
                <a:path w="315" h="670" extrusionOk="0">
                  <a:moveTo>
                    <a:pt x="189" y="0"/>
                  </a:moveTo>
                  <a:lnTo>
                    <a:pt x="0" y="649"/>
                  </a:lnTo>
                  <a:lnTo>
                    <a:pt x="147" y="670"/>
                  </a:lnTo>
                  <a:lnTo>
                    <a:pt x="314" y="21"/>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0" name="Google Shape;7200;p30"/>
            <p:cNvSpPr/>
            <p:nvPr/>
          </p:nvSpPr>
          <p:spPr>
            <a:xfrm>
              <a:off x="4649288" y="2877963"/>
              <a:ext cx="8400" cy="17300"/>
            </a:xfrm>
            <a:custGeom>
              <a:avLst/>
              <a:gdLst/>
              <a:ahLst/>
              <a:cxnLst/>
              <a:rect l="l" t="t" r="r" b="b"/>
              <a:pathLst>
                <a:path w="336" h="692" extrusionOk="0">
                  <a:moveTo>
                    <a:pt x="189" y="1"/>
                  </a:moveTo>
                  <a:lnTo>
                    <a:pt x="1" y="650"/>
                  </a:lnTo>
                  <a:lnTo>
                    <a:pt x="147" y="691"/>
                  </a:lnTo>
                  <a:lnTo>
                    <a:pt x="336"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1" name="Google Shape;7201;p30"/>
            <p:cNvSpPr/>
            <p:nvPr/>
          </p:nvSpPr>
          <p:spPr>
            <a:xfrm>
              <a:off x="4647738" y="2869088"/>
              <a:ext cx="7875" cy="17275"/>
            </a:xfrm>
            <a:custGeom>
              <a:avLst/>
              <a:gdLst/>
              <a:ahLst/>
              <a:cxnLst/>
              <a:rect l="l" t="t" r="r" b="b"/>
              <a:pathLst>
                <a:path w="315" h="691" extrusionOk="0">
                  <a:moveTo>
                    <a:pt x="189" y="0"/>
                  </a:moveTo>
                  <a:lnTo>
                    <a:pt x="0" y="649"/>
                  </a:lnTo>
                  <a:lnTo>
                    <a:pt x="147"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2" name="Google Shape;7202;p30"/>
            <p:cNvSpPr/>
            <p:nvPr/>
          </p:nvSpPr>
          <p:spPr>
            <a:xfrm>
              <a:off x="4659238" y="2872738"/>
              <a:ext cx="7875" cy="17300"/>
            </a:xfrm>
            <a:custGeom>
              <a:avLst/>
              <a:gdLst/>
              <a:ahLst/>
              <a:cxnLst/>
              <a:rect l="l" t="t" r="r" b="b"/>
              <a:pathLst>
                <a:path w="315" h="692" extrusionOk="0">
                  <a:moveTo>
                    <a:pt x="189" y="1"/>
                  </a:moveTo>
                  <a:lnTo>
                    <a:pt x="1" y="649"/>
                  </a:lnTo>
                  <a:lnTo>
                    <a:pt x="126" y="691"/>
                  </a:lnTo>
                  <a:lnTo>
                    <a:pt x="314" y="42"/>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3" name="Google Shape;7203;p30"/>
            <p:cNvSpPr/>
            <p:nvPr/>
          </p:nvSpPr>
          <p:spPr>
            <a:xfrm>
              <a:off x="4679638" y="2888963"/>
              <a:ext cx="12575" cy="33500"/>
            </a:xfrm>
            <a:custGeom>
              <a:avLst/>
              <a:gdLst/>
              <a:ahLst/>
              <a:cxnLst/>
              <a:rect l="l" t="t" r="r" b="b"/>
              <a:pathLst>
                <a:path w="503" h="1340" extrusionOk="0">
                  <a:moveTo>
                    <a:pt x="377" y="0"/>
                  </a:moveTo>
                  <a:lnTo>
                    <a:pt x="1" y="1298"/>
                  </a:lnTo>
                  <a:lnTo>
                    <a:pt x="126" y="1339"/>
                  </a:lnTo>
                  <a:lnTo>
                    <a:pt x="503" y="42"/>
                  </a:lnTo>
                  <a:lnTo>
                    <a:pt x="377"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4" name="Google Shape;7204;p30"/>
            <p:cNvSpPr/>
            <p:nvPr/>
          </p:nvSpPr>
          <p:spPr>
            <a:xfrm>
              <a:off x="4681213" y="2879013"/>
              <a:ext cx="7875" cy="17300"/>
            </a:xfrm>
            <a:custGeom>
              <a:avLst/>
              <a:gdLst/>
              <a:ahLst/>
              <a:cxnLst/>
              <a:rect l="l" t="t" r="r" b="b"/>
              <a:pathLst>
                <a:path w="315" h="692" extrusionOk="0">
                  <a:moveTo>
                    <a:pt x="189" y="1"/>
                  </a:moveTo>
                  <a:lnTo>
                    <a:pt x="0" y="649"/>
                  </a:lnTo>
                  <a:lnTo>
                    <a:pt x="126" y="691"/>
                  </a:lnTo>
                  <a:lnTo>
                    <a:pt x="314"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5" name="Google Shape;7205;p30"/>
            <p:cNvSpPr/>
            <p:nvPr/>
          </p:nvSpPr>
          <p:spPr>
            <a:xfrm>
              <a:off x="4692188" y="2882163"/>
              <a:ext cx="8400" cy="17275"/>
            </a:xfrm>
            <a:custGeom>
              <a:avLst/>
              <a:gdLst/>
              <a:ahLst/>
              <a:cxnLst/>
              <a:rect l="l" t="t" r="r" b="b"/>
              <a:pathLst>
                <a:path w="336" h="691" extrusionOk="0">
                  <a:moveTo>
                    <a:pt x="189" y="0"/>
                  </a:moveTo>
                  <a:lnTo>
                    <a:pt x="1" y="649"/>
                  </a:lnTo>
                  <a:lnTo>
                    <a:pt x="147" y="691"/>
                  </a:lnTo>
                  <a:lnTo>
                    <a:pt x="335"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6" name="Google Shape;7206;p30"/>
            <p:cNvSpPr/>
            <p:nvPr/>
          </p:nvSpPr>
          <p:spPr>
            <a:xfrm>
              <a:off x="4703188" y="2885288"/>
              <a:ext cx="8375" cy="17300"/>
            </a:xfrm>
            <a:custGeom>
              <a:avLst/>
              <a:gdLst/>
              <a:ahLst/>
              <a:cxnLst/>
              <a:rect l="l" t="t" r="r" b="b"/>
              <a:pathLst>
                <a:path w="335" h="692" extrusionOk="0">
                  <a:moveTo>
                    <a:pt x="188" y="1"/>
                  </a:moveTo>
                  <a:lnTo>
                    <a:pt x="0" y="649"/>
                  </a:lnTo>
                  <a:lnTo>
                    <a:pt x="147" y="691"/>
                  </a:lnTo>
                  <a:lnTo>
                    <a:pt x="335" y="43"/>
                  </a:lnTo>
                  <a:lnTo>
                    <a:pt x="18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7" name="Google Shape;7207;p30"/>
            <p:cNvSpPr/>
            <p:nvPr/>
          </p:nvSpPr>
          <p:spPr>
            <a:xfrm>
              <a:off x="4729863" y="290256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8" name="Google Shape;7208;p30"/>
            <p:cNvSpPr/>
            <p:nvPr/>
          </p:nvSpPr>
          <p:spPr>
            <a:xfrm>
              <a:off x="4720963" y="2891563"/>
              <a:ext cx="12575" cy="33500"/>
            </a:xfrm>
            <a:custGeom>
              <a:avLst/>
              <a:gdLst/>
              <a:ahLst/>
              <a:cxnLst/>
              <a:rect l="l" t="t" r="r" b="b"/>
              <a:pathLst>
                <a:path w="503" h="1340" extrusionOk="0">
                  <a:moveTo>
                    <a:pt x="377" y="1"/>
                  </a:moveTo>
                  <a:lnTo>
                    <a:pt x="1" y="1298"/>
                  </a:lnTo>
                  <a:lnTo>
                    <a:pt x="126" y="1340"/>
                  </a:lnTo>
                  <a:lnTo>
                    <a:pt x="503" y="43"/>
                  </a:lnTo>
                  <a:lnTo>
                    <a:pt x="377"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9" name="Google Shape;7209;p30"/>
            <p:cNvSpPr/>
            <p:nvPr/>
          </p:nvSpPr>
          <p:spPr>
            <a:xfrm>
              <a:off x="4736663" y="289471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0" name="Google Shape;7210;p30"/>
            <p:cNvSpPr/>
            <p:nvPr/>
          </p:nvSpPr>
          <p:spPr>
            <a:xfrm>
              <a:off x="4747638" y="2897838"/>
              <a:ext cx="7875" cy="17300"/>
            </a:xfrm>
            <a:custGeom>
              <a:avLst/>
              <a:gdLst/>
              <a:ahLst/>
              <a:cxnLst/>
              <a:rect l="l" t="t" r="r" b="b"/>
              <a:pathLst>
                <a:path w="315" h="692" extrusionOk="0">
                  <a:moveTo>
                    <a:pt x="189" y="1"/>
                  </a:moveTo>
                  <a:lnTo>
                    <a:pt x="1" y="650"/>
                  </a:lnTo>
                  <a:lnTo>
                    <a:pt x="126" y="691"/>
                  </a:lnTo>
                  <a:lnTo>
                    <a:pt x="314"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1" name="Google Shape;7211;p30"/>
            <p:cNvSpPr/>
            <p:nvPr/>
          </p:nvSpPr>
          <p:spPr>
            <a:xfrm>
              <a:off x="4758638" y="2900988"/>
              <a:ext cx="8375" cy="17275"/>
            </a:xfrm>
            <a:custGeom>
              <a:avLst/>
              <a:gdLst/>
              <a:ahLst/>
              <a:cxnLst/>
              <a:rect l="l" t="t" r="r" b="b"/>
              <a:pathLst>
                <a:path w="335" h="691" extrusionOk="0">
                  <a:moveTo>
                    <a:pt x="188" y="1"/>
                  </a:moveTo>
                  <a:lnTo>
                    <a:pt x="0" y="649"/>
                  </a:lnTo>
                  <a:lnTo>
                    <a:pt x="146" y="691"/>
                  </a:lnTo>
                  <a:lnTo>
                    <a:pt x="335" y="42"/>
                  </a:lnTo>
                  <a:lnTo>
                    <a:pt x="18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2" name="Google Shape;7212;p30"/>
            <p:cNvSpPr/>
            <p:nvPr/>
          </p:nvSpPr>
          <p:spPr>
            <a:xfrm>
              <a:off x="4769613" y="2904138"/>
              <a:ext cx="7875" cy="17275"/>
            </a:xfrm>
            <a:custGeom>
              <a:avLst/>
              <a:gdLst/>
              <a:ahLst/>
              <a:cxnLst/>
              <a:rect l="l" t="t" r="r" b="b"/>
              <a:pathLst>
                <a:path w="315" h="691" extrusionOk="0">
                  <a:moveTo>
                    <a:pt x="189" y="0"/>
                  </a:moveTo>
                  <a:lnTo>
                    <a:pt x="0" y="649"/>
                  </a:lnTo>
                  <a:lnTo>
                    <a:pt x="147"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3" name="Google Shape;7213;p30"/>
            <p:cNvSpPr/>
            <p:nvPr/>
          </p:nvSpPr>
          <p:spPr>
            <a:xfrm>
              <a:off x="4776413" y="2907788"/>
              <a:ext cx="12575" cy="32975"/>
            </a:xfrm>
            <a:custGeom>
              <a:avLst/>
              <a:gdLst/>
              <a:ahLst/>
              <a:cxnLst/>
              <a:rect l="l" t="t" r="r" b="b"/>
              <a:pathLst>
                <a:path w="503" h="1319" extrusionOk="0">
                  <a:moveTo>
                    <a:pt x="377" y="1"/>
                  </a:moveTo>
                  <a:lnTo>
                    <a:pt x="0" y="1298"/>
                  </a:lnTo>
                  <a:lnTo>
                    <a:pt x="126" y="1319"/>
                  </a:lnTo>
                  <a:lnTo>
                    <a:pt x="503" y="21"/>
                  </a:lnTo>
                  <a:lnTo>
                    <a:pt x="377"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4" name="Google Shape;7214;p30"/>
            <p:cNvSpPr/>
            <p:nvPr/>
          </p:nvSpPr>
          <p:spPr>
            <a:xfrm>
              <a:off x="4791588" y="2910413"/>
              <a:ext cx="8375" cy="17275"/>
            </a:xfrm>
            <a:custGeom>
              <a:avLst/>
              <a:gdLst/>
              <a:ahLst/>
              <a:cxnLst/>
              <a:rect l="l" t="t" r="r" b="b"/>
              <a:pathLst>
                <a:path w="335" h="691" extrusionOk="0">
                  <a:moveTo>
                    <a:pt x="189" y="0"/>
                  </a:moveTo>
                  <a:lnTo>
                    <a:pt x="0" y="649"/>
                  </a:lnTo>
                  <a:lnTo>
                    <a:pt x="147" y="691"/>
                  </a:lnTo>
                  <a:lnTo>
                    <a:pt x="335"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5" name="Google Shape;7215;p30"/>
            <p:cNvSpPr/>
            <p:nvPr/>
          </p:nvSpPr>
          <p:spPr>
            <a:xfrm>
              <a:off x="4803088" y="2913538"/>
              <a:ext cx="7875" cy="17300"/>
            </a:xfrm>
            <a:custGeom>
              <a:avLst/>
              <a:gdLst/>
              <a:ahLst/>
              <a:cxnLst/>
              <a:rect l="l" t="t" r="r" b="b"/>
              <a:pathLst>
                <a:path w="315" h="692" extrusionOk="0">
                  <a:moveTo>
                    <a:pt x="168" y="1"/>
                  </a:moveTo>
                  <a:lnTo>
                    <a:pt x="1" y="649"/>
                  </a:lnTo>
                  <a:lnTo>
                    <a:pt x="126" y="691"/>
                  </a:lnTo>
                  <a:lnTo>
                    <a:pt x="314" y="43"/>
                  </a:lnTo>
                  <a:lnTo>
                    <a:pt x="16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6" name="Google Shape;7216;p30"/>
            <p:cNvSpPr/>
            <p:nvPr/>
          </p:nvSpPr>
          <p:spPr>
            <a:xfrm>
              <a:off x="4814063" y="2917213"/>
              <a:ext cx="7875" cy="17275"/>
            </a:xfrm>
            <a:custGeom>
              <a:avLst/>
              <a:gdLst/>
              <a:ahLst/>
              <a:cxnLst/>
              <a:rect l="l" t="t" r="r" b="b"/>
              <a:pathLst>
                <a:path w="315" h="691" extrusionOk="0">
                  <a:moveTo>
                    <a:pt x="189" y="0"/>
                  </a:moveTo>
                  <a:lnTo>
                    <a:pt x="1" y="649"/>
                  </a:lnTo>
                  <a:lnTo>
                    <a:pt x="126" y="691"/>
                  </a:lnTo>
                  <a:lnTo>
                    <a:pt x="315" y="21"/>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7" name="Google Shape;7217;p30"/>
            <p:cNvSpPr/>
            <p:nvPr/>
          </p:nvSpPr>
          <p:spPr>
            <a:xfrm>
              <a:off x="4825063" y="2919813"/>
              <a:ext cx="7875" cy="17300"/>
            </a:xfrm>
            <a:custGeom>
              <a:avLst/>
              <a:gdLst/>
              <a:ahLst/>
              <a:cxnLst/>
              <a:rect l="l" t="t" r="r" b="b"/>
              <a:pathLst>
                <a:path w="315" h="692" extrusionOk="0">
                  <a:moveTo>
                    <a:pt x="189" y="1"/>
                  </a:moveTo>
                  <a:lnTo>
                    <a:pt x="0" y="649"/>
                  </a:lnTo>
                  <a:lnTo>
                    <a:pt x="126" y="691"/>
                  </a:lnTo>
                  <a:lnTo>
                    <a:pt x="314"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8" name="Google Shape;7218;p30"/>
            <p:cNvSpPr/>
            <p:nvPr/>
          </p:nvSpPr>
          <p:spPr>
            <a:xfrm>
              <a:off x="4831863" y="2923488"/>
              <a:ext cx="12575" cy="33500"/>
            </a:xfrm>
            <a:custGeom>
              <a:avLst/>
              <a:gdLst/>
              <a:ahLst/>
              <a:cxnLst/>
              <a:rect l="l" t="t" r="r" b="b"/>
              <a:pathLst>
                <a:path w="503" h="1340" extrusionOk="0">
                  <a:moveTo>
                    <a:pt x="356" y="0"/>
                  </a:moveTo>
                  <a:lnTo>
                    <a:pt x="0" y="1297"/>
                  </a:lnTo>
                  <a:lnTo>
                    <a:pt x="126" y="1339"/>
                  </a:lnTo>
                  <a:lnTo>
                    <a:pt x="502" y="42"/>
                  </a:lnTo>
                  <a:lnTo>
                    <a:pt x="356"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9" name="Google Shape;7219;p30"/>
            <p:cNvSpPr/>
            <p:nvPr/>
          </p:nvSpPr>
          <p:spPr>
            <a:xfrm>
              <a:off x="4847038" y="2926613"/>
              <a:ext cx="8375" cy="17300"/>
            </a:xfrm>
            <a:custGeom>
              <a:avLst/>
              <a:gdLst/>
              <a:ahLst/>
              <a:cxnLst/>
              <a:rect l="l" t="t" r="r" b="b"/>
              <a:pathLst>
                <a:path w="335" h="692" extrusionOk="0">
                  <a:moveTo>
                    <a:pt x="188" y="1"/>
                  </a:moveTo>
                  <a:lnTo>
                    <a:pt x="0" y="649"/>
                  </a:lnTo>
                  <a:lnTo>
                    <a:pt x="147" y="691"/>
                  </a:lnTo>
                  <a:lnTo>
                    <a:pt x="335" y="43"/>
                  </a:lnTo>
                  <a:lnTo>
                    <a:pt x="18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0" name="Google Shape;7220;p30"/>
            <p:cNvSpPr/>
            <p:nvPr/>
          </p:nvSpPr>
          <p:spPr>
            <a:xfrm>
              <a:off x="4858538" y="292976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1" name="Google Shape;7221;p30"/>
            <p:cNvSpPr/>
            <p:nvPr/>
          </p:nvSpPr>
          <p:spPr>
            <a:xfrm>
              <a:off x="4844938" y="2928713"/>
              <a:ext cx="7875" cy="17275"/>
            </a:xfrm>
            <a:custGeom>
              <a:avLst/>
              <a:gdLst/>
              <a:ahLst/>
              <a:cxnLst/>
              <a:rect l="l" t="t" r="r" b="b"/>
              <a:pathLst>
                <a:path w="315" h="691" extrusionOk="0">
                  <a:moveTo>
                    <a:pt x="189" y="0"/>
                  </a:moveTo>
                  <a:lnTo>
                    <a:pt x="0" y="649"/>
                  </a:lnTo>
                  <a:lnTo>
                    <a:pt x="147"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2" name="Google Shape;7222;p30"/>
            <p:cNvSpPr/>
            <p:nvPr/>
          </p:nvSpPr>
          <p:spPr>
            <a:xfrm>
              <a:off x="4880513" y="2936038"/>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3" name="Google Shape;7223;p30"/>
            <p:cNvSpPr/>
            <p:nvPr/>
          </p:nvSpPr>
          <p:spPr>
            <a:xfrm>
              <a:off x="4886788" y="2939163"/>
              <a:ext cx="12575" cy="33525"/>
            </a:xfrm>
            <a:custGeom>
              <a:avLst/>
              <a:gdLst/>
              <a:ahLst/>
              <a:cxnLst/>
              <a:rect l="l" t="t" r="r" b="b"/>
              <a:pathLst>
                <a:path w="503" h="1341" extrusionOk="0">
                  <a:moveTo>
                    <a:pt x="377" y="1"/>
                  </a:moveTo>
                  <a:lnTo>
                    <a:pt x="0" y="1298"/>
                  </a:lnTo>
                  <a:lnTo>
                    <a:pt x="126" y="1340"/>
                  </a:lnTo>
                  <a:lnTo>
                    <a:pt x="502" y="43"/>
                  </a:lnTo>
                  <a:lnTo>
                    <a:pt x="377"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4" name="Google Shape;7224;p30"/>
            <p:cNvSpPr/>
            <p:nvPr/>
          </p:nvSpPr>
          <p:spPr>
            <a:xfrm>
              <a:off x="4902488" y="2942838"/>
              <a:ext cx="8375" cy="16750"/>
            </a:xfrm>
            <a:custGeom>
              <a:avLst/>
              <a:gdLst/>
              <a:ahLst/>
              <a:cxnLst/>
              <a:rect l="l" t="t" r="r" b="b"/>
              <a:pathLst>
                <a:path w="335" h="670" extrusionOk="0">
                  <a:moveTo>
                    <a:pt x="188" y="0"/>
                  </a:moveTo>
                  <a:lnTo>
                    <a:pt x="0" y="649"/>
                  </a:lnTo>
                  <a:lnTo>
                    <a:pt x="146" y="670"/>
                  </a:lnTo>
                  <a:lnTo>
                    <a:pt x="335" y="21"/>
                  </a:lnTo>
                  <a:lnTo>
                    <a:pt x="188"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5" name="Google Shape;7225;p30"/>
            <p:cNvSpPr/>
            <p:nvPr/>
          </p:nvSpPr>
          <p:spPr>
            <a:xfrm>
              <a:off x="4929688" y="2960088"/>
              <a:ext cx="8375" cy="17300"/>
            </a:xfrm>
            <a:custGeom>
              <a:avLst/>
              <a:gdLst/>
              <a:ahLst/>
              <a:cxnLst/>
              <a:rect l="l" t="t" r="r" b="b"/>
              <a:pathLst>
                <a:path w="335" h="692" extrusionOk="0">
                  <a:moveTo>
                    <a:pt x="188" y="1"/>
                  </a:moveTo>
                  <a:lnTo>
                    <a:pt x="0" y="650"/>
                  </a:lnTo>
                  <a:lnTo>
                    <a:pt x="146" y="691"/>
                  </a:lnTo>
                  <a:lnTo>
                    <a:pt x="335" y="43"/>
                  </a:lnTo>
                  <a:lnTo>
                    <a:pt x="18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6" name="Google Shape;7226;p30"/>
            <p:cNvSpPr/>
            <p:nvPr/>
          </p:nvSpPr>
          <p:spPr>
            <a:xfrm>
              <a:off x="4924963" y="2949113"/>
              <a:ext cx="7875" cy="17275"/>
            </a:xfrm>
            <a:custGeom>
              <a:avLst/>
              <a:gdLst/>
              <a:ahLst/>
              <a:cxnLst/>
              <a:rect l="l" t="t" r="r" b="b"/>
              <a:pathLst>
                <a:path w="315" h="691" extrusionOk="0">
                  <a:moveTo>
                    <a:pt x="189" y="0"/>
                  </a:moveTo>
                  <a:lnTo>
                    <a:pt x="1" y="649"/>
                  </a:lnTo>
                  <a:lnTo>
                    <a:pt x="126" y="691"/>
                  </a:lnTo>
                  <a:lnTo>
                    <a:pt x="315" y="21"/>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7" name="Google Shape;7227;p30"/>
            <p:cNvSpPr/>
            <p:nvPr/>
          </p:nvSpPr>
          <p:spPr>
            <a:xfrm>
              <a:off x="4935963" y="2952263"/>
              <a:ext cx="7850" cy="16750"/>
            </a:xfrm>
            <a:custGeom>
              <a:avLst/>
              <a:gdLst/>
              <a:ahLst/>
              <a:cxnLst/>
              <a:rect l="l" t="t" r="r" b="b"/>
              <a:pathLst>
                <a:path w="314" h="670" extrusionOk="0">
                  <a:moveTo>
                    <a:pt x="188" y="0"/>
                  </a:moveTo>
                  <a:lnTo>
                    <a:pt x="0" y="649"/>
                  </a:lnTo>
                  <a:lnTo>
                    <a:pt x="126" y="670"/>
                  </a:lnTo>
                  <a:lnTo>
                    <a:pt x="314" y="21"/>
                  </a:lnTo>
                  <a:lnTo>
                    <a:pt x="188"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8" name="Google Shape;7228;p30"/>
            <p:cNvSpPr/>
            <p:nvPr/>
          </p:nvSpPr>
          <p:spPr>
            <a:xfrm>
              <a:off x="4942763" y="2955388"/>
              <a:ext cx="12575" cy="33500"/>
            </a:xfrm>
            <a:custGeom>
              <a:avLst/>
              <a:gdLst/>
              <a:ahLst/>
              <a:cxnLst/>
              <a:rect l="l" t="t" r="r" b="b"/>
              <a:pathLst>
                <a:path w="503" h="1340" extrusionOk="0">
                  <a:moveTo>
                    <a:pt x="356" y="1"/>
                  </a:moveTo>
                  <a:lnTo>
                    <a:pt x="0" y="1298"/>
                  </a:lnTo>
                  <a:lnTo>
                    <a:pt x="126" y="1340"/>
                  </a:lnTo>
                  <a:lnTo>
                    <a:pt x="502" y="42"/>
                  </a:lnTo>
                  <a:lnTo>
                    <a:pt x="356"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9" name="Google Shape;7229;p30"/>
            <p:cNvSpPr/>
            <p:nvPr/>
          </p:nvSpPr>
          <p:spPr>
            <a:xfrm>
              <a:off x="4957913" y="2958538"/>
              <a:ext cx="8400" cy="17275"/>
            </a:xfrm>
            <a:custGeom>
              <a:avLst/>
              <a:gdLst/>
              <a:ahLst/>
              <a:cxnLst/>
              <a:rect l="l" t="t" r="r" b="b"/>
              <a:pathLst>
                <a:path w="336" h="691" extrusionOk="0">
                  <a:moveTo>
                    <a:pt x="189" y="0"/>
                  </a:moveTo>
                  <a:lnTo>
                    <a:pt x="1" y="649"/>
                  </a:lnTo>
                  <a:lnTo>
                    <a:pt x="147" y="691"/>
                  </a:lnTo>
                  <a:lnTo>
                    <a:pt x="336"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0" name="Google Shape;7230;p30"/>
            <p:cNvSpPr/>
            <p:nvPr/>
          </p:nvSpPr>
          <p:spPr>
            <a:xfrm>
              <a:off x="4968913" y="2961138"/>
              <a:ext cx="7875" cy="17300"/>
            </a:xfrm>
            <a:custGeom>
              <a:avLst/>
              <a:gdLst/>
              <a:ahLst/>
              <a:cxnLst/>
              <a:rect l="l" t="t" r="r" b="b"/>
              <a:pathLst>
                <a:path w="315" h="692" extrusionOk="0">
                  <a:moveTo>
                    <a:pt x="189" y="1"/>
                  </a:moveTo>
                  <a:lnTo>
                    <a:pt x="0" y="649"/>
                  </a:lnTo>
                  <a:lnTo>
                    <a:pt x="126" y="691"/>
                  </a:lnTo>
                  <a:lnTo>
                    <a:pt x="314"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1" name="Google Shape;7231;p30"/>
            <p:cNvSpPr/>
            <p:nvPr/>
          </p:nvSpPr>
          <p:spPr>
            <a:xfrm>
              <a:off x="4980413" y="2964813"/>
              <a:ext cx="7875" cy="17275"/>
            </a:xfrm>
            <a:custGeom>
              <a:avLst/>
              <a:gdLst/>
              <a:ahLst/>
              <a:cxnLst/>
              <a:rect l="l" t="t" r="r" b="b"/>
              <a:pathLst>
                <a:path w="315" h="691" extrusionOk="0">
                  <a:moveTo>
                    <a:pt x="189" y="0"/>
                  </a:moveTo>
                  <a:lnTo>
                    <a:pt x="1" y="649"/>
                  </a:lnTo>
                  <a:lnTo>
                    <a:pt x="126"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2" name="Google Shape;7232;p30"/>
            <p:cNvSpPr/>
            <p:nvPr/>
          </p:nvSpPr>
          <p:spPr>
            <a:xfrm>
              <a:off x="4991413" y="2967938"/>
              <a:ext cx="7850" cy="17300"/>
            </a:xfrm>
            <a:custGeom>
              <a:avLst/>
              <a:gdLst/>
              <a:ahLst/>
              <a:cxnLst/>
              <a:rect l="l" t="t" r="r" b="b"/>
              <a:pathLst>
                <a:path w="314" h="692" extrusionOk="0">
                  <a:moveTo>
                    <a:pt x="188" y="1"/>
                  </a:moveTo>
                  <a:lnTo>
                    <a:pt x="0" y="649"/>
                  </a:lnTo>
                  <a:lnTo>
                    <a:pt x="126" y="691"/>
                  </a:lnTo>
                  <a:lnTo>
                    <a:pt x="314" y="43"/>
                  </a:lnTo>
                  <a:lnTo>
                    <a:pt x="18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3" name="Google Shape;7233;p30"/>
            <p:cNvSpPr/>
            <p:nvPr/>
          </p:nvSpPr>
          <p:spPr>
            <a:xfrm>
              <a:off x="4997688" y="2971088"/>
              <a:ext cx="12575" cy="33500"/>
            </a:xfrm>
            <a:custGeom>
              <a:avLst/>
              <a:gdLst/>
              <a:ahLst/>
              <a:cxnLst/>
              <a:rect l="l" t="t" r="r" b="b"/>
              <a:pathLst>
                <a:path w="503" h="1340" extrusionOk="0">
                  <a:moveTo>
                    <a:pt x="377" y="0"/>
                  </a:moveTo>
                  <a:lnTo>
                    <a:pt x="0" y="1298"/>
                  </a:lnTo>
                  <a:lnTo>
                    <a:pt x="147" y="1339"/>
                  </a:lnTo>
                  <a:lnTo>
                    <a:pt x="502" y="42"/>
                  </a:lnTo>
                  <a:lnTo>
                    <a:pt x="377"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4" name="Google Shape;7234;p30"/>
            <p:cNvSpPr/>
            <p:nvPr/>
          </p:nvSpPr>
          <p:spPr>
            <a:xfrm>
              <a:off x="5013363" y="2974213"/>
              <a:ext cx="7875" cy="17300"/>
            </a:xfrm>
            <a:custGeom>
              <a:avLst/>
              <a:gdLst/>
              <a:ahLst/>
              <a:cxnLst/>
              <a:rect l="l" t="t" r="r" b="b"/>
              <a:pathLst>
                <a:path w="315" h="692" extrusionOk="0">
                  <a:moveTo>
                    <a:pt x="189" y="1"/>
                  </a:moveTo>
                  <a:lnTo>
                    <a:pt x="1" y="649"/>
                  </a:lnTo>
                  <a:lnTo>
                    <a:pt x="126" y="691"/>
                  </a:lnTo>
                  <a:lnTo>
                    <a:pt x="315"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5" name="Google Shape;7235;p30"/>
            <p:cNvSpPr/>
            <p:nvPr/>
          </p:nvSpPr>
          <p:spPr>
            <a:xfrm>
              <a:off x="5024363" y="297736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6" name="Google Shape;7236;p30"/>
            <p:cNvSpPr/>
            <p:nvPr/>
          </p:nvSpPr>
          <p:spPr>
            <a:xfrm>
              <a:off x="5035863" y="2981013"/>
              <a:ext cx="7875" cy="17300"/>
            </a:xfrm>
            <a:custGeom>
              <a:avLst/>
              <a:gdLst/>
              <a:ahLst/>
              <a:cxnLst/>
              <a:rect l="l" t="t" r="r" b="b"/>
              <a:pathLst>
                <a:path w="315" h="692" extrusionOk="0">
                  <a:moveTo>
                    <a:pt x="189" y="1"/>
                  </a:moveTo>
                  <a:lnTo>
                    <a:pt x="1" y="649"/>
                  </a:lnTo>
                  <a:lnTo>
                    <a:pt x="126" y="691"/>
                  </a:lnTo>
                  <a:lnTo>
                    <a:pt x="314"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7" name="Google Shape;7237;p30"/>
            <p:cNvSpPr/>
            <p:nvPr/>
          </p:nvSpPr>
          <p:spPr>
            <a:xfrm>
              <a:off x="5046838" y="2983638"/>
              <a:ext cx="7875" cy="17275"/>
            </a:xfrm>
            <a:custGeom>
              <a:avLst/>
              <a:gdLst/>
              <a:ahLst/>
              <a:cxnLst/>
              <a:rect l="l" t="t" r="r" b="b"/>
              <a:pathLst>
                <a:path w="315" h="691" extrusionOk="0">
                  <a:moveTo>
                    <a:pt x="189" y="0"/>
                  </a:moveTo>
                  <a:lnTo>
                    <a:pt x="1" y="649"/>
                  </a:lnTo>
                  <a:lnTo>
                    <a:pt x="126" y="691"/>
                  </a:lnTo>
                  <a:lnTo>
                    <a:pt x="315"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8" name="Google Shape;7238;p30"/>
            <p:cNvSpPr/>
            <p:nvPr/>
          </p:nvSpPr>
          <p:spPr>
            <a:xfrm>
              <a:off x="5052613" y="2986763"/>
              <a:ext cx="13100" cy="33525"/>
            </a:xfrm>
            <a:custGeom>
              <a:avLst/>
              <a:gdLst/>
              <a:ahLst/>
              <a:cxnLst/>
              <a:rect l="l" t="t" r="r" b="b"/>
              <a:pathLst>
                <a:path w="524" h="1341" extrusionOk="0">
                  <a:moveTo>
                    <a:pt x="377" y="1"/>
                  </a:moveTo>
                  <a:lnTo>
                    <a:pt x="0" y="1298"/>
                  </a:lnTo>
                  <a:lnTo>
                    <a:pt x="147" y="1340"/>
                  </a:lnTo>
                  <a:lnTo>
                    <a:pt x="523" y="43"/>
                  </a:lnTo>
                  <a:lnTo>
                    <a:pt x="377"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9" name="Google Shape;7239;p30"/>
            <p:cNvSpPr/>
            <p:nvPr/>
          </p:nvSpPr>
          <p:spPr>
            <a:xfrm>
              <a:off x="5068813" y="2990438"/>
              <a:ext cx="8400" cy="17275"/>
            </a:xfrm>
            <a:custGeom>
              <a:avLst/>
              <a:gdLst/>
              <a:ahLst/>
              <a:cxnLst/>
              <a:rect l="l" t="t" r="r" b="b"/>
              <a:pathLst>
                <a:path w="336" h="691" extrusionOk="0">
                  <a:moveTo>
                    <a:pt x="189" y="0"/>
                  </a:moveTo>
                  <a:lnTo>
                    <a:pt x="1" y="649"/>
                  </a:lnTo>
                  <a:lnTo>
                    <a:pt x="147" y="691"/>
                  </a:lnTo>
                  <a:lnTo>
                    <a:pt x="335"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0" name="Google Shape;7240;p30"/>
            <p:cNvSpPr/>
            <p:nvPr/>
          </p:nvSpPr>
          <p:spPr>
            <a:xfrm>
              <a:off x="5079813" y="2993563"/>
              <a:ext cx="7850" cy="16775"/>
            </a:xfrm>
            <a:custGeom>
              <a:avLst/>
              <a:gdLst/>
              <a:ahLst/>
              <a:cxnLst/>
              <a:rect l="l" t="t" r="r" b="b"/>
              <a:pathLst>
                <a:path w="314" h="671" extrusionOk="0">
                  <a:moveTo>
                    <a:pt x="188" y="1"/>
                  </a:moveTo>
                  <a:lnTo>
                    <a:pt x="0" y="650"/>
                  </a:lnTo>
                  <a:lnTo>
                    <a:pt x="126" y="671"/>
                  </a:lnTo>
                  <a:lnTo>
                    <a:pt x="314" y="22"/>
                  </a:lnTo>
                  <a:lnTo>
                    <a:pt x="18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1" name="Google Shape;7241;p30"/>
            <p:cNvSpPr/>
            <p:nvPr/>
          </p:nvSpPr>
          <p:spPr>
            <a:xfrm>
              <a:off x="5090788" y="2996188"/>
              <a:ext cx="7875" cy="17300"/>
            </a:xfrm>
            <a:custGeom>
              <a:avLst/>
              <a:gdLst/>
              <a:ahLst/>
              <a:cxnLst/>
              <a:rect l="l" t="t" r="r" b="b"/>
              <a:pathLst>
                <a:path w="315" h="692" extrusionOk="0">
                  <a:moveTo>
                    <a:pt x="189" y="1"/>
                  </a:moveTo>
                  <a:lnTo>
                    <a:pt x="1" y="649"/>
                  </a:lnTo>
                  <a:lnTo>
                    <a:pt x="126" y="691"/>
                  </a:lnTo>
                  <a:lnTo>
                    <a:pt x="314" y="42"/>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2" name="Google Shape;7242;p30"/>
            <p:cNvSpPr/>
            <p:nvPr/>
          </p:nvSpPr>
          <p:spPr>
            <a:xfrm>
              <a:off x="5102288" y="2999863"/>
              <a:ext cx="7875" cy="17275"/>
            </a:xfrm>
            <a:custGeom>
              <a:avLst/>
              <a:gdLst/>
              <a:ahLst/>
              <a:cxnLst/>
              <a:rect l="l" t="t" r="r" b="b"/>
              <a:pathLst>
                <a:path w="315" h="691" extrusionOk="0">
                  <a:moveTo>
                    <a:pt x="168" y="0"/>
                  </a:moveTo>
                  <a:lnTo>
                    <a:pt x="1" y="649"/>
                  </a:lnTo>
                  <a:lnTo>
                    <a:pt x="126" y="691"/>
                  </a:lnTo>
                  <a:lnTo>
                    <a:pt x="315" y="42"/>
                  </a:lnTo>
                  <a:lnTo>
                    <a:pt x="168"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3" name="Google Shape;7243;p30"/>
            <p:cNvSpPr/>
            <p:nvPr/>
          </p:nvSpPr>
          <p:spPr>
            <a:xfrm>
              <a:off x="5108563" y="3002988"/>
              <a:ext cx="12600" cy="32975"/>
            </a:xfrm>
            <a:custGeom>
              <a:avLst/>
              <a:gdLst/>
              <a:ahLst/>
              <a:cxnLst/>
              <a:rect l="l" t="t" r="r" b="b"/>
              <a:pathLst>
                <a:path w="504" h="1319" extrusionOk="0">
                  <a:moveTo>
                    <a:pt x="378" y="1"/>
                  </a:moveTo>
                  <a:lnTo>
                    <a:pt x="1" y="1298"/>
                  </a:lnTo>
                  <a:lnTo>
                    <a:pt x="126" y="1319"/>
                  </a:lnTo>
                  <a:lnTo>
                    <a:pt x="503" y="22"/>
                  </a:lnTo>
                  <a:lnTo>
                    <a:pt x="37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4" name="Google Shape;7244;p30"/>
            <p:cNvSpPr/>
            <p:nvPr/>
          </p:nvSpPr>
          <p:spPr>
            <a:xfrm>
              <a:off x="5123738" y="3005613"/>
              <a:ext cx="8400" cy="17275"/>
            </a:xfrm>
            <a:custGeom>
              <a:avLst/>
              <a:gdLst/>
              <a:ahLst/>
              <a:cxnLst/>
              <a:rect l="l" t="t" r="r" b="b"/>
              <a:pathLst>
                <a:path w="336" h="691" extrusionOk="0">
                  <a:moveTo>
                    <a:pt x="189" y="0"/>
                  </a:moveTo>
                  <a:lnTo>
                    <a:pt x="1" y="649"/>
                  </a:lnTo>
                  <a:lnTo>
                    <a:pt x="147" y="691"/>
                  </a:lnTo>
                  <a:lnTo>
                    <a:pt x="335"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5" name="Google Shape;7245;p30"/>
            <p:cNvSpPr/>
            <p:nvPr/>
          </p:nvSpPr>
          <p:spPr>
            <a:xfrm>
              <a:off x="5135263" y="3009263"/>
              <a:ext cx="7850" cy="17300"/>
            </a:xfrm>
            <a:custGeom>
              <a:avLst/>
              <a:gdLst/>
              <a:ahLst/>
              <a:cxnLst/>
              <a:rect l="l" t="t" r="r" b="b"/>
              <a:pathLst>
                <a:path w="314" h="692" extrusionOk="0">
                  <a:moveTo>
                    <a:pt x="188" y="1"/>
                  </a:moveTo>
                  <a:lnTo>
                    <a:pt x="0" y="649"/>
                  </a:lnTo>
                  <a:lnTo>
                    <a:pt x="126" y="691"/>
                  </a:lnTo>
                  <a:lnTo>
                    <a:pt x="314" y="43"/>
                  </a:lnTo>
                  <a:lnTo>
                    <a:pt x="18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6" name="Google Shape;7246;p30"/>
            <p:cNvSpPr/>
            <p:nvPr/>
          </p:nvSpPr>
          <p:spPr>
            <a:xfrm>
              <a:off x="5146238" y="301241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7" name="Google Shape;7247;p30"/>
            <p:cNvSpPr/>
            <p:nvPr/>
          </p:nvSpPr>
          <p:spPr>
            <a:xfrm>
              <a:off x="5157213" y="3015538"/>
              <a:ext cx="7875" cy="16775"/>
            </a:xfrm>
            <a:custGeom>
              <a:avLst/>
              <a:gdLst/>
              <a:ahLst/>
              <a:cxnLst/>
              <a:rect l="l" t="t" r="r" b="b"/>
              <a:pathLst>
                <a:path w="315" h="671" extrusionOk="0">
                  <a:moveTo>
                    <a:pt x="189" y="1"/>
                  </a:moveTo>
                  <a:lnTo>
                    <a:pt x="1" y="649"/>
                  </a:lnTo>
                  <a:lnTo>
                    <a:pt x="126" y="670"/>
                  </a:lnTo>
                  <a:lnTo>
                    <a:pt x="315" y="22"/>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8" name="Google Shape;7248;p30"/>
            <p:cNvSpPr/>
            <p:nvPr/>
          </p:nvSpPr>
          <p:spPr>
            <a:xfrm>
              <a:off x="5164013" y="3018688"/>
              <a:ext cx="12575" cy="33500"/>
            </a:xfrm>
            <a:custGeom>
              <a:avLst/>
              <a:gdLst/>
              <a:ahLst/>
              <a:cxnLst/>
              <a:rect l="l" t="t" r="r" b="b"/>
              <a:pathLst>
                <a:path w="503" h="1340" extrusionOk="0">
                  <a:moveTo>
                    <a:pt x="377" y="0"/>
                  </a:moveTo>
                  <a:lnTo>
                    <a:pt x="1" y="1319"/>
                  </a:lnTo>
                  <a:lnTo>
                    <a:pt x="126" y="1339"/>
                  </a:lnTo>
                  <a:lnTo>
                    <a:pt x="503" y="42"/>
                  </a:lnTo>
                  <a:lnTo>
                    <a:pt x="377"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9" name="Google Shape;7249;p30"/>
            <p:cNvSpPr/>
            <p:nvPr/>
          </p:nvSpPr>
          <p:spPr>
            <a:xfrm>
              <a:off x="5179188" y="3021813"/>
              <a:ext cx="8400" cy="17300"/>
            </a:xfrm>
            <a:custGeom>
              <a:avLst/>
              <a:gdLst/>
              <a:ahLst/>
              <a:cxnLst/>
              <a:rect l="l" t="t" r="r" b="b"/>
              <a:pathLst>
                <a:path w="336" h="692" extrusionOk="0">
                  <a:moveTo>
                    <a:pt x="189" y="1"/>
                  </a:moveTo>
                  <a:lnTo>
                    <a:pt x="1" y="650"/>
                  </a:lnTo>
                  <a:lnTo>
                    <a:pt x="147" y="691"/>
                  </a:lnTo>
                  <a:lnTo>
                    <a:pt x="335"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0" name="Google Shape;7250;p30"/>
            <p:cNvSpPr/>
            <p:nvPr/>
          </p:nvSpPr>
          <p:spPr>
            <a:xfrm>
              <a:off x="5190688" y="3024963"/>
              <a:ext cx="7875" cy="17275"/>
            </a:xfrm>
            <a:custGeom>
              <a:avLst/>
              <a:gdLst/>
              <a:ahLst/>
              <a:cxnLst/>
              <a:rect l="l" t="t" r="r" b="b"/>
              <a:pathLst>
                <a:path w="315" h="691" extrusionOk="0">
                  <a:moveTo>
                    <a:pt x="189" y="0"/>
                  </a:moveTo>
                  <a:lnTo>
                    <a:pt x="1" y="649"/>
                  </a:lnTo>
                  <a:lnTo>
                    <a:pt x="126" y="691"/>
                  </a:lnTo>
                  <a:lnTo>
                    <a:pt x="315"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1" name="Google Shape;7251;p30"/>
            <p:cNvSpPr/>
            <p:nvPr/>
          </p:nvSpPr>
          <p:spPr>
            <a:xfrm>
              <a:off x="4514863" y="2959563"/>
              <a:ext cx="613600" cy="522600"/>
            </a:xfrm>
            <a:custGeom>
              <a:avLst/>
              <a:gdLst/>
              <a:ahLst/>
              <a:cxnLst/>
              <a:rect l="l" t="t" r="r" b="b"/>
              <a:pathLst>
                <a:path w="24544" h="20904" extrusionOk="0">
                  <a:moveTo>
                    <a:pt x="16237" y="4709"/>
                  </a:moveTo>
                  <a:lnTo>
                    <a:pt x="5629" y="15338"/>
                  </a:lnTo>
                  <a:lnTo>
                    <a:pt x="3746" y="7826"/>
                  </a:lnTo>
                  <a:lnTo>
                    <a:pt x="16237" y="4709"/>
                  </a:lnTo>
                  <a:close/>
                  <a:moveTo>
                    <a:pt x="24544" y="1"/>
                  </a:moveTo>
                  <a:lnTo>
                    <a:pt x="1" y="6153"/>
                  </a:lnTo>
                  <a:lnTo>
                    <a:pt x="3683" y="20904"/>
                  </a:lnTo>
                  <a:lnTo>
                    <a:pt x="245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2" name="Google Shape;7252;p30"/>
            <p:cNvSpPr/>
            <p:nvPr/>
          </p:nvSpPr>
          <p:spPr>
            <a:xfrm>
              <a:off x="4592288" y="2960088"/>
              <a:ext cx="536175" cy="522075"/>
            </a:xfrm>
            <a:custGeom>
              <a:avLst/>
              <a:gdLst/>
              <a:ahLst/>
              <a:cxnLst/>
              <a:rect l="l" t="t" r="r" b="b"/>
              <a:pathLst>
                <a:path w="21447" h="20883" extrusionOk="0">
                  <a:moveTo>
                    <a:pt x="21447" y="1"/>
                  </a:moveTo>
                  <a:lnTo>
                    <a:pt x="17534" y="963"/>
                  </a:lnTo>
                  <a:lnTo>
                    <a:pt x="0" y="18518"/>
                  </a:lnTo>
                  <a:lnTo>
                    <a:pt x="586" y="20883"/>
                  </a:lnTo>
                  <a:lnTo>
                    <a:pt x="214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3" name="Google Shape;7253;p30"/>
            <p:cNvSpPr/>
            <p:nvPr/>
          </p:nvSpPr>
          <p:spPr>
            <a:xfrm>
              <a:off x="4600138" y="2960088"/>
              <a:ext cx="528325" cy="522075"/>
            </a:xfrm>
            <a:custGeom>
              <a:avLst/>
              <a:gdLst/>
              <a:ahLst/>
              <a:cxnLst/>
              <a:rect l="l" t="t" r="r" b="b"/>
              <a:pathLst>
                <a:path w="21133" h="20883" extrusionOk="0">
                  <a:moveTo>
                    <a:pt x="21133" y="1"/>
                  </a:moveTo>
                  <a:lnTo>
                    <a:pt x="19375" y="440"/>
                  </a:lnTo>
                  <a:lnTo>
                    <a:pt x="0" y="19795"/>
                  </a:lnTo>
                  <a:lnTo>
                    <a:pt x="272" y="20883"/>
                  </a:lnTo>
                  <a:lnTo>
                    <a:pt x="2113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4" name="Google Shape;7254;p30"/>
            <p:cNvSpPr/>
            <p:nvPr/>
          </p:nvSpPr>
          <p:spPr>
            <a:xfrm>
              <a:off x="4531088" y="3108663"/>
              <a:ext cx="8375" cy="24075"/>
            </a:xfrm>
            <a:custGeom>
              <a:avLst/>
              <a:gdLst/>
              <a:ahLst/>
              <a:cxnLst/>
              <a:rect l="l" t="t" r="r" b="b"/>
              <a:pathLst>
                <a:path w="335" h="963" extrusionOk="0">
                  <a:moveTo>
                    <a:pt x="105" y="0"/>
                  </a:moveTo>
                  <a:lnTo>
                    <a:pt x="0" y="21"/>
                  </a:lnTo>
                  <a:lnTo>
                    <a:pt x="230" y="963"/>
                  </a:lnTo>
                  <a:lnTo>
                    <a:pt x="335" y="942"/>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5" name="Google Shape;7255;p30"/>
            <p:cNvSpPr/>
            <p:nvPr/>
          </p:nvSpPr>
          <p:spPr>
            <a:xfrm>
              <a:off x="4541538" y="3106038"/>
              <a:ext cx="5775" cy="12050"/>
            </a:xfrm>
            <a:custGeom>
              <a:avLst/>
              <a:gdLst/>
              <a:ahLst/>
              <a:cxnLst/>
              <a:rect l="l" t="t" r="r" b="b"/>
              <a:pathLst>
                <a:path w="231" h="482" extrusionOk="0">
                  <a:moveTo>
                    <a:pt x="126" y="1"/>
                  </a:moveTo>
                  <a:lnTo>
                    <a:pt x="1" y="21"/>
                  </a:lnTo>
                  <a:lnTo>
                    <a:pt x="126" y="482"/>
                  </a:lnTo>
                  <a:lnTo>
                    <a:pt x="231"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6" name="Google Shape;7256;p30"/>
            <p:cNvSpPr/>
            <p:nvPr/>
          </p:nvSpPr>
          <p:spPr>
            <a:xfrm>
              <a:off x="4551488" y="3103413"/>
              <a:ext cx="5775" cy="12600"/>
            </a:xfrm>
            <a:custGeom>
              <a:avLst/>
              <a:gdLst/>
              <a:ahLst/>
              <a:cxnLst/>
              <a:rect l="l" t="t" r="r" b="b"/>
              <a:pathLst>
                <a:path w="231" h="504" extrusionOk="0">
                  <a:moveTo>
                    <a:pt x="126" y="1"/>
                  </a:moveTo>
                  <a:lnTo>
                    <a:pt x="0" y="22"/>
                  </a:lnTo>
                  <a:lnTo>
                    <a:pt x="126" y="503"/>
                  </a:lnTo>
                  <a:lnTo>
                    <a:pt x="230"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7" name="Google Shape;7257;p30"/>
            <p:cNvSpPr/>
            <p:nvPr/>
          </p:nvSpPr>
          <p:spPr>
            <a:xfrm>
              <a:off x="4561413" y="3100813"/>
              <a:ext cx="5775" cy="12575"/>
            </a:xfrm>
            <a:custGeom>
              <a:avLst/>
              <a:gdLst/>
              <a:ahLst/>
              <a:cxnLst/>
              <a:rect l="l" t="t" r="r" b="b"/>
              <a:pathLst>
                <a:path w="231" h="503" extrusionOk="0">
                  <a:moveTo>
                    <a:pt x="126" y="0"/>
                  </a:moveTo>
                  <a:lnTo>
                    <a:pt x="1" y="21"/>
                  </a:lnTo>
                  <a:lnTo>
                    <a:pt x="126" y="503"/>
                  </a:lnTo>
                  <a:lnTo>
                    <a:pt x="231" y="46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8" name="Google Shape;7258;p30"/>
            <p:cNvSpPr/>
            <p:nvPr/>
          </p:nvSpPr>
          <p:spPr>
            <a:xfrm>
              <a:off x="4571363" y="3098188"/>
              <a:ext cx="5775" cy="12575"/>
            </a:xfrm>
            <a:custGeom>
              <a:avLst/>
              <a:gdLst/>
              <a:ahLst/>
              <a:cxnLst/>
              <a:rect l="l" t="t" r="r" b="b"/>
              <a:pathLst>
                <a:path w="231" h="503" extrusionOk="0">
                  <a:moveTo>
                    <a:pt x="126" y="1"/>
                  </a:moveTo>
                  <a:lnTo>
                    <a:pt x="0" y="22"/>
                  </a:lnTo>
                  <a:lnTo>
                    <a:pt x="126" y="503"/>
                  </a:lnTo>
                  <a:lnTo>
                    <a:pt x="231"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9" name="Google Shape;7259;p30"/>
            <p:cNvSpPr/>
            <p:nvPr/>
          </p:nvSpPr>
          <p:spPr>
            <a:xfrm>
              <a:off x="4581813" y="3095588"/>
              <a:ext cx="8925" cy="24075"/>
            </a:xfrm>
            <a:custGeom>
              <a:avLst/>
              <a:gdLst/>
              <a:ahLst/>
              <a:cxnLst/>
              <a:rect l="l" t="t" r="r" b="b"/>
              <a:pathLst>
                <a:path w="357" h="963" extrusionOk="0">
                  <a:moveTo>
                    <a:pt x="126" y="0"/>
                  </a:moveTo>
                  <a:lnTo>
                    <a:pt x="1" y="21"/>
                  </a:lnTo>
                  <a:lnTo>
                    <a:pt x="252" y="963"/>
                  </a:lnTo>
                  <a:lnTo>
                    <a:pt x="357" y="942"/>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0" name="Google Shape;7260;p30"/>
            <p:cNvSpPr/>
            <p:nvPr/>
          </p:nvSpPr>
          <p:spPr>
            <a:xfrm>
              <a:off x="4592813" y="3092963"/>
              <a:ext cx="5775" cy="12575"/>
            </a:xfrm>
            <a:custGeom>
              <a:avLst/>
              <a:gdLst/>
              <a:ahLst/>
              <a:cxnLst/>
              <a:rect l="l" t="t" r="r" b="b"/>
              <a:pathLst>
                <a:path w="231" h="503" extrusionOk="0">
                  <a:moveTo>
                    <a:pt x="105" y="0"/>
                  </a:moveTo>
                  <a:lnTo>
                    <a:pt x="0" y="21"/>
                  </a:lnTo>
                  <a:lnTo>
                    <a:pt x="105" y="503"/>
                  </a:lnTo>
                  <a:lnTo>
                    <a:pt x="230" y="461"/>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1" name="Google Shape;7261;p30"/>
            <p:cNvSpPr/>
            <p:nvPr/>
          </p:nvSpPr>
          <p:spPr>
            <a:xfrm>
              <a:off x="4602738" y="3090863"/>
              <a:ext cx="5775" cy="12075"/>
            </a:xfrm>
            <a:custGeom>
              <a:avLst/>
              <a:gdLst/>
              <a:ahLst/>
              <a:cxnLst/>
              <a:rect l="l" t="t" r="r" b="b"/>
              <a:pathLst>
                <a:path w="231" h="483" extrusionOk="0">
                  <a:moveTo>
                    <a:pt x="105" y="1"/>
                  </a:moveTo>
                  <a:lnTo>
                    <a:pt x="1" y="22"/>
                  </a:lnTo>
                  <a:lnTo>
                    <a:pt x="105" y="482"/>
                  </a:lnTo>
                  <a:lnTo>
                    <a:pt x="231" y="461"/>
                  </a:lnTo>
                  <a:lnTo>
                    <a:pt x="105"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2" name="Google Shape;7262;p30"/>
            <p:cNvSpPr/>
            <p:nvPr/>
          </p:nvSpPr>
          <p:spPr>
            <a:xfrm>
              <a:off x="4612688" y="3087738"/>
              <a:ext cx="5775" cy="12575"/>
            </a:xfrm>
            <a:custGeom>
              <a:avLst/>
              <a:gdLst/>
              <a:ahLst/>
              <a:cxnLst/>
              <a:rect l="l" t="t" r="r" b="b"/>
              <a:pathLst>
                <a:path w="231" h="503" extrusionOk="0">
                  <a:moveTo>
                    <a:pt x="105" y="0"/>
                  </a:moveTo>
                  <a:lnTo>
                    <a:pt x="0" y="42"/>
                  </a:lnTo>
                  <a:lnTo>
                    <a:pt x="105" y="502"/>
                  </a:lnTo>
                  <a:lnTo>
                    <a:pt x="230" y="481"/>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3" name="Google Shape;7263;p30"/>
            <p:cNvSpPr/>
            <p:nvPr/>
          </p:nvSpPr>
          <p:spPr>
            <a:xfrm>
              <a:off x="4622088" y="3085638"/>
              <a:ext cx="6325" cy="12575"/>
            </a:xfrm>
            <a:custGeom>
              <a:avLst/>
              <a:gdLst/>
              <a:ahLst/>
              <a:cxnLst/>
              <a:rect l="l" t="t" r="r" b="b"/>
              <a:pathLst>
                <a:path w="253" h="503" extrusionOk="0">
                  <a:moveTo>
                    <a:pt x="126" y="1"/>
                  </a:moveTo>
                  <a:lnTo>
                    <a:pt x="1" y="21"/>
                  </a:lnTo>
                  <a:lnTo>
                    <a:pt x="126" y="503"/>
                  </a:lnTo>
                  <a:lnTo>
                    <a:pt x="252" y="482"/>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4" name="Google Shape;7264;p30"/>
            <p:cNvSpPr/>
            <p:nvPr/>
          </p:nvSpPr>
          <p:spPr>
            <a:xfrm>
              <a:off x="4633088" y="3083013"/>
              <a:ext cx="8925" cy="24625"/>
            </a:xfrm>
            <a:custGeom>
              <a:avLst/>
              <a:gdLst/>
              <a:ahLst/>
              <a:cxnLst/>
              <a:rect l="l" t="t" r="r" b="b"/>
              <a:pathLst>
                <a:path w="357" h="985" extrusionOk="0">
                  <a:moveTo>
                    <a:pt x="105" y="1"/>
                  </a:moveTo>
                  <a:lnTo>
                    <a:pt x="0" y="43"/>
                  </a:lnTo>
                  <a:lnTo>
                    <a:pt x="231" y="984"/>
                  </a:lnTo>
                  <a:lnTo>
                    <a:pt x="356" y="942"/>
                  </a:lnTo>
                  <a:lnTo>
                    <a:pt x="105"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5" name="Google Shape;7265;p30"/>
            <p:cNvSpPr/>
            <p:nvPr/>
          </p:nvSpPr>
          <p:spPr>
            <a:xfrm>
              <a:off x="4643538" y="3079888"/>
              <a:ext cx="6300" cy="12575"/>
            </a:xfrm>
            <a:custGeom>
              <a:avLst/>
              <a:gdLst/>
              <a:ahLst/>
              <a:cxnLst/>
              <a:rect l="l" t="t" r="r" b="b"/>
              <a:pathLst>
                <a:path w="252" h="503" extrusionOk="0">
                  <a:moveTo>
                    <a:pt x="126" y="0"/>
                  </a:moveTo>
                  <a:lnTo>
                    <a:pt x="1" y="42"/>
                  </a:lnTo>
                  <a:lnTo>
                    <a:pt x="126" y="503"/>
                  </a:lnTo>
                  <a:lnTo>
                    <a:pt x="252" y="482"/>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6" name="Google Shape;7266;p30"/>
            <p:cNvSpPr/>
            <p:nvPr/>
          </p:nvSpPr>
          <p:spPr>
            <a:xfrm>
              <a:off x="4653488" y="3078313"/>
              <a:ext cx="5775" cy="12050"/>
            </a:xfrm>
            <a:custGeom>
              <a:avLst/>
              <a:gdLst/>
              <a:ahLst/>
              <a:cxnLst/>
              <a:rect l="l" t="t" r="r" b="b"/>
              <a:pathLst>
                <a:path w="231" h="482" extrusionOk="0">
                  <a:moveTo>
                    <a:pt x="126" y="1"/>
                  </a:moveTo>
                  <a:lnTo>
                    <a:pt x="0" y="22"/>
                  </a:lnTo>
                  <a:lnTo>
                    <a:pt x="126" y="482"/>
                  </a:lnTo>
                  <a:lnTo>
                    <a:pt x="231"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7" name="Google Shape;7267;p30"/>
            <p:cNvSpPr/>
            <p:nvPr/>
          </p:nvSpPr>
          <p:spPr>
            <a:xfrm>
              <a:off x="4663413" y="3075713"/>
              <a:ext cx="5800" cy="12050"/>
            </a:xfrm>
            <a:custGeom>
              <a:avLst/>
              <a:gdLst/>
              <a:ahLst/>
              <a:cxnLst/>
              <a:rect l="l" t="t" r="r" b="b"/>
              <a:pathLst>
                <a:path w="232" h="482" extrusionOk="0">
                  <a:moveTo>
                    <a:pt x="126" y="0"/>
                  </a:moveTo>
                  <a:lnTo>
                    <a:pt x="1" y="21"/>
                  </a:lnTo>
                  <a:lnTo>
                    <a:pt x="126" y="481"/>
                  </a:lnTo>
                  <a:lnTo>
                    <a:pt x="231" y="460"/>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8" name="Google Shape;7268;p30"/>
            <p:cNvSpPr/>
            <p:nvPr/>
          </p:nvSpPr>
          <p:spPr>
            <a:xfrm>
              <a:off x="4673363" y="3073088"/>
              <a:ext cx="5775" cy="12050"/>
            </a:xfrm>
            <a:custGeom>
              <a:avLst/>
              <a:gdLst/>
              <a:ahLst/>
              <a:cxnLst/>
              <a:rect l="l" t="t" r="r" b="b"/>
              <a:pathLst>
                <a:path w="231" h="482" extrusionOk="0">
                  <a:moveTo>
                    <a:pt x="126" y="0"/>
                  </a:moveTo>
                  <a:lnTo>
                    <a:pt x="0" y="21"/>
                  </a:lnTo>
                  <a:lnTo>
                    <a:pt x="126" y="482"/>
                  </a:lnTo>
                  <a:lnTo>
                    <a:pt x="231" y="46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9" name="Google Shape;7269;p30"/>
            <p:cNvSpPr/>
            <p:nvPr/>
          </p:nvSpPr>
          <p:spPr>
            <a:xfrm>
              <a:off x="4684338" y="3069938"/>
              <a:ext cx="8400" cy="24100"/>
            </a:xfrm>
            <a:custGeom>
              <a:avLst/>
              <a:gdLst/>
              <a:ahLst/>
              <a:cxnLst/>
              <a:rect l="l" t="t" r="r" b="b"/>
              <a:pathLst>
                <a:path w="336" h="964" extrusionOk="0">
                  <a:moveTo>
                    <a:pt x="105" y="1"/>
                  </a:moveTo>
                  <a:lnTo>
                    <a:pt x="1" y="22"/>
                  </a:lnTo>
                  <a:lnTo>
                    <a:pt x="231" y="963"/>
                  </a:lnTo>
                  <a:lnTo>
                    <a:pt x="336" y="942"/>
                  </a:lnTo>
                  <a:lnTo>
                    <a:pt x="105"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0" name="Google Shape;7270;p30"/>
            <p:cNvSpPr/>
            <p:nvPr/>
          </p:nvSpPr>
          <p:spPr>
            <a:xfrm>
              <a:off x="4694813" y="3067338"/>
              <a:ext cx="5775" cy="12575"/>
            </a:xfrm>
            <a:custGeom>
              <a:avLst/>
              <a:gdLst/>
              <a:ahLst/>
              <a:cxnLst/>
              <a:rect l="l" t="t" r="r" b="b"/>
              <a:pathLst>
                <a:path w="231" h="503" extrusionOk="0">
                  <a:moveTo>
                    <a:pt x="126" y="0"/>
                  </a:moveTo>
                  <a:lnTo>
                    <a:pt x="0" y="21"/>
                  </a:lnTo>
                  <a:lnTo>
                    <a:pt x="126" y="502"/>
                  </a:lnTo>
                  <a:lnTo>
                    <a:pt x="230" y="46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1" name="Google Shape;7271;p30"/>
            <p:cNvSpPr/>
            <p:nvPr/>
          </p:nvSpPr>
          <p:spPr>
            <a:xfrm>
              <a:off x="4704738" y="3065238"/>
              <a:ext cx="5800" cy="12575"/>
            </a:xfrm>
            <a:custGeom>
              <a:avLst/>
              <a:gdLst/>
              <a:ahLst/>
              <a:cxnLst/>
              <a:rect l="l" t="t" r="r" b="b"/>
              <a:pathLst>
                <a:path w="232" h="503" extrusionOk="0">
                  <a:moveTo>
                    <a:pt x="126" y="1"/>
                  </a:moveTo>
                  <a:lnTo>
                    <a:pt x="1" y="21"/>
                  </a:lnTo>
                  <a:lnTo>
                    <a:pt x="126" y="503"/>
                  </a:lnTo>
                  <a:lnTo>
                    <a:pt x="231"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2" name="Google Shape;7272;p30"/>
            <p:cNvSpPr/>
            <p:nvPr/>
          </p:nvSpPr>
          <p:spPr>
            <a:xfrm>
              <a:off x="4714688" y="3062613"/>
              <a:ext cx="5775" cy="12600"/>
            </a:xfrm>
            <a:custGeom>
              <a:avLst/>
              <a:gdLst/>
              <a:ahLst/>
              <a:cxnLst/>
              <a:rect l="l" t="t" r="r" b="b"/>
              <a:pathLst>
                <a:path w="231" h="504" extrusionOk="0">
                  <a:moveTo>
                    <a:pt x="105" y="1"/>
                  </a:moveTo>
                  <a:lnTo>
                    <a:pt x="0" y="22"/>
                  </a:lnTo>
                  <a:lnTo>
                    <a:pt x="105" y="503"/>
                  </a:lnTo>
                  <a:lnTo>
                    <a:pt x="231" y="461"/>
                  </a:lnTo>
                  <a:lnTo>
                    <a:pt x="105"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3" name="Google Shape;7273;p30"/>
            <p:cNvSpPr/>
            <p:nvPr/>
          </p:nvSpPr>
          <p:spPr>
            <a:xfrm>
              <a:off x="4724613" y="3060013"/>
              <a:ext cx="5800" cy="12575"/>
            </a:xfrm>
            <a:custGeom>
              <a:avLst/>
              <a:gdLst/>
              <a:ahLst/>
              <a:cxnLst/>
              <a:rect l="l" t="t" r="r" b="b"/>
              <a:pathLst>
                <a:path w="232" h="503" extrusionOk="0">
                  <a:moveTo>
                    <a:pt x="106" y="0"/>
                  </a:moveTo>
                  <a:lnTo>
                    <a:pt x="1" y="21"/>
                  </a:lnTo>
                  <a:lnTo>
                    <a:pt x="106" y="502"/>
                  </a:lnTo>
                  <a:lnTo>
                    <a:pt x="231" y="461"/>
                  </a:lnTo>
                  <a:lnTo>
                    <a:pt x="10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4" name="Google Shape;7274;p30"/>
            <p:cNvSpPr/>
            <p:nvPr/>
          </p:nvSpPr>
          <p:spPr>
            <a:xfrm>
              <a:off x="4735088" y="3057388"/>
              <a:ext cx="8925" cy="24100"/>
            </a:xfrm>
            <a:custGeom>
              <a:avLst/>
              <a:gdLst/>
              <a:ahLst/>
              <a:cxnLst/>
              <a:rect l="l" t="t" r="r" b="b"/>
              <a:pathLst>
                <a:path w="357" h="964" extrusionOk="0">
                  <a:moveTo>
                    <a:pt x="126" y="1"/>
                  </a:moveTo>
                  <a:lnTo>
                    <a:pt x="0" y="22"/>
                  </a:lnTo>
                  <a:lnTo>
                    <a:pt x="231" y="963"/>
                  </a:lnTo>
                  <a:lnTo>
                    <a:pt x="356" y="942"/>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5" name="Google Shape;7275;p30"/>
            <p:cNvSpPr/>
            <p:nvPr/>
          </p:nvSpPr>
          <p:spPr>
            <a:xfrm>
              <a:off x="4746063" y="3054788"/>
              <a:ext cx="5775" cy="12575"/>
            </a:xfrm>
            <a:custGeom>
              <a:avLst/>
              <a:gdLst/>
              <a:ahLst/>
              <a:cxnLst/>
              <a:rect l="l" t="t" r="r" b="b"/>
              <a:pathLst>
                <a:path w="231" h="503" extrusionOk="0">
                  <a:moveTo>
                    <a:pt x="105" y="0"/>
                  </a:moveTo>
                  <a:lnTo>
                    <a:pt x="1" y="21"/>
                  </a:lnTo>
                  <a:lnTo>
                    <a:pt x="105" y="502"/>
                  </a:lnTo>
                  <a:lnTo>
                    <a:pt x="231" y="460"/>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6" name="Google Shape;7276;p30"/>
            <p:cNvSpPr/>
            <p:nvPr/>
          </p:nvSpPr>
          <p:spPr>
            <a:xfrm>
              <a:off x="4755488" y="3052688"/>
              <a:ext cx="6300" cy="12050"/>
            </a:xfrm>
            <a:custGeom>
              <a:avLst/>
              <a:gdLst/>
              <a:ahLst/>
              <a:cxnLst/>
              <a:rect l="l" t="t" r="r" b="b"/>
              <a:pathLst>
                <a:path w="252" h="482" extrusionOk="0">
                  <a:moveTo>
                    <a:pt x="126" y="0"/>
                  </a:moveTo>
                  <a:lnTo>
                    <a:pt x="0" y="21"/>
                  </a:lnTo>
                  <a:lnTo>
                    <a:pt x="126" y="482"/>
                  </a:lnTo>
                  <a:lnTo>
                    <a:pt x="252" y="46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7" name="Google Shape;7277;p30"/>
            <p:cNvSpPr/>
            <p:nvPr/>
          </p:nvSpPr>
          <p:spPr>
            <a:xfrm>
              <a:off x="4765438" y="3050063"/>
              <a:ext cx="6300" cy="12575"/>
            </a:xfrm>
            <a:custGeom>
              <a:avLst/>
              <a:gdLst/>
              <a:ahLst/>
              <a:cxnLst/>
              <a:rect l="l" t="t" r="r" b="b"/>
              <a:pathLst>
                <a:path w="252" h="503" extrusionOk="0">
                  <a:moveTo>
                    <a:pt x="126" y="1"/>
                  </a:moveTo>
                  <a:lnTo>
                    <a:pt x="0" y="43"/>
                  </a:lnTo>
                  <a:lnTo>
                    <a:pt x="126" y="503"/>
                  </a:lnTo>
                  <a:lnTo>
                    <a:pt x="251" y="482"/>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8" name="Google Shape;7278;p30"/>
            <p:cNvSpPr/>
            <p:nvPr/>
          </p:nvSpPr>
          <p:spPr>
            <a:xfrm>
              <a:off x="4775888" y="3046938"/>
              <a:ext cx="5775" cy="12575"/>
            </a:xfrm>
            <a:custGeom>
              <a:avLst/>
              <a:gdLst/>
              <a:ahLst/>
              <a:cxnLst/>
              <a:rect l="l" t="t" r="r" b="b"/>
              <a:pathLst>
                <a:path w="231" h="503" extrusionOk="0">
                  <a:moveTo>
                    <a:pt x="105" y="0"/>
                  </a:moveTo>
                  <a:lnTo>
                    <a:pt x="0" y="42"/>
                  </a:lnTo>
                  <a:lnTo>
                    <a:pt x="105" y="502"/>
                  </a:lnTo>
                  <a:lnTo>
                    <a:pt x="231" y="481"/>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9" name="Google Shape;7279;p30"/>
            <p:cNvSpPr/>
            <p:nvPr/>
          </p:nvSpPr>
          <p:spPr>
            <a:xfrm>
              <a:off x="4786338" y="3044313"/>
              <a:ext cx="8925" cy="24100"/>
            </a:xfrm>
            <a:custGeom>
              <a:avLst/>
              <a:gdLst/>
              <a:ahLst/>
              <a:cxnLst/>
              <a:rect l="l" t="t" r="r" b="b"/>
              <a:pathLst>
                <a:path w="357" h="964" extrusionOk="0">
                  <a:moveTo>
                    <a:pt x="127" y="1"/>
                  </a:moveTo>
                  <a:lnTo>
                    <a:pt x="1" y="22"/>
                  </a:lnTo>
                  <a:lnTo>
                    <a:pt x="231" y="963"/>
                  </a:lnTo>
                  <a:lnTo>
                    <a:pt x="357" y="942"/>
                  </a:lnTo>
                  <a:lnTo>
                    <a:pt x="127"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0" name="Google Shape;7280;p30"/>
            <p:cNvSpPr/>
            <p:nvPr/>
          </p:nvSpPr>
          <p:spPr>
            <a:xfrm>
              <a:off x="4796813" y="3041688"/>
              <a:ext cx="6300" cy="12600"/>
            </a:xfrm>
            <a:custGeom>
              <a:avLst/>
              <a:gdLst/>
              <a:ahLst/>
              <a:cxnLst/>
              <a:rect l="l" t="t" r="r" b="b"/>
              <a:pathLst>
                <a:path w="252" h="504" extrusionOk="0">
                  <a:moveTo>
                    <a:pt x="126" y="1"/>
                  </a:moveTo>
                  <a:lnTo>
                    <a:pt x="0" y="22"/>
                  </a:lnTo>
                  <a:lnTo>
                    <a:pt x="126" y="503"/>
                  </a:lnTo>
                  <a:lnTo>
                    <a:pt x="252"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1" name="Google Shape;7281;p30"/>
            <p:cNvSpPr/>
            <p:nvPr/>
          </p:nvSpPr>
          <p:spPr>
            <a:xfrm>
              <a:off x="4806738" y="3039613"/>
              <a:ext cx="5800" cy="12575"/>
            </a:xfrm>
            <a:custGeom>
              <a:avLst/>
              <a:gdLst/>
              <a:ahLst/>
              <a:cxnLst/>
              <a:rect l="l" t="t" r="r" b="b"/>
              <a:pathLst>
                <a:path w="232" h="503" extrusionOk="0">
                  <a:moveTo>
                    <a:pt x="127" y="0"/>
                  </a:moveTo>
                  <a:lnTo>
                    <a:pt x="1" y="21"/>
                  </a:lnTo>
                  <a:lnTo>
                    <a:pt x="127" y="502"/>
                  </a:lnTo>
                  <a:lnTo>
                    <a:pt x="231" y="461"/>
                  </a:lnTo>
                  <a:lnTo>
                    <a:pt x="127"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2" name="Google Shape;7282;p30"/>
            <p:cNvSpPr/>
            <p:nvPr/>
          </p:nvSpPr>
          <p:spPr>
            <a:xfrm>
              <a:off x="4816688" y="3036988"/>
              <a:ext cx="5775" cy="12575"/>
            </a:xfrm>
            <a:custGeom>
              <a:avLst/>
              <a:gdLst/>
              <a:ahLst/>
              <a:cxnLst/>
              <a:rect l="l" t="t" r="r" b="b"/>
              <a:pathLst>
                <a:path w="231" h="503" extrusionOk="0">
                  <a:moveTo>
                    <a:pt x="126" y="1"/>
                  </a:moveTo>
                  <a:lnTo>
                    <a:pt x="1" y="43"/>
                  </a:lnTo>
                  <a:lnTo>
                    <a:pt x="126" y="503"/>
                  </a:lnTo>
                  <a:lnTo>
                    <a:pt x="231" y="482"/>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3" name="Google Shape;7283;p30"/>
            <p:cNvSpPr/>
            <p:nvPr/>
          </p:nvSpPr>
          <p:spPr>
            <a:xfrm>
              <a:off x="4826638" y="3034388"/>
              <a:ext cx="5775" cy="12575"/>
            </a:xfrm>
            <a:custGeom>
              <a:avLst/>
              <a:gdLst/>
              <a:ahLst/>
              <a:cxnLst/>
              <a:rect l="l" t="t" r="r" b="b"/>
              <a:pathLst>
                <a:path w="231" h="503" extrusionOk="0">
                  <a:moveTo>
                    <a:pt x="126" y="0"/>
                  </a:moveTo>
                  <a:lnTo>
                    <a:pt x="0" y="42"/>
                  </a:lnTo>
                  <a:lnTo>
                    <a:pt x="126" y="502"/>
                  </a:lnTo>
                  <a:lnTo>
                    <a:pt x="230" y="48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4" name="Google Shape;7284;p30"/>
            <p:cNvSpPr/>
            <p:nvPr/>
          </p:nvSpPr>
          <p:spPr>
            <a:xfrm>
              <a:off x="4837613" y="3031763"/>
              <a:ext cx="8400" cy="24075"/>
            </a:xfrm>
            <a:custGeom>
              <a:avLst/>
              <a:gdLst/>
              <a:ahLst/>
              <a:cxnLst/>
              <a:rect l="l" t="t" r="r" b="b"/>
              <a:pathLst>
                <a:path w="336" h="963" extrusionOk="0">
                  <a:moveTo>
                    <a:pt x="105" y="0"/>
                  </a:moveTo>
                  <a:lnTo>
                    <a:pt x="0" y="21"/>
                  </a:lnTo>
                  <a:lnTo>
                    <a:pt x="231" y="963"/>
                  </a:lnTo>
                  <a:lnTo>
                    <a:pt x="335" y="942"/>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5" name="Google Shape;7285;p30"/>
            <p:cNvSpPr/>
            <p:nvPr/>
          </p:nvSpPr>
          <p:spPr>
            <a:xfrm>
              <a:off x="4848063" y="3029138"/>
              <a:ext cx="5800" cy="12575"/>
            </a:xfrm>
            <a:custGeom>
              <a:avLst/>
              <a:gdLst/>
              <a:ahLst/>
              <a:cxnLst/>
              <a:rect l="l" t="t" r="r" b="b"/>
              <a:pathLst>
                <a:path w="232" h="503" extrusionOk="0">
                  <a:moveTo>
                    <a:pt x="126" y="1"/>
                  </a:moveTo>
                  <a:lnTo>
                    <a:pt x="1" y="43"/>
                  </a:lnTo>
                  <a:lnTo>
                    <a:pt x="126" y="503"/>
                  </a:lnTo>
                  <a:lnTo>
                    <a:pt x="231" y="482"/>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6" name="Google Shape;7286;p30"/>
            <p:cNvSpPr/>
            <p:nvPr/>
          </p:nvSpPr>
          <p:spPr>
            <a:xfrm>
              <a:off x="4858013" y="3026538"/>
              <a:ext cx="5775" cy="12575"/>
            </a:xfrm>
            <a:custGeom>
              <a:avLst/>
              <a:gdLst/>
              <a:ahLst/>
              <a:cxnLst/>
              <a:rect l="l" t="t" r="r" b="b"/>
              <a:pathLst>
                <a:path w="231" h="503" extrusionOk="0">
                  <a:moveTo>
                    <a:pt x="126" y="0"/>
                  </a:moveTo>
                  <a:lnTo>
                    <a:pt x="0" y="21"/>
                  </a:lnTo>
                  <a:lnTo>
                    <a:pt x="126" y="502"/>
                  </a:lnTo>
                  <a:lnTo>
                    <a:pt x="231" y="46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7" name="Google Shape;7287;p30"/>
            <p:cNvSpPr/>
            <p:nvPr/>
          </p:nvSpPr>
          <p:spPr>
            <a:xfrm>
              <a:off x="4867963" y="3023913"/>
              <a:ext cx="5775" cy="12575"/>
            </a:xfrm>
            <a:custGeom>
              <a:avLst/>
              <a:gdLst/>
              <a:ahLst/>
              <a:cxnLst/>
              <a:rect l="l" t="t" r="r" b="b"/>
              <a:pathLst>
                <a:path w="231" h="503" extrusionOk="0">
                  <a:moveTo>
                    <a:pt x="126" y="1"/>
                  </a:moveTo>
                  <a:lnTo>
                    <a:pt x="0" y="21"/>
                  </a:lnTo>
                  <a:lnTo>
                    <a:pt x="126" y="503"/>
                  </a:lnTo>
                  <a:lnTo>
                    <a:pt x="230"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8" name="Google Shape;7288;p30"/>
            <p:cNvSpPr/>
            <p:nvPr/>
          </p:nvSpPr>
          <p:spPr>
            <a:xfrm>
              <a:off x="4877888" y="3021813"/>
              <a:ext cx="5775" cy="12600"/>
            </a:xfrm>
            <a:custGeom>
              <a:avLst/>
              <a:gdLst/>
              <a:ahLst/>
              <a:cxnLst/>
              <a:rect l="l" t="t" r="r" b="b"/>
              <a:pathLst>
                <a:path w="231" h="504" extrusionOk="0">
                  <a:moveTo>
                    <a:pt x="105" y="1"/>
                  </a:moveTo>
                  <a:lnTo>
                    <a:pt x="1" y="43"/>
                  </a:lnTo>
                  <a:lnTo>
                    <a:pt x="105" y="503"/>
                  </a:lnTo>
                  <a:lnTo>
                    <a:pt x="231" y="482"/>
                  </a:lnTo>
                  <a:lnTo>
                    <a:pt x="105"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9" name="Google Shape;7289;p30"/>
            <p:cNvSpPr/>
            <p:nvPr/>
          </p:nvSpPr>
          <p:spPr>
            <a:xfrm>
              <a:off x="4888363" y="3019213"/>
              <a:ext cx="8900" cy="24075"/>
            </a:xfrm>
            <a:custGeom>
              <a:avLst/>
              <a:gdLst/>
              <a:ahLst/>
              <a:cxnLst/>
              <a:rect l="l" t="t" r="r" b="b"/>
              <a:pathLst>
                <a:path w="356" h="963" extrusionOk="0">
                  <a:moveTo>
                    <a:pt x="126" y="0"/>
                  </a:moveTo>
                  <a:lnTo>
                    <a:pt x="0" y="21"/>
                  </a:lnTo>
                  <a:lnTo>
                    <a:pt x="230" y="963"/>
                  </a:lnTo>
                  <a:lnTo>
                    <a:pt x="356" y="942"/>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0" name="Google Shape;7290;p30"/>
            <p:cNvSpPr/>
            <p:nvPr/>
          </p:nvSpPr>
          <p:spPr>
            <a:xfrm>
              <a:off x="4899338" y="3016588"/>
              <a:ext cx="5775" cy="12575"/>
            </a:xfrm>
            <a:custGeom>
              <a:avLst/>
              <a:gdLst/>
              <a:ahLst/>
              <a:cxnLst/>
              <a:rect l="l" t="t" r="r" b="b"/>
              <a:pathLst>
                <a:path w="231" h="503" extrusionOk="0">
                  <a:moveTo>
                    <a:pt x="105" y="1"/>
                  </a:moveTo>
                  <a:lnTo>
                    <a:pt x="0" y="22"/>
                  </a:lnTo>
                  <a:lnTo>
                    <a:pt x="105" y="503"/>
                  </a:lnTo>
                  <a:lnTo>
                    <a:pt x="231" y="461"/>
                  </a:lnTo>
                  <a:lnTo>
                    <a:pt x="105"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1" name="Google Shape;7291;p30"/>
            <p:cNvSpPr/>
            <p:nvPr/>
          </p:nvSpPr>
          <p:spPr>
            <a:xfrm>
              <a:off x="4909288" y="3013988"/>
              <a:ext cx="5775" cy="12575"/>
            </a:xfrm>
            <a:custGeom>
              <a:avLst/>
              <a:gdLst/>
              <a:ahLst/>
              <a:cxnLst/>
              <a:rect l="l" t="t" r="r" b="b"/>
              <a:pathLst>
                <a:path w="231" h="503" extrusionOk="0">
                  <a:moveTo>
                    <a:pt x="105" y="0"/>
                  </a:moveTo>
                  <a:lnTo>
                    <a:pt x="0" y="21"/>
                  </a:lnTo>
                  <a:lnTo>
                    <a:pt x="105" y="502"/>
                  </a:lnTo>
                  <a:lnTo>
                    <a:pt x="230" y="481"/>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2" name="Google Shape;7292;p30"/>
            <p:cNvSpPr/>
            <p:nvPr/>
          </p:nvSpPr>
          <p:spPr>
            <a:xfrm>
              <a:off x="4918688" y="3011888"/>
              <a:ext cx="6300" cy="12575"/>
            </a:xfrm>
            <a:custGeom>
              <a:avLst/>
              <a:gdLst/>
              <a:ahLst/>
              <a:cxnLst/>
              <a:rect l="l" t="t" r="r" b="b"/>
              <a:pathLst>
                <a:path w="252" h="503" extrusionOk="0">
                  <a:moveTo>
                    <a:pt x="126" y="0"/>
                  </a:moveTo>
                  <a:lnTo>
                    <a:pt x="1" y="21"/>
                  </a:lnTo>
                  <a:lnTo>
                    <a:pt x="126" y="502"/>
                  </a:lnTo>
                  <a:lnTo>
                    <a:pt x="252" y="46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3" name="Google Shape;7293;p30"/>
            <p:cNvSpPr/>
            <p:nvPr/>
          </p:nvSpPr>
          <p:spPr>
            <a:xfrm>
              <a:off x="4928638" y="3009263"/>
              <a:ext cx="6300" cy="12050"/>
            </a:xfrm>
            <a:custGeom>
              <a:avLst/>
              <a:gdLst/>
              <a:ahLst/>
              <a:cxnLst/>
              <a:rect l="l" t="t" r="r" b="b"/>
              <a:pathLst>
                <a:path w="252" h="482" extrusionOk="0">
                  <a:moveTo>
                    <a:pt x="126" y="1"/>
                  </a:moveTo>
                  <a:lnTo>
                    <a:pt x="0" y="22"/>
                  </a:lnTo>
                  <a:lnTo>
                    <a:pt x="126" y="482"/>
                  </a:lnTo>
                  <a:lnTo>
                    <a:pt x="251"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4" name="Google Shape;7294;p30"/>
            <p:cNvSpPr/>
            <p:nvPr/>
          </p:nvSpPr>
          <p:spPr>
            <a:xfrm>
              <a:off x="4939613" y="3006663"/>
              <a:ext cx="8400" cy="24075"/>
            </a:xfrm>
            <a:custGeom>
              <a:avLst/>
              <a:gdLst/>
              <a:ahLst/>
              <a:cxnLst/>
              <a:rect l="l" t="t" r="r" b="b"/>
              <a:pathLst>
                <a:path w="336" h="963" extrusionOk="0">
                  <a:moveTo>
                    <a:pt x="105" y="0"/>
                  </a:moveTo>
                  <a:lnTo>
                    <a:pt x="1" y="21"/>
                  </a:lnTo>
                  <a:lnTo>
                    <a:pt x="231" y="963"/>
                  </a:lnTo>
                  <a:lnTo>
                    <a:pt x="335" y="942"/>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5" name="Google Shape;7295;p30"/>
            <p:cNvSpPr/>
            <p:nvPr/>
          </p:nvSpPr>
          <p:spPr>
            <a:xfrm>
              <a:off x="4950088" y="3003513"/>
              <a:ext cx="6300" cy="12575"/>
            </a:xfrm>
            <a:custGeom>
              <a:avLst/>
              <a:gdLst/>
              <a:ahLst/>
              <a:cxnLst/>
              <a:rect l="l" t="t" r="r" b="b"/>
              <a:pathLst>
                <a:path w="252" h="503" extrusionOk="0">
                  <a:moveTo>
                    <a:pt x="126" y="1"/>
                  </a:moveTo>
                  <a:lnTo>
                    <a:pt x="0" y="21"/>
                  </a:lnTo>
                  <a:lnTo>
                    <a:pt x="126" y="503"/>
                  </a:lnTo>
                  <a:lnTo>
                    <a:pt x="251"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6" name="Google Shape;7296;p30"/>
            <p:cNvSpPr/>
            <p:nvPr/>
          </p:nvSpPr>
          <p:spPr>
            <a:xfrm>
              <a:off x="4960013" y="3001413"/>
              <a:ext cx="5775" cy="12075"/>
            </a:xfrm>
            <a:custGeom>
              <a:avLst/>
              <a:gdLst/>
              <a:ahLst/>
              <a:cxnLst/>
              <a:rect l="l" t="t" r="r" b="b"/>
              <a:pathLst>
                <a:path w="231" h="483" extrusionOk="0">
                  <a:moveTo>
                    <a:pt x="126" y="1"/>
                  </a:moveTo>
                  <a:lnTo>
                    <a:pt x="1" y="22"/>
                  </a:lnTo>
                  <a:lnTo>
                    <a:pt x="126" y="482"/>
                  </a:lnTo>
                  <a:lnTo>
                    <a:pt x="231"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7" name="Google Shape;7297;p30"/>
            <p:cNvSpPr/>
            <p:nvPr/>
          </p:nvSpPr>
          <p:spPr>
            <a:xfrm>
              <a:off x="4969963" y="2998813"/>
              <a:ext cx="5775" cy="12575"/>
            </a:xfrm>
            <a:custGeom>
              <a:avLst/>
              <a:gdLst/>
              <a:ahLst/>
              <a:cxnLst/>
              <a:rect l="l" t="t" r="r" b="b"/>
              <a:pathLst>
                <a:path w="231" h="503" extrusionOk="0">
                  <a:moveTo>
                    <a:pt x="126" y="0"/>
                  </a:moveTo>
                  <a:lnTo>
                    <a:pt x="0" y="21"/>
                  </a:lnTo>
                  <a:lnTo>
                    <a:pt x="126" y="502"/>
                  </a:lnTo>
                  <a:lnTo>
                    <a:pt x="230" y="46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8" name="Google Shape;7298;p30"/>
            <p:cNvSpPr/>
            <p:nvPr/>
          </p:nvSpPr>
          <p:spPr>
            <a:xfrm>
              <a:off x="4979888" y="2996188"/>
              <a:ext cx="5775" cy="12575"/>
            </a:xfrm>
            <a:custGeom>
              <a:avLst/>
              <a:gdLst/>
              <a:ahLst/>
              <a:cxnLst/>
              <a:rect l="l" t="t" r="r" b="b"/>
              <a:pathLst>
                <a:path w="231" h="503" extrusionOk="0">
                  <a:moveTo>
                    <a:pt x="126" y="1"/>
                  </a:moveTo>
                  <a:lnTo>
                    <a:pt x="1" y="42"/>
                  </a:lnTo>
                  <a:lnTo>
                    <a:pt x="126" y="503"/>
                  </a:lnTo>
                  <a:lnTo>
                    <a:pt x="231" y="482"/>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9" name="Google Shape;7299;p30"/>
            <p:cNvSpPr/>
            <p:nvPr/>
          </p:nvSpPr>
          <p:spPr>
            <a:xfrm>
              <a:off x="4990888" y="2993063"/>
              <a:ext cx="8375" cy="24600"/>
            </a:xfrm>
            <a:custGeom>
              <a:avLst/>
              <a:gdLst/>
              <a:ahLst/>
              <a:cxnLst/>
              <a:rect l="l" t="t" r="r" b="b"/>
              <a:pathLst>
                <a:path w="335" h="984" extrusionOk="0">
                  <a:moveTo>
                    <a:pt x="105" y="0"/>
                  </a:moveTo>
                  <a:lnTo>
                    <a:pt x="0" y="42"/>
                  </a:lnTo>
                  <a:lnTo>
                    <a:pt x="230" y="983"/>
                  </a:lnTo>
                  <a:lnTo>
                    <a:pt x="335" y="942"/>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0" name="Google Shape;7300;p30"/>
            <p:cNvSpPr/>
            <p:nvPr/>
          </p:nvSpPr>
          <p:spPr>
            <a:xfrm>
              <a:off x="5001338" y="2990963"/>
              <a:ext cx="5775" cy="12575"/>
            </a:xfrm>
            <a:custGeom>
              <a:avLst/>
              <a:gdLst/>
              <a:ahLst/>
              <a:cxnLst/>
              <a:rect l="l" t="t" r="r" b="b"/>
              <a:pathLst>
                <a:path w="231" h="503" extrusionOk="0">
                  <a:moveTo>
                    <a:pt x="126" y="0"/>
                  </a:moveTo>
                  <a:lnTo>
                    <a:pt x="1" y="21"/>
                  </a:lnTo>
                  <a:lnTo>
                    <a:pt x="105" y="503"/>
                  </a:lnTo>
                  <a:lnTo>
                    <a:pt x="231" y="46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1" name="Google Shape;7301;p30"/>
            <p:cNvSpPr/>
            <p:nvPr/>
          </p:nvSpPr>
          <p:spPr>
            <a:xfrm>
              <a:off x="5011288" y="2988338"/>
              <a:ext cx="5775" cy="12050"/>
            </a:xfrm>
            <a:custGeom>
              <a:avLst/>
              <a:gdLst/>
              <a:ahLst/>
              <a:cxnLst/>
              <a:rect l="l" t="t" r="r" b="b"/>
              <a:pathLst>
                <a:path w="231" h="482" extrusionOk="0">
                  <a:moveTo>
                    <a:pt x="126" y="1"/>
                  </a:moveTo>
                  <a:lnTo>
                    <a:pt x="0" y="22"/>
                  </a:lnTo>
                  <a:lnTo>
                    <a:pt x="126" y="482"/>
                  </a:lnTo>
                  <a:lnTo>
                    <a:pt x="230"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2" name="Google Shape;7302;p30"/>
            <p:cNvSpPr/>
            <p:nvPr/>
          </p:nvSpPr>
          <p:spPr>
            <a:xfrm>
              <a:off x="5021213" y="2985738"/>
              <a:ext cx="5775" cy="12575"/>
            </a:xfrm>
            <a:custGeom>
              <a:avLst/>
              <a:gdLst/>
              <a:ahLst/>
              <a:cxnLst/>
              <a:rect l="l" t="t" r="r" b="b"/>
              <a:pathLst>
                <a:path w="231" h="503" extrusionOk="0">
                  <a:moveTo>
                    <a:pt x="126" y="0"/>
                  </a:moveTo>
                  <a:lnTo>
                    <a:pt x="1" y="21"/>
                  </a:lnTo>
                  <a:lnTo>
                    <a:pt x="126" y="502"/>
                  </a:lnTo>
                  <a:lnTo>
                    <a:pt x="231" y="460"/>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3" name="Google Shape;7303;p30"/>
            <p:cNvSpPr/>
            <p:nvPr/>
          </p:nvSpPr>
          <p:spPr>
            <a:xfrm>
              <a:off x="5031163" y="2983638"/>
              <a:ext cx="5775" cy="12575"/>
            </a:xfrm>
            <a:custGeom>
              <a:avLst/>
              <a:gdLst/>
              <a:ahLst/>
              <a:cxnLst/>
              <a:rect l="l" t="t" r="r" b="b"/>
              <a:pathLst>
                <a:path w="231" h="503" extrusionOk="0">
                  <a:moveTo>
                    <a:pt x="105" y="0"/>
                  </a:moveTo>
                  <a:lnTo>
                    <a:pt x="0" y="21"/>
                  </a:lnTo>
                  <a:lnTo>
                    <a:pt x="105" y="503"/>
                  </a:lnTo>
                  <a:lnTo>
                    <a:pt x="230" y="461"/>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4" name="Google Shape;7304;p30"/>
            <p:cNvSpPr/>
            <p:nvPr/>
          </p:nvSpPr>
          <p:spPr>
            <a:xfrm>
              <a:off x="5041613" y="2981013"/>
              <a:ext cx="8925" cy="24100"/>
            </a:xfrm>
            <a:custGeom>
              <a:avLst/>
              <a:gdLst/>
              <a:ahLst/>
              <a:cxnLst/>
              <a:rect l="l" t="t" r="r" b="b"/>
              <a:pathLst>
                <a:path w="357" h="964" extrusionOk="0">
                  <a:moveTo>
                    <a:pt x="126" y="1"/>
                  </a:moveTo>
                  <a:lnTo>
                    <a:pt x="1" y="22"/>
                  </a:lnTo>
                  <a:lnTo>
                    <a:pt x="231" y="963"/>
                  </a:lnTo>
                  <a:lnTo>
                    <a:pt x="356" y="942"/>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5" name="Google Shape;7305;p30"/>
            <p:cNvSpPr/>
            <p:nvPr/>
          </p:nvSpPr>
          <p:spPr>
            <a:xfrm>
              <a:off x="5052613" y="2977888"/>
              <a:ext cx="5775" cy="12575"/>
            </a:xfrm>
            <a:custGeom>
              <a:avLst/>
              <a:gdLst/>
              <a:ahLst/>
              <a:cxnLst/>
              <a:rect l="l" t="t" r="r" b="b"/>
              <a:pathLst>
                <a:path w="231" h="503" extrusionOk="0">
                  <a:moveTo>
                    <a:pt x="105" y="0"/>
                  </a:moveTo>
                  <a:lnTo>
                    <a:pt x="0" y="42"/>
                  </a:lnTo>
                  <a:lnTo>
                    <a:pt x="105" y="502"/>
                  </a:lnTo>
                  <a:lnTo>
                    <a:pt x="230" y="482"/>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6" name="Google Shape;7306;p30"/>
            <p:cNvSpPr/>
            <p:nvPr/>
          </p:nvSpPr>
          <p:spPr>
            <a:xfrm>
              <a:off x="5062013" y="2975788"/>
              <a:ext cx="6300" cy="12575"/>
            </a:xfrm>
            <a:custGeom>
              <a:avLst/>
              <a:gdLst/>
              <a:ahLst/>
              <a:cxnLst/>
              <a:rect l="l" t="t" r="r" b="b"/>
              <a:pathLst>
                <a:path w="252" h="503" extrusionOk="0">
                  <a:moveTo>
                    <a:pt x="126" y="1"/>
                  </a:moveTo>
                  <a:lnTo>
                    <a:pt x="1" y="42"/>
                  </a:lnTo>
                  <a:lnTo>
                    <a:pt x="126" y="503"/>
                  </a:lnTo>
                  <a:lnTo>
                    <a:pt x="252" y="482"/>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7" name="Google Shape;7307;p30"/>
            <p:cNvSpPr/>
            <p:nvPr/>
          </p:nvSpPr>
          <p:spPr>
            <a:xfrm>
              <a:off x="5071963" y="2973163"/>
              <a:ext cx="6300" cy="12600"/>
            </a:xfrm>
            <a:custGeom>
              <a:avLst/>
              <a:gdLst/>
              <a:ahLst/>
              <a:cxnLst/>
              <a:rect l="l" t="t" r="r" b="b"/>
              <a:pathLst>
                <a:path w="252" h="504" extrusionOk="0">
                  <a:moveTo>
                    <a:pt x="126" y="1"/>
                  </a:moveTo>
                  <a:lnTo>
                    <a:pt x="0" y="22"/>
                  </a:lnTo>
                  <a:lnTo>
                    <a:pt x="126" y="503"/>
                  </a:lnTo>
                  <a:lnTo>
                    <a:pt x="251"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8" name="Google Shape;7308;p30"/>
            <p:cNvSpPr/>
            <p:nvPr/>
          </p:nvSpPr>
          <p:spPr>
            <a:xfrm>
              <a:off x="5081888" y="2971088"/>
              <a:ext cx="5775" cy="12575"/>
            </a:xfrm>
            <a:custGeom>
              <a:avLst/>
              <a:gdLst/>
              <a:ahLst/>
              <a:cxnLst/>
              <a:rect l="l" t="t" r="r" b="b"/>
              <a:pathLst>
                <a:path w="231" h="503" extrusionOk="0">
                  <a:moveTo>
                    <a:pt x="126" y="0"/>
                  </a:moveTo>
                  <a:lnTo>
                    <a:pt x="1" y="21"/>
                  </a:lnTo>
                  <a:lnTo>
                    <a:pt x="126" y="502"/>
                  </a:lnTo>
                  <a:lnTo>
                    <a:pt x="231" y="46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09" name="Google Shape;7309;p30"/>
          <p:cNvGrpSpPr/>
          <p:nvPr/>
        </p:nvGrpSpPr>
        <p:grpSpPr>
          <a:xfrm rot="4688093">
            <a:off x="3534024" y="4096621"/>
            <a:ext cx="572832" cy="840274"/>
            <a:chOff x="1713713" y="4972438"/>
            <a:chExt cx="443613" cy="650725"/>
          </a:xfrm>
        </p:grpSpPr>
        <p:sp>
          <p:nvSpPr>
            <p:cNvPr id="7310" name="Google Shape;7310;p30"/>
            <p:cNvSpPr/>
            <p:nvPr/>
          </p:nvSpPr>
          <p:spPr>
            <a:xfrm>
              <a:off x="1922975" y="5313488"/>
              <a:ext cx="127125" cy="99925"/>
            </a:xfrm>
            <a:custGeom>
              <a:avLst/>
              <a:gdLst/>
              <a:ahLst/>
              <a:cxnLst/>
              <a:rect l="l" t="t" r="r" b="b"/>
              <a:pathLst>
                <a:path w="5085" h="3997" extrusionOk="0">
                  <a:moveTo>
                    <a:pt x="942" y="0"/>
                  </a:moveTo>
                  <a:lnTo>
                    <a:pt x="0" y="1674"/>
                  </a:lnTo>
                  <a:lnTo>
                    <a:pt x="4164" y="3997"/>
                  </a:lnTo>
                  <a:lnTo>
                    <a:pt x="4101" y="2867"/>
                  </a:lnTo>
                  <a:lnTo>
                    <a:pt x="5085" y="2323"/>
                  </a:lnTo>
                  <a:lnTo>
                    <a:pt x="942" y="0"/>
                  </a:lnTo>
                  <a:close/>
                </a:path>
              </a:pathLst>
            </a:custGeom>
            <a:solidFill>
              <a:srgbClr val="C0272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1" name="Google Shape;7311;p30"/>
            <p:cNvSpPr/>
            <p:nvPr/>
          </p:nvSpPr>
          <p:spPr>
            <a:xfrm>
              <a:off x="1924000" y="5319238"/>
              <a:ext cx="65425" cy="125050"/>
            </a:xfrm>
            <a:custGeom>
              <a:avLst/>
              <a:gdLst/>
              <a:ahLst/>
              <a:cxnLst/>
              <a:rect l="l" t="t" r="r" b="b"/>
              <a:pathLst>
                <a:path w="2617" h="5002" extrusionOk="0">
                  <a:moveTo>
                    <a:pt x="1905" y="0"/>
                  </a:moveTo>
                  <a:lnTo>
                    <a:pt x="1" y="293"/>
                  </a:lnTo>
                  <a:lnTo>
                    <a:pt x="712" y="5001"/>
                  </a:lnTo>
                  <a:lnTo>
                    <a:pt x="1570" y="4269"/>
                  </a:lnTo>
                  <a:lnTo>
                    <a:pt x="2616" y="4708"/>
                  </a:lnTo>
                  <a:lnTo>
                    <a:pt x="2616" y="4708"/>
                  </a:lnTo>
                  <a:lnTo>
                    <a:pt x="1905" y="0"/>
                  </a:lnTo>
                  <a:close/>
                </a:path>
              </a:pathLst>
            </a:custGeom>
            <a:solidFill>
              <a:srgbClr val="C0272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2" name="Google Shape;7312;p30"/>
            <p:cNvSpPr/>
            <p:nvPr/>
          </p:nvSpPr>
          <p:spPr>
            <a:xfrm>
              <a:off x="1713725" y="4972438"/>
              <a:ext cx="443600" cy="650725"/>
            </a:xfrm>
            <a:custGeom>
              <a:avLst/>
              <a:gdLst/>
              <a:ahLst/>
              <a:cxnLst/>
              <a:rect l="l" t="t" r="r" b="b"/>
              <a:pathLst>
                <a:path w="17744" h="26029" extrusionOk="0">
                  <a:moveTo>
                    <a:pt x="13015" y="0"/>
                  </a:moveTo>
                  <a:lnTo>
                    <a:pt x="1" y="23393"/>
                  </a:lnTo>
                  <a:cubicBezTo>
                    <a:pt x="670" y="25757"/>
                    <a:pt x="4750" y="26029"/>
                    <a:pt x="4750" y="26029"/>
                  </a:cubicBezTo>
                  <a:lnTo>
                    <a:pt x="17744" y="2636"/>
                  </a:lnTo>
                  <a:cubicBezTo>
                    <a:pt x="17200" y="837"/>
                    <a:pt x="13015" y="0"/>
                    <a:pt x="13015" y="0"/>
                  </a:cubicBezTo>
                  <a:close/>
                </a:path>
              </a:pathLst>
            </a:custGeom>
            <a:solidFill>
              <a:srgbClr val="FFF0A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3" name="Google Shape;7313;p30"/>
            <p:cNvSpPr/>
            <p:nvPr/>
          </p:nvSpPr>
          <p:spPr>
            <a:xfrm>
              <a:off x="1772850" y="4997538"/>
              <a:ext cx="384475" cy="625625"/>
            </a:xfrm>
            <a:custGeom>
              <a:avLst/>
              <a:gdLst/>
              <a:ahLst/>
              <a:cxnLst/>
              <a:rect l="l" t="t" r="r" b="b"/>
              <a:pathLst>
                <a:path w="15379" h="25025" extrusionOk="0">
                  <a:moveTo>
                    <a:pt x="13621" y="0"/>
                  </a:moveTo>
                  <a:lnTo>
                    <a:pt x="0" y="24502"/>
                  </a:lnTo>
                  <a:cubicBezTo>
                    <a:pt x="774" y="24774"/>
                    <a:pt x="1569" y="24941"/>
                    <a:pt x="2385" y="25025"/>
                  </a:cubicBezTo>
                  <a:lnTo>
                    <a:pt x="15379" y="1632"/>
                  </a:lnTo>
                  <a:cubicBezTo>
                    <a:pt x="15170" y="963"/>
                    <a:pt x="14458" y="419"/>
                    <a:pt x="13621" y="0"/>
                  </a:cubicBezTo>
                  <a:close/>
                </a:path>
              </a:pathLst>
            </a:custGeom>
            <a:solidFill>
              <a:srgbClr val="FFF0A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4" name="Google Shape;7314;p30"/>
            <p:cNvSpPr/>
            <p:nvPr/>
          </p:nvSpPr>
          <p:spPr>
            <a:xfrm>
              <a:off x="1813650" y="5021588"/>
              <a:ext cx="343675" cy="601575"/>
            </a:xfrm>
            <a:custGeom>
              <a:avLst/>
              <a:gdLst/>
              <a:ahLst/>
              <a:cxnLst/>
              <a:rect l="l" t="t" r="r" b="b"/>
              <a:pathLst>
                <a:path w="13747" h="24063" extrusionOk="0">
                  <a:moveTo>
                    <a:pt x="13349" y="1"/>
                  </a:moveTo>
                  <a:lnTo>
                    <a:pt x="0" y="23958"/>
                  </a:lnTo>
                  <a:cubicBezTo>
                    <a:pt x="439" y="24042"/>
                    <a:pt x="732" y="24063"/>
                    <a:pt x="732" y="24063"/>
                  </a:cubicBezTo>
                  <a:lnTo>
                    <a:pt x="13747" y="670"/>
                  </a:lnTo>
                  <a:cubicBezTo>
                    <a:pt x="13663" y="419"/>
                    <a:pt x="13517" y="189"/>
                    <a:pt x="13349" y="1"/>
                  </a:cubicBezTo>
                  <a:close/>
                </a:path>
              </a:pathLst>
            </a:custGeom>
            <a:solidFill>
              <a:srgbClr val="FFF0A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5" name="Google Shape;7315;p30"/>
            <p:cNvSpPr/>
            <p:nvPr/>
          </p:nvSpPr>
          <p:spPr>
            <a:xfrm>
              <a:off x="1857050" y="5254513"/>
              <a:ext cx="148600" cy="111300"/>
            </a:xfrm>
            <a:custGeom>
              <a:avLst/>
              <a:gdLst/>
              <a:ahLst/>
              <a:cxnLst/>
              <a:rect l="l" t="t" r="r" b="b"/>
              <a:pathLst>
                <a:path w="5944" h="4452" extrusionOk="0">
                  <a:moveTo>
                    <a:pt x="1" y="1814"/>
                  </a:moveTo>
                  <a:cubicBezTo>
                    <a:pt x="1" y="1815"/>
                    <a:pt x="1" y="1815"/>
                    <a:pt x="1" y="1815"/>
                  </a:cubicBezTo>
                  <a:lnTo>
                    <a:pt x="1" y="1814"/>
                  </a:lnTo>
                  <a:close/>
                  <a:moveTo>
                    <a:pt x="1220" y="1"/>
                  </a:moveTo>
                  <a:cubicBezTo>
                    <a:pt x="1006" y="1"/>
                    <a:pt x="963" y="79"/>
                    <a:pt x="963" y="79"/>
                  </a:cubicBezTo>
                  <a:lnTo>
                    <a:pt x="1" y="1814"/>
                  </a:lnTo>
                  <a:lnTo>
                    <a:pt x="1" y="1814"/>
                  </a:lnTo>
                  <a:cubicBezTo>
                    <a:pt x="6" y="1807"/>
                    <a:pt x="52" y="1737"/>
                    <a:pt x="251" y="1737"/>
                  </a:cubicBezTo>
                  <a:cubicBezTo>
                    <a:pt x="554" y="1737"/>
                    <a:pt x="1212" y="1897"/>
                    <a:pt x="2616" y="2673"/>
                  </a:cubicBezTo>
                  <a:cubicBezTo>
                    <a:pt x="4981" y="3991"/>
                    <a:pt x="4729" y="4452"/>
                    <a:pt x="4729" y="4452"/>
                  </a:cubicBezTo>
                  <a:lnTo>
                    <a:pt x="5692" y="2715"/>
                  </a:lnTo>
                  <a:cubicBezTo>
                    <a:pt x="5692" y="2715"/>
                    <a:pt x="5943" y="2255"/>
                    <a:pt x="3579" y="936"/>
                  </a:cubicBezTo>
                  <a:cubicBezTo>
                    <a:pt x="2187" y="160"/>
                    <a:pt x="1527" y="1"/>
                    <a:pt x="1220" y="1"/>
                  </a:cubicBezTo>
                  <a:close/>
                </a:path>
              </a:pathLst>
            </a:custGeom>
            <a:solidFill>
              <a:srgbClr val="C0272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6" name="Google Shape;7316;p30"/>
            <p:cNvSpPr/>
            <p:nvPr/>
          </p:nvSpPr>
          <p:spPr>
            <a:xfrm>
              <a:off x="1922963" y="5313488"/>
              <a:ext cx="127125" cy="99925"/>
            </a:xfrm>
            <a:custGeom>
              <a:avLst/>
              <a:gdLst/>
              <a:ahLst/>
              <a:cxnLst/>
              <a:rect l="l" t="t" r="r" b="b"/>
              <a:pathLst>
                <a:path w="5085" h="3997" extrusionOk="0">
                  <a:moveTo>
                    <a:pt x="942" y="0"/>
                  </a:moveTo>
                  <a:lnTo>
                    <a:pt x="0" y="1674"/>
                  </a:lnTo>
                  <a:lnTo>
                    <a:pt x="4164" y="3997"/>
                  </a:lnTo>
                  <a:lnTo>
                    <a:pt x="4101" y="2867"/>
                  </a:lnTo>
                  <a:lnTo>
                    <a:pt x="5085" y="2323"/>
                  </a:lnTo>
                  <a:lnTo>
                    <a:pt x="94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7" name="Google Shape;7317;p30"/>
            <p:cNvSpPr/>
            <p:nvPr/>
          </p:nvSpPr>
          <p:spPr>
            <a:xfrm>
              <a:off x="1923988" y="5319238"/>
              <a:ext cx="65425" cy="125050"/>
            </a:xfrm>
            <a:custGeom>
              <a:avLst/>
              <a:gdLst/>
              <a:ahLst/>
              <a:cxnLst/>
              <a:rect l="l" t="t" r="r" b="b"/>
              <a:pathLst>
                <a:path w="2617" h="5002" extrusionOk="0">
                  <a:moveTo>
                    <a:pt x="1905" y="0"/>
                  </a:moveTo>
                  <a:lnTo>
                    <a:pt x="1" y="293"/>
                  </a:lnTo>
                  <a:lnTo>
                    <a:pt x="712" y="5001"/>
                  </a:lnTo>
                  <a:lnTo>
                    <a:pt x="1570" y="4269"/>
                  </a:lnTo>
                  <a:lnTo>
                    <a:pt x="2616" y="4708"/>
                  </a:lnTo>
                  <a:lnTo>
                    <a:pt x="2616" y="4708"/>
                  </a:lnTo>
                  <a:lnTo>
                    <a:pt x="190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8" name="Google Shape;7318;p30"/>
            <p:cNvSpPr/>
            <p:nvPr/>
          </p:nvSpPr>
          <p:spPr>
            <a:xfrm>
              <a:off x="1713713" y="4972438"/>
              <a:ext cx="443600" cy="650725"/>
            </a:xfrm>
            <a:custGeom>
              <a:avLst/>
              <a:gdLst/>
              <a:ahLst/>
              <a:cxnLst/>
              <a:rect l="l" t="t" r="r" b="b"/>
              <a:pathLst>
                <a:path w="17744" h="26029" extrusionOk="0">
                  <a:moveTo>
                    <a:pt x="13015" y="0"/>
                  </a:moveTo>
                  <a:lnTo>
                    <a:pt x="1" y="23393"/>
                  </a:lnTo>
                  <a:cubicBezTo>
                    <a:pt x="670" y="25757"/>
                    <a:pt x="4750" y="26029"/>
                    <a:pt x="4750" y="26029"/>
                  </a:cubicBezTo>
                  <a:lnTo>
                    <a:pt x="17744" y="2636"/>
                  </a:lnTo>
                  <a:cubicBezTo>
                    <a:pt x="17200" y="837"/>
                    <a:pt x="13015" y="0"/>
                    <a:pt x="130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9" name="Google Shape;7319;p30"/>
            <p:cNvSpPr/>
            <p:nvPr/>
          </p:nvSpPr>
          <p:spPr>
            <a:xfrm>
              <a:off x="1772838" y="4997538"/>
              <a:ext cx="384475" cy="625625"/>
            </a:xfrm>
            <a:custGeom>
              <a:avLst/>
              <a:gdLst/>
              <a:ahLst/>
              <a:cxnLst/>
              <a:rect l="l" t="t" r="r" b="b"/>
              <a:pathLst>
                <a:path w="15379" h="25025" extrusionOk="0">
                  <a:moveTo>
                    <a:pt x="13621" y="0"/>
                  </a:moveTo>
                  <a:lnTo>
                    <a:pt x="0" y="24502"/>
                  </a:lnTo>
                  <a:cubicBezTo>
                    <a:pt x="774" y="24774"/>
                    <a:pt x="1569" y="24941"/>
                    <a:pt x="2385" y="25025"/>
                  </a:cubicBezTo>
                  <a:lnTo>
                    <a:pt x="15379" y="1632"/>
                  </a:lnTo>
                  <a:cubicBezTo>
                    <a:pt x="15170" y="963"/>
                    <a:pt x="14458" y="419"/>
                    <a:pt x="136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0" name="Google Shape;7320;p30"/>
            <p:cNvSpPr/>
            <p:nvPr/>
          </p:nvSpPr>
          <p:spPr>
            <a:xfrm>
              <a:off x="1813638" y="5021588"/>
              <a:ext cx="343675" cy="601575"/>
            </a:xfrm>
            <a:custGeom>
              <a:avLst/>
              <a:gdLst/>
              <a:ahLst/>
              <a:cxnLst/>
              <a:rect l="l" t="t" r="r" b="b"/>
              <a:pathLst>
                <a:path w="13747" h="24063" extrusionOk="0">
                  <a:moveTo>
                    <a:pt x="13349" y="1"/>
                  </a:moveTo>
                  <a:lnTo>
                    <a:pt x="0" y="23958"/>
                  </a:lnTo>
                  <a:cubicBezTo>
                    <a:pt x="439" y="24042"/>
                    <a:pt x="732" y="24063"/>
                    <a:pt x="732" y="24063"/>
                  </a:cubicBezTo>
                  <a:lnTo>
                    <a:pt x="13747" y="670"/>
                  </a:lnTo>
                  <a:cubicBezTo>
                    <a:pt x="13663" y="419"/>
                    <a:pt x="13517" y="189"/>
                    <a:pt x="133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1" name="Google Shape;7321;p30"/>
            <p:cNvSpPr/>
            <p:nvPr/>
          </p:nvSpPr>
          <p:spPr>
            <a:xfrm>
              <a:off x="1857038" y="5254513"/>
              <a:ext cx="148600" cy="111300"/>
            </a:xfrm>
            <a:custGeom>
              <a:avLst/>
              <a:gdLst/>
              <a:ahLst/>
              <a:cxnLst/>
              <a:rect l="l" t="t" r="r" b="b"/>
              <a:pathLst>
                <a:path w="5944" h="4452" extrusionOk="0">
                  <a:moveTo>
                    <a:pt x="1" y="1814"/>
                  </a:moveTo>
                  <a:cubicBezTo>
                    <a:pt x="1" y="1815"/>
                    <a:pt x="1" y="1815"/>
                    <a:pt x="1" y="1815"/>
                  </a:cubicBezTo>
                  <a:lnTo>
                    <a:pt x="1" y="1814"/>
                  </a:lnTo>
                  <a:close/>
                  <a:moveTo>
                    <a:pt x="1220" y="1"/>
                  </a:moveTo>
                  <a:cubicBezTo>
                    <a:pt x="1006" y="1"/>
                    <a:pt x="963" y="79"/>
                    <a:pt x="963" y="79"/>
                  </a:cubicBezTo>
                  <a:lnTo>
                    <a:pt x="1" y="1814"/>
                  </a:lnTo>
                  <a:lnTo>
                    <a:pt x="1" y="1814"/>
                  </a:lnTo>
                  <a:cubicBezTo>
                    <a:pt x="6" y="1807"/>
                    <a:pt x="52" y="1737"/>
                    <a:pt x="251" y="1737"/>
                  </a:cubicBezTo>
                  <a:cubicBezTo>
                    <a:pt x="554" y="1737"/>
                    <a:pt x="1212" y="1897"/>
                    <a:pt x="2616" y="2673"/>
                  </a:cubicBezTo>
                  <a:cubicBezTo>
                    <a:pt x="4981" y="3991"/>
                    <a:pt x="4729" y="4452"/>
                    <a:pt x="4729" y="4452"/>
                  </a:cubicBezTo>
                  <a:lnTo>
                    <a:pt x="5692" y="2715"/>
                  </a:lnTo>
                  <a:cubicBezTo>
                    <a:pt x="5692" y="2715"/>
                    <a:pt x="5943" y="2255"/>
                    <a:pt x="3579" y="936"/>
                  </a:cubicBezTo>
                  <a:cubicBezTo>
                    <a:pt x="2187" y="160"/>
                    <a:pt x="1527" y="1"/>
                    <a:pt x="122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22" name="Google Shape;7322;p30"/>
          <p:cNvGrpSpPr/>
          <p:nvPr/>
        </p:nvGrpSpPr>
        <p:grpSpPr>
          <a:xfrm>
            <a:off x="189922" y="366673"/>
            <a:ext cx="972042" cy="908526"/>
            <a:chOff x="2993713" y="1450988"/>
            <a:chExt cx="752763" cy="703575"/>
          </a:xfrm>
        </p:grpSpPr>
        <p:sp>
          <p:nvSpPr>
            <p:cNvPr id="7323" name="Google Shape;7323;p30"/>
            <p:cNvSpPr/>
            <p:nvPr/>
          </p:nvSpPr>
          <p:spPr>
            <a:xfrm>
              <a:off x="2993725" y="1478688"/>
              <a:ext cx="752750" cy="648650"/>
            </a:xfrm>
            <a:custGeom>
              <a:avLst/>
              <a:gdLst/>
              <a:ahLst/>
              <a:cxnLst/>
              <a:rect l="l" t="t" r="r" b="b"/>
              <a:pathLst>
                <a:path w="30110" h="25946" extrusionOk="0">
                  <a:moveTo>
                    <a:pt x="19050" y="13360"/>
                  </a:moveTo>
                  <a:cubicBezTo>
                    <a:pt x="20348" y="13360"/>
                    <a:pt x="21594" y="14367"/>
                    <a:pt x="21594" y="15882"/>
                  </a:cubicBezTo>
                  <a:cubicBezTo>
                    <a:pt x="21594" y="17284"/>
                    <a:pt x="20464" y="18414"/>
                    <a:pt x="19062" y="18414"/>
                  </a:cubicBezTo>
                  <a:cubicBezTo>
                    <a:pt x="16823" y="18414"/>
                    <a:pt x="15693" y="15694"/>
                    <a:pt x="17284" y="14104"/>
                  </a:cubicBezTo>
                  <a:cubicBezTo>
                    <a:pt x="17798" y="13590"/>
                    <a:pt x="18430" y="13360"/>
                    <a:pt x="19050" y="13360"/>
                  </a:cubicBezTo>
                  <a:close/>
                  <a:moveTo>
                    <a:pt x="17912" y="1"/>
                  </a:moveTo>
                  <a:cubicBezTo>
                    <a:pt x="17025" y="1"/>
                    <a:pt x="16090" y="75"/>
                    <a:pt x="15108" y="231"/>
                  </a:cubicBezTo>
                  <a:cubicBezTo>
                    <a:pt x="3558" y="2052"/>
                    <a:pt x="1" y="16196"/>
                    <a:pt x="7491" y="22829"/>
                  </a:cubicBezTo>
                  <a:cubicBezTo>
                    <a:pt x="10008" y="25060"/>
                    <a:pt x="12097" y="25946"/>
                    <a:pt x="13861" y="25946"/>
                  </a:cubicBezTo>
                  <a:cubicBezTo>
                    <a:pt x="17011" y="25946"/>
                    <a:pt x="19130" y="23126"/>
                    <a:pt x="20820" y="20109"/>
                  </a:cubicBezTo>
                  <a:cubicBezTo>
                    <a:pt x="21144" y="19613"/>
                    <a:pt x="21693" y="19326"/>
                    <a:pt x="22278" y="19326"/>
                  </a:cubicBezTo>
                  <a:cubicBezTo>
                    <a:pt x="22336" y="19326"/>
                    <a:pt x="22394" y="19329"/>
                    <a:pt x="22452" y="19335"/>
                  </a:cubicBezTo>
                  <a:cubicBezTo>
                    <a:pt x="22730" y="19365"/>
                    <a:pt x="23050" y="19386"/>
                    <a:pt x="23398" y="19386"/>
                  </a:cubicBezTo>
                  <a:cubicBezTo>
                    <a:pt x="25465" y="19386"/>
                    <a:pt x="28531" y="18631"/>
                    <a:pt x="29712" y="14459"/>
                  </a:cubicBezTo>
                  <a:cubicBezTo>
                    <a:pt x="30110" y="13120"/>
                    <a:pt x="29984" y="10128"/>
                    <a:pt x="29984" y="10128"/>
                  </a:cubicBezTo>
                  <a:cubicBezTo>
                    <a:pt x="29733" y="6404"/>
                    <a:pt x="26741" y="3454"/>
                    <a:pt x="26741" y="3454"/>
                  </a:cubicBezTo>
                  <a:cubicBezTo>
                    <a:pt x="24717" y="1395"/>
                    <a:pt x="21766" y="1"/>
                    <a:pt x="17912" y="1"/>
                  </a:cubicBezTo>
                  <a:close/>
                </a:path>
              </a:pathLst>
            </a:custGeom>
            <a:solidFill>
              <a:srgbClr val="FFC675"/>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4" name="Google Shape;7324;p30"/>
            <p:cNvSpPr/>
            <p:nvPr/>
          </p:nvSpPr>
          <p:spPr>
            <a:xfrm>
              <a:off x="3202450" y="1913388"/>
              <a:ext cx="149100" cy="127400"/>
            </a:xfrm>
            <a:custGeom>
              <a:avLst/>
              <a:gdLst/>
              <a:ahLst/>
              <a:cxnLst/>
              <a:rect l="l" t="t" r="r" b="b"/>
              <a:pathLst>
                <a:path w="5964" h="5096" extrusionOk="0">
                  <a:moveTo>
                    <a:pt x="3411" y="1"/>
                  </a:moveTo>
                  <a:cubicBezTo>
                    <a:pt x="1151" y="1"/>
                    <a:pt x="0" y="2742"/>
                    <a:pt x="1611" y="4353"/>
                  </a:cubicBezTo>
                  <a:cubicBezTo>
                    <a:pt x="2125" y="4866"/>
                    <a:pt x="2760" y="5096"/>
                    <a:pt x="3385" y="5096"/>
                  </a:cubicBezTo>
                  <a:cubicBezTo>
                    <a:pt x="4697" y="5096"/>
                    <a:pt x="5963" y="4084"/>
                    <a:pt x="5963" y="2553"/>
                  </a:cubicBezTo>
                  <a:cubicBezTo>
                    <a:pt x="5963" y="1131"/>
                    <a:pt x="4813" y="1"/>
                    <a:pt x="3411" y="1"/>
                  </a:cubicBezTo>
                  <a:close/>
                </a:path>
              </a:pathLst>
            </a:custGeom>
            <a:solidFill>
              <a:srgbClr val="FF7D30"/>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5" name="Google Shape;7325;p30"/>
            <p:cNvSpPr/>
            <p:nvPr/>
          </p:nvSpPr>
          <p:spPr>
            <a:xfrm>
              <a:off x="3131300" y="1739213"/>
              <a:ext cx="148575" cy="127225"/>
            </a:xfrm>
            <a:custGeom>
              <a:avLst/>
              <a:gdLst/>
              <a:ahLst/>
              <a:cxnLst/>
              <a:rect l="l" t="t" r="r" b="b"/>
              <a:pathLst>
                <a:path w="5943" h="5089" extrusionOk="0">
                  <a:moveTo>
                    <a:pt x="3411" y="0"/>
                  </a:moveTo>
                  <a:cubicBezTo>
                    <a:pt x="1131" y="0"/>
                    <a:pt x="1" y="2741"/>
                    <a:pt x="1612" y="4331"/>
                  </a:cubicBezTo>
                  <a:cubicBezTo>
                    <a:pt x="2128" y="4855"/>
                    <a:pt x="2767" y="5089"/>
                    <a:pt x="3393" y="5089"/>
                  </a:cubicBezTo>
                  <a:cubicBezTo>
                    <a:pt x="4694" y="5089"/>
                    <a:pt x="5943" y="4078"/>
                    <a:pt x="5943" y="2553"/>
                  </a:cubicBezTo>
                  <a:cubicBezTo>
                    <a:pt x="5943" y="1130"/>
                    <a:pt x="4813" y="0"/>
                    <a:pt x="3411" y="0"/>
                  </a:cubicBezTo>
                  <a:close/>
                </a:path>
              </a:pathLst>
            </a:custGeom>
            <a:solidFill>
              <a:srgbClr val="FFF85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6" name="Google Shape;7326;p30"/>
            <p:cNvSpPr/>
            <p:nvPr/>
          </p:nvSpPr>
          <p:spPr>
            <a:xfrm>
              <a:off x="3194600" y="1574963"/>
              <a:ext cx="149100" cy="127400"/>
            </a:xfrm>
            <a:custGeom>
              <a:avLst/>
              <a:gdLst/>
              <a:ahLst/>
              <a:cxnLst/>
              <a:rect l="l" t="t" r="r" b="b"/>
              <a:pathLst>
                <a:path w="5964" h="5096" extrusionOk="0">
                  <a:moveTo>
                    <a:pt x="3411" y="0"/>
                  </a:moveTo>
                  <a:cubicBezTo>
                    <a:pt x="1151" y="0"/>
                    <a:pt x="0" y="2741"/>
                    <a:pt x="1612" y="4352"/>
                  </a:cubicBezTo>
                  <a:cubicBezTo>
                    <a:pt x="2132" y="4866"/>
                    <a:pt x="2769" y="5095"/>
                    <a:pt x="3394" y="5095"/>
                  </a:cubicBezTo>
                  <a:cubicBezTo>
                    <a:pt x="4706" y="5095"/>
                    <a:pt x="5964" y="4083"/>
                    <a:pt x="5964" y="2553"/>
                  </a:cubicBezTo>
                  <a:cubicBezTo>
                    <a:pt x="5964" y="1151"/>
                    <a:pt x="4813" y="0"/>
                    <a:pt x="3411" y="0"/>
                  </a:cubicBezTo>
                  <a:close/>
                </a:path>
              </a:pathLst>
            </a:custGeom>
            <a:solidFill>
              <a:srgbClr val="709DB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7" name="Google Shape;7327;p30"/>
            <p:cNvSpPr/>
            <p:nvPr/>
          </p:nvSpPr>
          <p:spPr>
            <a:xfrm>
              <a:off x="3367750" y="1544088"/>
              <a:ext cx="149100" cy="127250"/>
            </a:xfrm>
            <a:custGeom>
              <a:avLst/>
              <a:gdLst/>
              <a:ahLst/>
              <a:cxnLst/>
              <a:rect l="l" t="t" r="r" b="b"/>
              <a:pathLst>
                <a:path w="5964" h="5090" extrusionOk="0">
                  <a:moveTo>
                    <a:pt x="3411" y="1"/>
                  </a:moveTo>
                  <a:cubicBezTo>
                    <a:pt x="1151" y="1"/>
                    <a:pt x="0" y="2742"/>
                    <a:pt x="1611" y="4332"/>
                  </a:cubicBezTo>
                  <a:cubicBezTo>
                    <a:pt x="2128" y="4855"/>
                    <a:pt x="2768" y="5089"/>
                    <a:pt x="3397" y="5089"/>
                  </a:cubicBezTo>
                  <a:cubicBezTo>
                    <a:pt x="4705" y="5089"/>
                    <a:pt x="5963" y="4079"/>
                    <a:pt x="5963" y="2553"/>
                  </a:cubicBezTo>
                  <a:cubicBezTo>
                    <a:pt x="5963" y="1131"/>
                    <a:pt x="4813" y="1"/>
                    <a:pt x="3411" y="1"/>
                  </a:cubicBezTo>
                  <a:close/>
                </a:path>
              </a:pathLst>
            </a:custGeom>
            <a:solidFill>
              <a:srgbClr val="39B44A"/>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8" name="Google Shape;7328;p30"/>
            <p:cNvSpPr/>
            <p:nvPr/>
          </p:nvSpPr>
          <p:spPr>
            <a:xfrm>
              <a:off x="3438350" y="1963088"/>
              <a:ext cx="94200" cy="191475"/>
            </a:xfrm>
            <a:custGeom>
              <a:avLst/>
              <a:gdLst/>
              <a:ahLst/>
              <a:cxnLst/>
              <a:rect l="l" t="t" r="r" b="b"/>
              <a:pathLst>
                <a:path w="3768" h="7659" extrusionOk="0">
                  <a:moveTo>
                    <a:pt x="1717" y="0"/>
                  </a:moveTo>
                  <a:cubicBezTo>
                    <a:pt x="1131" y="649"/>
                    <a:pt x="859" y="1821"/>
                    <a:pt x="440" y="3118"/>
                  </a:cubicBezTo>
                  <a:cubicBezTo>
                    <a:pt x="22" y="4583"/>
                    <a:pt x="1" y="6152"/>
                    <a:pt x="377" y="7659"/>
                  </a:cubicBezTo>
                  <a:cubicBezTo>
                    <a:pt x="1570" y="6654"/>
                    <a:pt x="2449" y="5357"/>
                    <a:pt x="2951" y="3892"/>
                  </a:cubicBezTo>
                  <a:cubicBezTo>
                    <a:pt x="3349" y="2616"/>
                    <a:pt x="3767" y="1486"/>
                    <a:pt x="3683" y="607"/>
                  </a:cubicBezTo>
                  <a:lnTo>
                    <a:pt x="1717" y="0"/>
                  </a:lnTo>
                  <a:close/>
                </a:path>
              </a:pathLst>
            </a:custGeom>
            <a:solidFill>
              <a:srgbClr val="FF9E2F"/>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9" name="Google Shape;7329;p30"/>
            <p:cNvSpPr/>
            <p:nvPr/>
          </p:nvSpPr>
          <p:spPr>
            <a:xfrm>
              <a:off x="3481250" y="1450988"/>
              <a:ext cx="195150" cy="527300"/>
            </a:xfrm>
            <a:custGeom>
              <a:avLst/>
              <a:gdLst/>
              <a:ahLst/>
              <a:cxnLst/>
              <a:rect l="l" t="t" r="r" b="b"/>
              <a:pathLst>
                <a:path w="7806" h="21092" extrusionOk="0">
                  <a:moveTo>
                    <a:pt x="7156" y="0"/>
                  </a:moveTo>
                  <a:lnTo>
                    <a:pt x="1" y="20484"/>
                  </a:lnTo>
                  <a:lnTo>
                    <a:pt x="1967" y="21091"/>
                  </a:lnTo>
                  <a:lnTo>
                    <a:pt x="7805" y="209"/>
                  </a:lnTo>
                  <a:lnTo>
                    <a:pt x="7156" y="0"/>
                  </a:lnTo>
                  <a:close/>
                </a:path>
              </a:pathLst>
            </a:custGeom>
            <a:solidFill>
              <a:srgbClr val="F53A00"/>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0" name="Google Shape;7330;p30"/>
            <p:cNvSpPr/>
            <p:nvPr/>
          </p:nvSpPr>
          <p:spPr>
            <a:xfrm>
              <a:off x="3481250" y="1882538"/>
              <a:ext cx="71700" cy="95750"/>
            </a:xfrm>
            <a:custGeom>
              <a:avLst/>
              <a:gdLst/>
              <a:ahLst/>
              <a:cxnLst/>
              <a:rect l="l" t="t" r="r" b="b"/>
              <a:pathLst>
                <a:path w="2868" h="3830" extrusionOk="0">
                  <a:moveTo>
                    <a:pt x="1109" y="0"/>
                  </a:moveTo>
                  <a:lnTo>
                    <a:pt x="1" y="3222"/>
                  </a:lnTo>
                  <a:lnTo>
                    <a:pt x="1967" y="3829"/>
                  </a:lnTo>
                  <a:lnTo>
                    <a:pt x="2867" y="565"/>
                  </a:lnTo>
                  <a:lnTo>
                    <a:pt x="1109" y="0"/>
                  </a:lnTo>
                  <a:close/>
                </a:path>
              </a:pathLst>
            </a:custGeom>
            <a:solidFill>
              <a:srgbClr val="E5E5E5"/>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1" name="Google Shape;7331;p30"/>
            <p:cNvSpPr/>
            <p:nvPr/>
          </p:nvSpPr>
          <p:spPr>
            <a:xfrm>
              <a:off x="3474450" y="1958038"/>
              <a:ext cx="62275" cy="25600"/>
            </a:xfrm>
            <a:custGeom>
              <a:avLst/>
              <a:gdLst/>
              <a:ahLst/>
              <a:cxnLst/>
              <a:rect l="l" t="t" r="r" b="b"/>
              <a:pathLst>
                <a:path w="2491" h="1024" extrusionOk="0">
                  <a:moveTo>
                    <a:pt x="205" y="1"/>
                  </a:moveTo>
                  <a:cubicBezTo>
                    <a:pt x="126" y="1"/>
                    <a:pt x="59" y="53"/>
                    <a:pt x="42" y="119"/>
                  </a:cubicBezTo>
                  <a:cubicBezTo>
                    <a:pt x="1" y="223"/>
                    <a:pt x="63" y="328"/>
                    <a:pt x="168" y="370"/>
                  </a:cubicBezTo>
                  <a:lnTo>
                    <a:pt x="2218" y="1018"/>
                  </a:lnTo>
                  <a:cubicBezTo>
                    <a:pt x="2236" y="1022"/>
                    <a:pt x="2253" y="1024"/>
                    <a:pt x="2270" y="1024"/>
                  </a:cubicBezTo>
                  <a:cubicBezTo>
                    <a:pt x="2356" y="1024"/>
                    <a:pt x="2435" y="980"/>
                    <a:pt x="2470" y="893"/>
                  </a:cubicBezTo>
                  <a:cubicBezTo>
                    <a:pt x="2490" y="788"/>
                    <a:pt x="2428" y="684"/>
                    <a:pt x="2344" y="663"/>
                  </a:cubicBezTo>
                  <a:lnTo>
                    <a:pt x="273" y="14"/>
                  </a:lnTo>
                  <a:cubicBezTo>
                    <a:pt x="250" y="5"/>
                    <a:pt x="227" y="1"/>
                    <a:pt x="205" y="1"/>
                  </a:cubicBezTo>
                  <a:close/>
                </a:path>
              </a:pathLst>
            </a:custGeom>
            <a:solidFill>
              <a:srgbClr val="808080"/>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2" name="Google Shape;7332;p30"/>
            <p:cNvSpPr/>
            <p:nvPr/>
          </p:nvSpPr>
          <p:spPr>
            <a:xfrm>
              <a:off x="3500075" y="1876638"/>
              <a:ext cx="62275" cy="25900"/>
            </a:xfrm>
            <a:custGeom>
              <a:avLst/>
              <a:gdLst/>
              <a:ahLst/>
              <a:cxnLst/>
              <a:rect l="l" t="t" r="r" b="b"/>
              <a:pathLst>
                <a:path w="2491" h="1036" extrusionOk="0">
                  <a:moveTo>
                    <a:pt x="221" y="1"/>
                  </a:moveTo>
                  <a:cubicBezTo>
                    <a:pt x="135" y="1"/>
                    <a:pt x="57" y="44"/>
                    <a:pt x="22" y="132"/>
                  </a:cubicBezTo>
                  <a:cubicBezTo>
                    <a:pt x="1" y="236"/>
                    <a:pt x="64" y="341"/>
                    <a:pt x="147" y="362"/>
                  </a:cubicBezTo>
                  <a:lnTo>
                    <a:pt x="2219" y="1031"/>
                  </a:lnTo>
                  <a:cubicBezTo>
                    <a:pt x="2232" y="1034"/>
                    <a:pt x="2246" y="1035"/>
                    <a:pt x="2260" y="1035"/>
                  </a:cubicBezTo>
                  <a:cubicBezTo>
                    <a:pt x="2349" y="1035"/>
                    <a:pt x="2431" y="978"/>
                    <a:pt x="2449" y="906"/>
                  </a:cubicBezTo>
                  <a:cubicBezTo>
                    <a:pt x="2491" y="801"/>
                    <a:pt x="2428" y="697"/>
                    <a:pt x="2344" y="655"/>
                  </a:cubicBezTo>
                  <a:lnTo>
                    <a:pt x="273" y="6"/>
                  </a:lnTo>
                  <a:cubicBezTo>
                    <a:pt x="255" y="3"/>
                    <a:pt x="238" y="1"/>
                    <a:pt x="221" y="1"/>
                  </a:cubicBezTo>
                  <a:close/>
                </a:path>
              </a:pathLst>
            </a:custGeom>
            <a:solidFill>
              <a:srgbClr val="808080"/>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3" name="Google Shape;7333;p30"/>
            <p:cNvSpPr/>
            <p:nvPr/>
          </p:nvSpPr>
          <p:spPr>
            <a:xfrm>
              <a:off x="2993713" y="1478688"/>
              <a:ext cx="752750" cy="648650"/>
            </a:xfrm>
            <a:custGeom>
              <a:avLst/>
              <a:gdLst/>
              <a:ahLst/>
              <a:cxnLst/>
              <a:rect l="l" t="t" r="r" b="b"/>
              <a:pathLst>
                <a:path w="30110" h="25946" extrusionOk="0">
                  <a:moveTo>
                    <a:pt x="19050" y="13360"/>
                  </a:moveTo>
                  <a:cubicBezTo>
                    <a:pt x="20348" y="13360"/>
                    <a:pt x="21594" y="14367"/>
                    <a:pt x="21594" y="15882"/>
                  </a:cubicBezTo>
                  <a:cubicBezTo>
                    <a:pt x="21594" y="17284"/>
                    <a:pt x="20464" y="18414"/>
                    <a:pt x="19062" y="18414"/>
                  </a:cubicBezTo>
                  <a:cubicBezTo>
                    <a:pt x="16823" y="18414"/>
                    <a:pt x="15693" y="15694"/>
                    <a:pt x="17284" y="14104"/>
                  </a:cubicBezTo>
                  <a:cubicBezTo>
                    <a:pt x="17798" y="13590"/>
                    <a:pt x="18430" y="13360"/>
                    <a:pt x="19050" y="13360"/>
                  </a:cubicBezTo>
                  <a:close/>
                  <a:moveTo>
                    <a:pt x="17912" y="1"/>
                  </a:moveTo>
                  <a:cubicBezTo>
                    <a:pt x="17025" y="1"/>
                    <a:pt x="16090" y="75"/>
                    <a:pt x="15108" y="231"/>
                  </a:cubicBezTo>
                  <a:cubicBezTo>
                    <a:pt x="3558" y="2052"/>
                    <a:pt x="1" y="16196"/>
                    <a:pt x="7491" y="22829"/>
                  </a:cubicBezTo>
                  <a:cubicBezTo>
                    <a:pt x="10008" y="25060"/>
                    <a:pt x="12097" y="25946"/>
                    <a:pt x="13861" y="25946"/>
                  </a:cubicBezTo>
                  <a:cubicBezTo>
                    <a:pt x="17011" y="25946"/>
                    <a:pt x="19130" y="23126"/>
                    <a:pt x="20820" y="20109"/>
                  </a:cubicBezTo>
                  <a:cubicBezTo>
                    <a:pt x="21144" y="19613"/>
                    <a:pt x="21693" y="19326"/>
                    <a:pt x="22278" y="19326"/>
                  </a:cubicBezTo>
                  <a:cubicBezTo>
                    <a:pt x="22336" y="19326"/>
                    <a:pt x="22394" y="19329"/>
                    <a:pt x="22452" y="19335"/>
                  </a:cubicBezTo>
                  <a:cubicBezTo>
                    <a:pt x="22730" y="19365"/>
                    <a:pt x="23050" y="19386"/>
                    <a:pt x="23398" y="19386"/>
                  </a:cubicBezTo>
                  <a:cubicBezTo>
                    <a:pt x="25465" y="19386"/>
                    <a:pt x="28531" y="18631"/>
                    <a:pt x="29712" y="14459"/>
                  </a:cubicBezTo>
                  <a:cubicBezTo>
                    <a:pt x="30110" y="13120"/>
                    <a:pt x="29984" y="10128"/>
                    <a:pt x="29984" y="10128"/>
                  </a:cubicBezTo>
                  <a:cubicBezTo>
                    <a:pt x="29733" y="6404"/>
                    <a:pt x="26741" y="3454"/>
                    <a:pt x="26741" y="3454"/>
                  </a:cubicBezTo>
                  <a:cubicBezTo>
                    <a:pt x="24717" y="1395"/>
                    <a:pt x="21766" y="1"/>
                    <a:pt x="17912" y="1"/>
                  </a:cubicBezTo>
                  <a:close/>
                </a:path>
              </a:pathLst>
            </a:custGeom>
            <a:solidFill>
              <a:srgbClr val="FFC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4" name="Google Shape;7334;p30"/>
            <p:cNvSpPr/>
            <p:nvPr/>
          </p:nvSpPr>
          <p:spPr>
            <a:xfrm>
              <a:off x="3202438" y="1913388"/>
              <a:ext cx="149100" cy="127400"/>
            </a:xfrm>
            <a:custGeom>
              <a:avLst/>
              <a:gdLst/>
              <a:ahLst/>
              <a:cxnLst/>
              <a:rect l="l" t="t" r="r" b="b"/>
              <a:pathLst>
                <a:path w="5964" h="5096" extrusionOk="0">
                  <a:moveTo>
                    <a:pt x="3411" y="1"/>
                  </a:moveTo>
                  <a:cubicBezTo>
                    <a:pt x="1151" y="1"/>
                    <a:pt x="0" y="2742"/>
                    <a:pt x="1611" y="4353"/>
                  </a:cubicBezTo>
                  <a:cubicBezTo>
                    <a:pt x="2125" y="4866"/>
                    <a:pt x="2760" y="5096"/>
                    <a:pt x="3385" y="5096"/>
                  </a:cubicBezTo>
                  <a:cubicBezTo>
                    <a:pt x="4697" y="5096"/>
                    <a:pt x="5963" y="4084"/>
                    <a:pt x="5963" y="2553"/>
                  </a:cubicBezTo>
                  <a:cubicBezTo>
                    <a:pt x="5963" y="1131"/>
                    <a:pt x="4813" y="1"/>
                    <a:pt x="34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5" name="Google Shape;7335;p30"/>
            <p:cNvSpPr/>
            <p:nvPr/>
          </p:nvSpPr>
          <p:spPr>
            <a:xfrm>
              <a:off x="3131288" y="1739213"/>
              <a:ext cx="148575" cy="127225"/>
            </a:xfrm>
            <a:custGeom>
              <a:avLst/>
              <a:gdLst/>
              <a:ahLst/>
              <a:cxnLst/>
              <a:rect l="l" t="t" r="r" b="b"/>
              <a:pathLst>
                <a:path w="5943" h="5089" extrusionOk="0">
                  <a:moveTo>
                    <a:pt x="3411" y="0"/>
                  </a:moveTo>
                  <a:cubicBezTo>
                    <a:pt x="1131" y="0"/>
                    <a:pt x="1" y="2741"/>
                    <a:pt x="1612" y="4331"/>
                  </a:cubicBezTo>
                  <a:cubicBezTo>
                    <a:pt x="2128" y="4855"/>
                    <a:pt x="2767" y="5089"/>
                    <a:pt x="3393" y="5089"/>
                  </a:cubicBezTo>
                  <a:cubicBezTo>
                    <a:pt x="4694" y="5089"/>
                    <a:pt x="5943" y="4078"/>
                    <a:pt x="5943" y="2553"/>
                  </a:cubicBezTo>
                  <a:cubicBezTo>
                    <a:pt x="5943" y="1130"/>
                    <a:pt x="4813" y="0"/>
                    <a:pt x="34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6" name="Google Shape;7336;p30"/>
            <p:cNvSpPr/>
            <p:nvPr/>
          </p:nvSpPr>
          <p:spPr>
            <a:xfrm>
              <a:off x="3194588" y="1574963"/>
              <a:ext cx="149100" cy="127400"/>
            </a:xfrm>
            <a:custGeom>
              <a:avLst/>
              <a:gdLst/>
              <a:ahLst/>
              <a:cxnLst/>
              <a:rect l="l" t="t" r="r" b="b"/>
              <a:pathLst>
                <a:path w="5964" h="5096" extrusionOk="0">
                  <a:moveTo>
                    <a:pt x="3411" y="0"/>
                  </a:moveTo>
                  <a:cubicBezTo>
                    <a:pt x="1151" y="0"/>
                    <a:pt x="0" y="2741"/>
                    <a:pt x="1612" y="4352"/>
                  </a:cubicBezTo>
                  <a:cubicBezTo>
                    <a:pt x="2132" y="4866"/>
                    <a:pt x="2769" y="5095"/>
                    <a:pt x="3394" y="5095"/>
                  </a:cubicBezTo>
                  <a:cubicBezTo>
                    <a:pt x="4706" y="5095"/>
                    <a:pt x="5964" y="4083"/>
                    <a:pt x="5964" y="2553"/>
                  </a:cubicBezTo>
                  <a:cubicBezTo>
                    <a:pt x="5964" y="1151"/>
                    <a:pt x="4813" y="0"/>
                    <a:pt x="3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7" name="Google Shape;7337;p30"/>
            <p:cNvSpPr/>
            <p:nvPr/>
          </p:nvSpPr>
          <p:spPr>
            <a:xfrm>
              <a:off x="3367738" y="1544088"/>
              <a:ext cx="149100" cy="127250"/>
            </a:xfrm>
            <a:custGeom>
              <a:avLst/>
              <a:gdLst/>
              <a:ahLst/>
              <a:cxnLst/>
              <a:rect l="l" t="t" r="r" b="b"/>
              <a:pathLst>
                <a:path w="5964" h="5090" extrusionOk="0">
                  <a:moveTo>
                    <a:pt x="3411" y="1"/>
                  </a:moveTo>
                  <a:cubicBezTo>
                    <a:pt x="1151" y="1"/>
                    <a:pt x="0" y="2742"/>
                    <a:pt x="1611" y="4332"/>
                  </a:cubicBezTo>
                  <a:cubicBezTo>
                    <a:pt x="2128" y="4855"/>
                    <a:pt x="2768" y="5089"/>
                    <a:pt x="3397" y="5089"/>
                  </a:cubicBezTo>
                  <a:cubicBezTo>
                    <a:pt x="4705" y="5089"/>
                    <a:pt x="5963" y="4079"/>
                    <a:pt x="5963" y="2553"/>
                  </a:cubicBezTo>
                  <a:cubicBezTo>
                    <a:pt x="5963" y="1131"/>
                    <a:pt x="4813" y="1"/>
                    <a:pt x="3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8" name="Google Shape;7338;p30"/>
            <p:cNvSpPr/>
            <p:nvPr/>
          </p:nvSpPr>
          <p:spPr>
            <a:xfrm>
              <a:off x="3438338" y="1963088"/>
              <a:ext cx="94200" cy="191475"/>
            </a:xfrm>
            <a:custGeom>
              <a:avLst/>
              <a:gdLst/>
              <a:ahLst/>
              <a:cxnLst/>
              <a:rect l="l" t="t" r="r" b="b"/>
              <a:pathLst>
                <a:path w="3768" h="7659" extrusionOk="0">
                  <a:moveTo>
                    <a:pt x="1717" y="0"/>
                  </a:moveTo>
                  <a:cubicBezTo>
                    <a:pt x="1131" y="649"/>
                    <a:pt x="859" y="1821"/>
                    <a:pt x="440" y="3118"/>
                  </a:cubicBezTo>
                  <a:cubicBezTo>
                    <a:pt x="22" y="4583"/>
                    <a:pt x="1" y="6152"/>
                    <a:pt x="377" y="7659"/>
                  </a:cubicBezTo>
                  <a:cubicBezTo>
                    <a:pt x="1570" y="6654"/>
                    <a:pt x="2449" y="5357"/>
                    <a:pt x="2951" y="3892"/>
                  </a:cubicBezTo>
                  <a:cubicBezTo>
                    <a:pt x="3349" y="2616"/>
                    <a:pt x="3767" y="1486"/>
                    <a:pt x="3683" y="607"/>
                  </a:cubicBezTo>
                  <a:lnTo>
                    <a:pt x="17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9" name="Google Shape;7339;p30"/>
            <p:cNvSpPr/>
            <p:nvPr/>
          </p:nvSpPr>
          <p:spPr>
            <a:xfrm>
              <a:off x="3481238" y="1450988"/>
              <a:ext cx="195150" cy="527300"/>
            </a:xfrm>
            <a:custGeom>
              <a:avLst/>
              <a:gdLst/>
              <a:ahLst/>
              <a:cxnLst/>
              <a:rect l="l" t="t" r="r" b="b"/>
              <a:pathLst>
                <a:path w="7806" h="21092" extrusionOk="0">
                  <a:moveTo>
                    <a:pt x="7156" y="0"/>
                  </a:moveTo>
                  <a:lnTo>
                    <a:pt x="1" y="20484"/>
                  </a:lnTo>
                  <a:lnTo>
                    <a:pt x="1967" y="21091"/>
                  </a:lnTo>
                  <a:lnTo>
                    <a:pt x="7805" y="209"/>
                  </a:lnTo>
                  <a:lnTo>
                    <a:pt x="71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0" name="Google Shape;7340;p30"/>
            <p:cNvSpPr/>
            <p:nvPr/>
          </p:nvSpPr>
          <p:spPr>
            <a:xfrm>
              <a:off x="3481238" y="1882538"/>
              <a:ext cx="71700" cy="95750"/>
            </a:xfrm>
            <a:custGeom>
              <a:avLst/>
              <a:gdLst/>
              <a:ahLst/>
              <a:cxnLst/>
              <a:rect l="l" t="t" r="r" b="b"/>
              <a:pathLst>
                <a:path w="2868" h="3830" extrusionOk="0">
                  <a:moveTo>
                    <a:pt x="1109" y="0"/>
                  </a:moveTo>
                  <a:lnTo>
                    <a:pt x="1" y="3222"/>
                  </a:lnTo>
                  <a:lnTo>
                    <a:pt x="1967" y="3829"/>
                  </a:lnTo>
                  <a:lnTo>
                    <a:pt x="2867" y="565"/>
                  </a:lnTo>
                  <a:lnTo>
                    <a:pt x="11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1" name="Google Shape;7341;p30"/>
            <p:cNvSpPr/>
            <p:nvPr/>
          </p:nvSpPr>
          <p:spPr>
            <a:xfrm>
              <a:off x="3474438" y="1958038"/>
              <a:ext cx="62275" cy="25600"/>
            </a:xfrm>
            <a:custGeom>
              <a:avLst/>
              <a:gdLst/>
              <a:ahLst/>
              <a:cxnLst/>
              <a:rect l="l" t="t" r="r" b="b"/>
              <a:pathLst>
                <a:path w="2491" h="1024" extrusionOk="0">
                  <a:moveTo>
                    <a:pt x="205" y="1"/>
                  </a:moveTo>
                  <a:cubicBezTo>
                    <a:pt x="126" y="1"/>
                    <a:pt x="59" y="53"/>
                    <a:pt x="42" y="119"/>
                  </a:cubicBezTo>
                  <a:cubicBezTo>
                    <a:pt x="1" y="223"/>
                    <a:pt x="63" y="328"/>
                    <a:pt x="168" y="370"/>
                  </a:cubicBezTo>
                  <a:lnTo>
                    <a:pt x="2218" y="1018"/>
                  </a:lnTo>
                  <a:cubicBezTo>
                    <a:pt x="2236" y="1022"/>
                    <a:pt x="2253" y="1024"/>
                    <a:pt x="2270" y="1024"/>
                  </a:cubicBezTo>
                  <a:cubicBezTo>
                    <a:pt x="2356" y="1024"/>
                    <a:pt x="2435" y="980"/>
                    <a:pt x="2470" y="893"/>
                  </a:cubicBezTo>
                  <a:cubicBezTo>
                    <a:pt x="2490" y="788"/>
                    <a:pt x="2428" y="684"/>
                    <a:pt x="2344" y="663"/>
                  </a:cubicBezTo>
                  <a:lnTo>
                    <a:pt x="273" y="14"/>
                  </a:lnTo>
                  <a:cubicBezTo>
                    <a:pt x="250" y="5"/>
                    <a:pt x="227" y="1"/>
                    <a:pt x="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2" name="Google Shape;7342;p30"/>
            <p:cNvSpPr/>
            <p:nvPr/>
          </p:nvSpPr>
          <p:spPr>
            <a:xfrm>
              <a:off x="3500063" y="1876638"/>
              <a:ext cx="62275" cy="25900"/>
            </a:xfrm>
            <a:custGeom>
              <a:avLst/>
              <a:gdLst/>
              <a:ahLst/>
              <a:cxnLst/>
              <a:rect l="l" t="t" r="r" b="b"/>
              <a:pathLst>
                <a:path w="2491" h="1036" extrusionOk="0">
                  <a:moveTo>
                    <a:pt x="221" y="1"/>
                  </a:moveTo>
                  <a:cubicBezTo>
                    <a:pt x="135" y="1"/>
                    <a:pt x="57" y="44"/>
                    <a:pt x="22" y="132"/>
                  </a:cubicBezTo>
                  <a:cubicBezTo>
                    <a:pt x="1" y="236"/>
                    <a:pt x="64" y="341"/>
                    <a:pt x="147" y="362"/>
                  </a:cubicBezTo>
                  <a:lnTo>
                    <a:pt x="2219" y="1031"/>
                  </a:lnTo>
                  <a:cubicBezTo>
                    <a:pt x="2232" y="1034"/>
                    <a:pt x="2246" y="1035"/>
                    <a:pt x="2260" y="1035"/>
                  </a:cubicBezTo>
                  <a:cubicBezTo>
                    <a:pt x="2349" y="1035"/>
                    <a:pt x="2431" y="978"/>
                    <a:pt x="2449" y="906"/>
                  </a:cubicBezTo>
                  <a:cubicBezTo>
                    <a:pt x="2491" y="801"/>
                    <a:pt x="2428" y="697"/>
                    <a:pt x="2344" y="655"/>
                  </a:cubicBezTo>
                  <a:lnTo>
                    <a:pt x="273" y="6"/>
                  </a:lnTo>
                  <a:cubicBezTo>
                    <a:pt x="255" y="3"/>
                    <a:pt x="238" y="1"/>
                    <a:pt x="2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3">
  <p:cSld name="CUSTOM_10_1_1">
    <p:spTree>
      <p:nvGrpSpPr>
        <p:cNvPr id="1" name="Shape 7343"/>
        <p:cNvGrpSpPr/>
        <p:nvPr/>
      </p:nvGrpSpPr>
      <p:grpSpPr>
        <a:xfrm>
          <a:off x="0" y="0"/>
          <a:ext cx="0" cy="0"/>
          <a:chOff x="0" y="0"/>
          <a:chExt cx="0" cy="0"/>
        </a:xfrm>
      </p:grpSpPr>
      <p:grpSp>
        <p:nvGrpSpPr>
          <p:cNvPr id="7344" name="Google Shape;7344;p31"/>
          <p:cNvGrpSpPr/>
          <p:nvPr/>
        </p:nvGrpSpPr>
        <p:grpSpPr>
          <a:xfrm>
            <a:off x="-74625" y="-50562"/>
            <a:ext cx="9142425" cy="5233800"/>
            <a:chOff x="-119900" y="-50550"/>
            <a:chExt cx="9142425" cy="5233800"/>
          </a:xfrm>
        </p:grpSpPr>
        <p:sp>
          <p:nvSpPr>
            <p:cNvPr id="7345" name="Google Shape;7345;p31"/>
            <p:cNvSpPr/>
            <p:nvPr/>
          </p:nvSpPr>
          <p:spPr>
            <a:xfrm>
              <a:off x="-119900" y="-50550"/>
              <a:ext cx="8714100" cy="5233800"/>
            </a:xfrm>
            <a:prstGeom prst="rect">
              <a:avLst/>
            </a:prstGeom>
            <a:solidFill>
              <a:schemeClr val="accent3"/>
            </a:solidFill>
            <a:ln>
              <a:noFill/>
            </a:ln>
            <a:effectLst>
              <a:outerShdw blurRad="28575" dist="38100" dir="2400000"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6" name="Google Shape;7346;p31"/>
            <p:cNvSpPr/>
            <p:nvPr/>
          </p:nvSpPr>
          <p:spPr>
            <a:xfrm rot="5400000">
              <a:off x="8278075" y="3908300"/>
              <a:ext cx="1053300" cy="435600"/>
            </a:xfrm>
            <a:prstGeom prst="round2SameRect">
              <a:avLst>
                <a:gd name="adj1" fmla="val 16667"/>
                <a:gd name="adj2" fmla="val 0"/>
              </a:avLst>
            </a:prstGeom>
            <a:solidFill>
              <a:schemeClr val="accent3"/>
            </a:solidFill>
            <a:ln>
              <a:noFill/>
            </a:ln>
            <a:effectLst>
              <a:outerShdw blurRad="28575" dist="38100" dir="2400000"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47" name="Google Shape;7347;p31"/>
          <p:cNvSpPr txBox="1">
            <a:spLocks noGrp="1"/>
          </p:cNvSpPr>
          <p:nvPr>
            <p:ph type="title"/>
          </p:nvPr>
        </p:nvSpPr>
        <p:spPr>
          <a:xfrm>
            <a:off x="5653400" y="1785550"/>
            <a:ext cx="1917000" cy="539100"/>
          </a:xfrm>
          <a:prstGeom prst="rect">
            <a:avLst/>
          </a:prstGeom>
          <a:noFill/>
          <a:ln>
            <a:noFill/>
          </a:ln>
        </p:spPr>
        <p:txBody>
          <a:bodyPr spcFirstLastPara="1" wrap="square" lIns="0" tIns="0" rIns="0" bIns="0" anchor="ctr" anchorCtr="0">
            <a:noAutofit/>
          </a:bodyPr>
          <a:lstStyle>
            <a:lvl1pPr lvl="0" algn="r" rtl="0">
              <a:spcBef>
                <a:spcPts val="0"/>
              </a:spcBef>
              <a:spcAft>
                <a:spcPts val="0"/>
              </a:spcAft>
              <a:buSzPts val="2200"/>
              <a:buNone/>
              <a:defRPr i="0">
                <a:solidFill>
                  <a:schemeClr val="lt1"/>
                </a:solidFill>
              </a:defRPr>
            </a:lvl1pPr>
            <a:lvl2pPr lvl="1" algn="r" rtl="0">
              <a:spcBef>
                <a:spcPts val="0"/>
              </a:spcBef>
              <a:spcAft>
                <a:spcPts val="0"/>
              </a:spcAft>
              <a:buSzPts val="2500"/>
              <a:buNone/>
              <a:defRPr sz="2500"/>
            </a:lvl2pPr>
            <a:lvl3pPr lvl="2" algn="r" rtl="0">
              <a:spcBef>
                <a:spcPts val="0"/>
              </a:spcBef>
              <a:spcAft>
                <a:spcPts val="0"/>
              </a:spcAft>
              <a:buSzPts val="2500"/>
              <a:buNone/>
              <a:defRPr sz="2500"/>
            </a:lvl3pPr>
            <a:lvl4pPr lvl="3" algn="r" rtl="0">
              <a:spcBef>
                <a:spcPts val="0"/>
              </a:spcBef>
              <a:spcAft>
                <a:spcPts val="0"/>
              </a:spcAft>
              <a:buSzPts val="2500"/>
              <a:buNone/>
              <a:defRPr sz="2500"/>
            </a:lvl4pPr>
            <a:lvl5pPr lvl="4" algn="r" rtl="0">
              <a:spcBef>
                <a:spcPts val="0"/>
              </a:spcBef>
              <a:spcAft>
                <a:spcPts val="0"/>
              </a:spcAft>
              <a:buSzPts val="2500"/>
              <a:buNone/>
              <a:defRPr sz="2500"/>
            </a:lvl5pPr>
            <a:lvl6pPr lvl="5" algn="r" rtl="0">
              <a:spcBef>
                <a:spcPts val="0"/>
              </a:spcBef>
              <a:spcAft>
                <a:spcPts val="0"/>
              </a:spcAft>
              <a:buSzPts val="2500"/>
              <a:buNone/>
              <a:defRPr sz="2500"/>
            </a:lvl6pPr>
            <a:lvl7pPr lvl="6" algn="r" rtl="0">
              <a:spcBef>
                <a:spcPts val="0"/>
              </a:spcBef>
              <a:spcAft>
                <a:spcPts val="0"/>
              </a:spcAft>
              <a:buSzPts val="2500"/>
              <a:buNone/>
              <a:defRPr sz="2500"/>
            </a:lvl7pPr>
            <a:lvl8pPr lvl="7" algn="r" rtl="0">
              <a:spcBef>
                <a:spcPts val="0"/>
              </a:spcBef>
              <a:spcAft>
                <a:spcPts val="0"/>
              </a:spcAft>
              <a:buSzPts val="2500"/>
              <a:buNone/>
              <a:defRPr sz="2500"/>
            </a:lvl8pPr>
            <a:lvl9pPr lvl="8" algn="r" rtl="0">
              <a:spcBef>
                <a:spcPts val="0"/>
              </a:spcBef>
              <a:spcAft>
                <a:spcPts val="0"/>
              </a:spcAft>
              <a:buSzPts val="2500"/>
              <a:buNone/>
              <a:defRPr sz="2500"/>
            </a:lvl9pPr>
          </a:lstStyle>
          <a:p>
            <a:endParaRPr/>
          </a:p>
        </p:txBody>
      </p:sp>
      <p:sp>
        <p:nvSpPr>
          <p:cNvPr id="7348" name="Google Shape;7348;p31"/>
          <p:cNvSpPr txBox="1">
            <a:spLocks noGrp="1"/>
          </p:cNvSpPr>
          <p:nvPr>
            <p:ph type="subTitle" idx="1"/>
          </p:nvPr>
        </p:nvSpPr>
        <p:spPr>
          <a:xfrm>
            <a:off x="4901600" y="2442925"/>
            <a:ext cx="2668800" cy="1175700"/>
          </a:xfrm>
          <a:prstGeom prst="rect">
            <a:avLst/>
          </a:prstGeom>
        </p:spPr>
        <p:txBody>
          <a:bodyPr spcFirstLastPara="1" wrap="square" lIns="91425" tIns="91425" rIns="91425" bIns="91425" anchor="ctr" anchorCtr="0">
            <a:noAutofit/>
          </a:bodyPr>
          <a:lstStyle>
            <a:lvl1pPr lvl="0" algn="r" rtl="0">
              <a:spcBef>
                <a:spcPts val="0"/>
              </a:spcBef>
              <a:spcAft>
                <a:spcPts val="0"/>
              </a:spcAft>
              <a:buNone/>
              <a:defRPr sz="1400">
                <a:solidFill>
                  <a:schemeClr val="lt1"/>
                </a:solidFill>
                <a:latin typeface="Maven Pro"/>
                <a:ea typeface="Maven Pro"/>
                <a:cs typeface="Maven Pro"/>
                <a:sym typeface="Maven Pro"/>
              </a:defRPr>
            </a:lvl1pPr>
            <a:lvl2pPr lvl="1" algn="r" rtl="0">
              <a:spcBef>
                <a:spcPts val="0"/>
              </a:spcBef>
              <a:spcAft>
                <a:spcPts val="0"/>
              </a:spcAft>
              <a:buNone/>
              <a:defRPr sz="1400">
                <a:solidFill>
                  <a:schemeClr val="lt1"/>
                </a:solidFill>
                <a:latin typeface="Maven Pro"/>
                <a:ea typeface="Maven Pro"/>
                <a:cs typeface="Maven Pro"/>
                <a:sym typeface="Maven Pro"/>
              </a:defRPr>
            </a:lvl2pPr>
            <a:lvl3pPr lvl="2" algn="r" rtl="0">
              <a:spcBef>
                <a:spcPts val="0"/>
              </a:spcBef>
              <a:spcAft>
                <a:spcPts val="0"/>
              </a:spcAft>
              <a:buNone/>
              <a:defRPr sz="1400">
                <a:solidFill>
                  <a:schemeClr val="lt1"/>
                </a:solidFill>
                <a:latin typeface="Maven Pro"/>
                <a:ea typeface="Maven Pro"/>
                <a:cs typeface="Maven Pro"/>
                <a:sym typeface="Maven Pro"/>
              </a:defRPr>
            </a:lvl3pPr>
            <a:lvl4pPr lvl="3" algn="r" rtl="0">
              <a:spcBef>
                <a:spcPts val="0"/>
              </a:spcBef>
              <a:spcAft>
                <a:spcPts val="0"/>
              </a:spcAft>
              <a:buNone/>
              <a:defRPr sz="1400">
                <a:solidFill>
                  <a:schemeClr val="lt1"/>
                </a:solidFill>
                <a:latin typeface="Maven Pro"/>
                <a:ea typeface="Maven Pro"/>
                <a:cs typeface="Maven Pro"/>
                <a:sym typeface="Maven Pro"/>
              </a:defRPr>
            </a:lvl4pPr>
            <a:lvl5pPr lvl="4" algn="r" rtl="0">
              <a:spcBef>
                <a:spcPts val="0"/>
              </a:spcBef>
              <a:spcAft>
                <a:spcPts val="0"/>
              </a:spcAft>
              <a:buNone/>
              <a:defRPr sz="1400">
                <a:solidFill>
                  <a:schemeClr val="lt1"/>
                </a:solidFill>
                <a:latin typeface="Maven Pro"/>
                <a:ea typeface="Maven Pro"/>
                <a:cs typeface="Maven Pro"/>
                <a:sym typeface="Maven Pro"/>
              </a:defRPr>
            </a:lvl5pPr>
            <a:lvl6pPr lvl="5" algn="r" rtl="0">
              <a:spcBef>
                <a:spcPts val="0"/>
              </a:spcBef>
              <a:spcAft>
                <a:spcPts val="0"/>
              </a:spcAft>
              <a:buNone/>
              <a:defRPr sz="1400">
                <a:solidFill>
                  <a:schemeClr val="lt1"/>
                </a:solidFill>
                <a:latin typeface="Maven Pro"/>
                <a:ea typeface="Maven Pro"/>
                <a:cs typeface="Maven Pro"/>
                <a:sym typeface="Maven Pro"/>
              </a:defRPr>
            </a:lvl6pPr>
            <a:lvl7pPr lvl="6" algn="r" rtl="0">
              <a:spcBef>
                <a:spcPts val="0"/>
              </a:spcBef>
              <a:spcAft>
                <a:spcPts val="0"/>
              </a:spcAft>
              <a:buNone/>
              <a:defRPr sz="1400">
                <a:solidFill>
                  <a:schemeClr val="lt1"/>
                </a:solidFill>
                <a:latin typeface="Maven Pro"/>
                <a:ea typeface="Maven Pro"/>
                <a:cs typeface="Maven Pro"/>
                <a:sym typeface="Maven Pro"/>
              </a:defRPr>
            </a:lvl7pPr>
            <a:lvl8pPr lvl="7" algn="r" rtl="0">
              <a:spcBef>
                <a:spcPts val="0"/>
              </a:spcBef>
              <a:spcAft>
                <a:spcPts val="0"/>
              </a:spcAft>
              <a:buNone/>
              <a:defRPr sz="1400">
                <a:solidFill>
                  <a:schemeClr val="lt1"/>
                </a:solidFill>
                <a:latin typeface="Maven Pro"/>
                <a:ea typeface="Maven Pro"/>
                <a:cs typeface="Maven Pro"/>
                <a:sym typeface="Maven Pro"/>
              </a:defRPr>
            </a:lvl8pPr>
            <a:lvl9pPr lvl="8" algn="r" rtl="0">
              <a:spcBef>
                <a:spcPts val="0"/>
              </a:spcBef>
              <a:spcAft>
                <a:spcPts val="0"/>
              </a:spcAft>
              <a:buNone/>
              <a:defRPr sz="1400">
                <a:solidFill>
                  <a:schemeClr val="lt1"/>
                </a:solidFill>
                <a:latin typeface="Maven Pro"/>
                <a:ea typeface="Maven Pro"/>
                <a:cs typeface="Maven Pro"/>
                <a:sym typeface="Maven Pro"/>
              </a:defRPr>
            </a:lvl9pPr>
          </a:lstStyle>
          <a:p>
            <a:endParaRPr/>
          </a:p>
        </p:txBody>
      </p:sp>
      <p:grpSp>
        <p:nvGrpSpPr>
          <p:cNvPr id="7349" name="Google Shape;7349;p31"/>
          <p:cNvGrpSpPr/>
          <p:nvPr/>
        </p:nvGrpSpPr>
        <p:grpSpPr>
          <a:xfrm rot="1063078">
            <a:off x="182248" y="3957089"/>
            <a:ext cx="677557" cy="949081"/>
            <a:chOff x="1441713" y="3841513"/>
            <a:chExt cx="524688" cy="734950"/>
          </a:xfrm>
        </p:grpSpPr>
        <p:sp>
          <p:nvSpPr>
            <p:cNvPr id="7350" name="Google Shape;7350;p31"/>
            <p:cNvSpPr/>
            <p:nvPr/>
          </p:nvSpPr>
          <p:spPr>
            <a:xfrm>
              <a:off x="1614875" y="4448813"/>
              <a:ext cx="178400" cy="55475"/>
            </a:xfrm>
            <a:custGeom>
              <a:avLst/>
              <a:gdLst/>
              <a:ahLst/>
              <a:cxnLst/>
              <a:rect l="l" t="t" r="r" b="b"/>
              <a:pathLst>
                <a:path w="7136" h="2219" extrusionOk="0">
                  <a:moveTo>
                    <a:pt x="419" y="0"/>
                  </a:moveTo>
                  <a:cubicBezTo>
                    <a:pt x="188" y="0"/>
                    <a:pt x="0" y="189"/>
                    <a:pt x="0" y="419"/>
                  </a:cubicBezTo>
                  <a:lnTo>
                    <a:pt x="0" y="1800"/>
                  </a:lnTo>
                  <a:cubicBezTo>
                    <a:pt x="0" y="2030"/>
                    <a:pt x="188" y="2218"/>
                    <a:pt x="419" y="2218"/>
                  </a:cubicBezTo>
                  <a:lnTo>
                    <a:pt x="6717" y="2218"/>
                  </a:lnTo>
                  <a:cubicBezTo>
                    <a:pt x="6926" y="2218"/>
                    <a:pt x="7114" y="2030"/>
                    <a:pt x="7135" y="1800"/>
                  </a:cubicBezTo>
                  <a:lnTo>
                    <a:pt x="7135" y="419"/>
                  </a:lnTo>
                  <a:cubicBezTo>
                    <a:pt x="7135" y="189"/>
                    <a:pt x="6947" y="0"/>
                    <a:pt x="6717" y="0"/>
                  </a:cubicBezTo>
                  <a:close/>
                </a:path>
              </a:pathLst>
            </a:custGeom>
            <a:solidFill>
              <a:srgbClr val="F05A24"/>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1" name="Google Shape;7351;p31"/>
            <p:cNvSpPr/>
            <p:nvPr/>
          </p:nvSpPr>
          <p:spPr>
            <a:xfrm>
              <a:off x="1631600" y="4363038"/>
              <a:ext cx="144400" cy="213425"/>
            </a:xfrm>
            <a:custGeom>
              <a:avLst/>
              <a:gdLst/>
              <a:ahLst/>
              <a:cxnLst/>
              <a:rect l="l" t="t" r="r" b="b"/>
              <a:pathLst>
                <a:path w="5776" h="8537" extrusionOk="0">
                  <a:moveTo>
                    <a:pt x="2532" y="0"/>
                  </a:moveTo>
                  <a:cubicBezTo>
                    <a:pt x="1131" y="0"/>
                    <a:pt x="1" y="1109"/>
                    <a:pt x="1" y="2511"/>
                  </a:cubicBezTo>
                  <a:lnTo>
                    <a:pt x="1" y="6026"/>
                  </a:lnTo>
                  <a:cubicBezTo>
                    <a:pt x="1" y="7407"/>
                    <a:pt x="1131" y="8537"/>
                    <a:pt x="2532" y="8537"/>
                  </a:cubicBezTo>
                  <a:lnTo>
                    <a:pt x="3265" y="8537"/>
                  </a:lnTo>
                  <a:cubicBezTo>
                    <a:pt x="4646" y="8537"/>
                    <a:pt x="5776" y="7407"/>
                    <a:pt x="5776" y="6026"/>
                  </a:cubicBezTo>
                  <a:lnTo>
                    <a:pt x="5776" y="2511"/>
                  </a:lnTo>
                  <a:cubicBezTo>
                    <a:pt x="5776" y="1109"/>
                    <a:pt x="4646" y="0"/>
                    <a:pt x="3265" y="0"/>
                  </a:cubicBezTo>
                  <a:close/>
                </a:path>
              </a:pathLst>
            </a:custGeom>
            <a:solidFill>
              <a:srgbClr val="F05A24"/>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2" name="Google Shape;7352;p31"/>
            <p:cNvSpPr/>
            <p:nvPr/>
          </p:nvSpPr>
          <p:spPr>
            <a:xfrm>
              <a:off x="1704325" y="4448813"/>
              <a:ext cx="88950" cy="55475"/>
            </a:xfrm>
            <a:custGeom>
              <a:avLst/>
              <a:gdLst/>
              <a:ahLst/>
              <a:cxnLst/>
              <a:rect l="l" t="t" r="r" b="b"/>
              <a:pathLst>
                <a:path w="3558" h="2219" extrusionOk="0">
                  <a:moveTo>
                    <a:pt x="0" y="0"/>
                  </a:moveTo>
                  <a:lnTo>
                    <a:pt x="0" y="2218"/>
                  </a:lnTo>
                  <a:lnTo>
                    <a:pt x="3139" y="2218"/>
                  </a:lnTo>
                  <a:cubicBezTo>
                    <a:pt x="3369" y="2218"/>
                    <a:pt x="3557" y="2030"/>
                    <a:pt x="3557" y="1800"/>
                  </a:cubicBezTo>
                  <a:lnTo>
                    <a:pt x="3557" y="419"/>
                  </a:lnTo>
                  <a:cubicBezTo>
                    <a:pt x="3536" y="189"/>
                    <a:pt x="3369" y="0"/>
                    <a:pt x="3139" y="0"/>
                  </a:cubicBezTo>
                  <a:close/>
                </a:path>
              </a:pathLst>
            </a:custGeom>
            <a:solidFill>
              <a:srgbClr val="F05A24"/>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3" name="Google Shape;7353;p31"/>
            <p:cNvSpPr/>
            <p:nvPr/>
          </p:nvSpPr>
          <p:spPr>
            <a:xfrm>
              <a:off x="1704325" y="4363038"/>
              <a:ext cx="71675" cy="213425"/>
            </a:xfrm>
            <a:custGeom>
              <a:avLst/>
              <a:gdLst/>
              <a:ahLst/>
              <a:cxnLst/>
              <a:rect l="l" t="t" r="r" b="b"/>
              <a:pathLst>
                <a:path w="2867" h="8537" extrusionOk="0">
                  <a:moveTo>
                    <a:pt x="0" y="0"/>
                  </a:moveTo>
                  <a:lnTo>
                    <a:pt x="0" y="8537"/>
                  </a:lnTo>
                  <a:lnTo>
                    <a:pt x="356" y="8537"/>
                  </a:lnTo>
                  <a:cubicBezTo>
                    <a:pt x="1737" y="8537"/>
                    <a:pt x="2867" y="7407"/>
                    <a:pt x="2867" y="6026"/>
                  </a:cubicBezTo>
                  <a:lnTo>
                    <a:pt x="2867" y="2511"/>
                  </a:lnTo>
                  <a:cubicBezTo>
                    <a:pt x="2867" y="1130"/>
                    <a:pt x="1737" y="0"/>
                    <a:pt x="356" y="0"/>
                  </a:cubicBezTo>
                  <a:close/>
                </a:path>
              </a:pathLst>
            </a:custGeom>
            <a:solidFill>
              <a:srgbClr val="F05A24"/>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4" name="Google Shape;7354;p31"/>
            <p:cNvSpPr/>
            <p:nvPr/>
          </p:nvSpPr>
          <p:spPr>
            <a:xfrm>
              <a:off x="1441725" y="3841513"/>
              <a:ext cx="524675" cy="607325"/>
            </a:xfrm>
            <a:custGeom>
              <a:avLst/>
              <a:gdLst/>
              <a:ahLst/>
              <a:cxnLst/>
              <a:rect l="l" t="t" r="r" b="b"/>
              <a:pathLst>
                <a:path w="20987" h="24293" extrusionOk="0">
                  <a:moveTo>
                    <a:pt x="10504" y="0"/>
                  </a:moveTo>
                  <a:cubicBezTo>
                    <a:pt x="4143" y="0"/>
                    <a:pt x="0" y="6675"/>
                    <a:pt x="2846" y="12366"/>
                  </a:cubicBezTo>
                  <a:lnTo>
                    <a:pt x="2909" y="12450"/>
                  </a:lnTo>
                  <a:cubicBezTo>
                    <a:pt x="3055" y="12785"/>
                    <a:pt x="3244" y="13098"/>
                    <a:pt x="3453" y="13391"/>
                  </a:cubicBezTo>
                  <a:cubicBezTo>
                    <a:pt x="6947" y="19438"/>
                    <a:pt x="6759" y="21677"/>
                    <a:pt x="6759" y="22786"/>
                  </a:cubicBezTo>
                  <a:cubicBezTo>
                    <a:pt x="6759" y="23435"/>
                    <a:pt x="7156" y="24041"/>
                    <a:pt x="7784" y="24292"/>
                  </a:cubicBezTo>
                  <a:lnTo>
                    <a:pt x="13245" y="24292"/>
                  </a:lnTo>
                  <a:cubicBezTo>
                    <a:pt x="13852" y="24041"/>
                    <a:pt x="14249" y="23435"/>
                    <a:pt x="14249" y="22786"/>
                  </a:cubicBezTo>
                  <a:cubicBezTo>
                    <a:pt x="14249" y="21677"/>
                    <a:pt x="14061" y="19438"/>
                    <a:pt x="17555" y="13391"/>
                  </a:cubicBezTo>
                  <a:cubicBezTo>
                    <a:pt x="17765" y="13098"/>
                    <a:pt x="17932" y="12764"/>
                    <a:pt x="18099" y="12450"/>
                  </a:cubicBezTo>
                  <a:cubicBezTo>
                    <a:pt x="18120" y="12429"/>
                    <a:pt x="18120" y="12387"/>
                    <a:pt x="18141" y="12366"/>
                  </a:cubicBezTo>
                  <a:cubicBezTo>
                    <a:pt x="20987" y="6675"/>
                    <a:pt x="16844" y="0"/>
                    <a:pt x="10504" y="0"/>
                  </a:cubicBezTo>
                  <a:close/>
                </a:path>
              </a:pathLst>
            </a:custGeom>
            <a:solidFill>
              <a:srgbClr val="FBED2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5" name="Google Shape;7355;p31"/>
            <p:cNvSpPr/>
            <p:nvPr/>
          </p:nvSpPr>
          <p:spPr>
            <a:xfrm>
              <a:off x="1703800" y="3842038"/>
              <a:ext cx="213950" cy="606800"/>
            </a:xfrm>
            <a:custGeom>
              <a:avLst/>
              <a:gdLst/>
              <a:ahLst/>
              <a:cxnLst/>
              <a:rect l="l" t="t" r="r" b="b"/>
              <a:pathLst>
                <a:path w="8558" h="24272" extrusionOk="0">
                  <a:moveTo>
                    <a:pt x="0" y="0"/>
                  </a:moveTo>
                  <a:lnTo>
                    <a:pt x="0" y="24271"/>
                  </a:lnTo>
                  <a:lnTo>
                    <a:pt x="2741" y="24271"/>
                  </a:lnTo>
                  <a:cubicBezTo>
                    <a:pt x="3348" y="24020"/>
                    <a:pt x="3766" y="23414"/>
                    <a:pt x="3745" y="22765"/>
                  </a:cubicBezTo>
                  <a:cubicBezTo>
                    <a:pt x="3745" y="21656"/>
                    <a:pt x="3557" y="19417"/>
                    <a:pt x="7051" y="13370"/>
                  </a:cubicBezTo>
                  <a:cubicBezTo>
                    <a:pt x="7261" y="13077"/>
                    <a:pt x="7449" y="12743"/>
                    <a:pt x="7616" y="12429"/>
                  </a:cubicBezTo>
                  <a:cubicBezTo>
                    <a:pt x="7637" y="12408"/>
                    <a:pt x="7637" y="12366"/>
                    <a:pt x="7658" y="12345"/>
                  </a:cubicBezTo>
                  <a:cubicBezTo>
                    <a:pt x="8244" y="11173"/>
                    <a:pt x="8558" y="9855"/>
                    <a:pt x="8558" y="8537"/>
                  </a:cubicBezTo>
                  <a:cubicBezTo>
                    <a:pt x="8558" y="3829"/>
                    <a:pt x="4729" y="0"/>
                    <a:pt x="0" y="0"/>
                  </a:cubicBezTo>
                  <a:close/>
                </a:path>
              </a:pathLst>
            </a:custGeom>
            <a:solidFill>
              <a:srgbClr val="F05A24"/>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6" name="Google Shape;7356;p31"/>
            <p:cNvSpPr/>
            <p:nvPr/>
          </p:nvSpPr>
          <p:spPr>
            <a:xfrm>
              <a:off x="1614863" y="4448813"/>
              <a:ext cx="178400" cy="55475"/>
            </a:xfrm>
            <a:custGeom>
              <a:avLst/>
              <a:gdLst/>
              <a:ahLst/>
              <a:cxnLst/>
              <a:rect l="l" t="t" r="r" b="b"/>
              <a:pathLst>
                <a:path w="7136" h="2219" extrusionOk="0">
                  <a:moveTo>
                    <a:pt x="419" y="0"/>
                  </a:moveTo>
                  <a:cubicBezTo>
                    <a:pt x="188" y="0"/>
                    <a:pt x="0" y="189"/>
                    <a:pt x="0" y="419"/>
                  </a:cubicBezTo>
                  <a:lnTo>
                    <a:pt x="0" y="1800"/>
                  </a:lnTo>
                  <a:cubicBezTo>
                    <a:pt x="0" y="2030"/>
                    <a:pt x="188" y="2218"/>
                    <a:pt x="419" y="2218"/>
                  </a:cubicBezTo>
                  <a:lnTo>
                    <a:pt x="6717" y="2218"/>
                  </a:lnTo>
                  <a:cubicBezTo>
                    <a:pt x="6926" y="2218"/>
                    <a:pt x="7114" y="2030"/>
                    <a:pt x="7135" y="1800"/>
                  </a:cubicBezTo>
                  <a:lnTo>
                    <a:pt x="7135" y="419"/>
                  </a:lnTo>
                  <a:cubicBezTo>
                    <a:pt x="7135" y="189"/>
                    <a:pt x="6947" y="0"/>
                    <a:pt x="6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7" name="Google Shape;7357;p31"/>
            <p:cNvSpPr/>
            <p:nvPr/>
          </p:nvSpPr>
          <p:spPr>
            <a:xfrm>
              <a:off x="1631588" y="4363038"/>
              <a:ext cx="144400" cy="213425"/>
            </a:xfrm>
            <a:custGeom>
              <a:avLst/>
              <a:gdLst/>
              <a:ahLst/>
              <a:cxnLst/>
              <a:rect l="l" t="t" r="r" b="b"/>
              <a:pathLst>
                <a:path w="5776" h="8537" extrusionOk="0">
                  <a:moveTo>
                    <a:pt x="2532" y="0"/>
                  </a:moveTo>
                  <a:cubicBezTo>
                    <a:pt x="1131" y="0"/>
                    <a:pt x="1" y="1109"/>
                    <a:pt x="1" y="2511"/>
                  </a:cubicBezTo>
                  <a:lnTo>
                    <a:pt x="1" y="6026"/>
                  </a:lnTo>
                  <a:cubicBezTo>
                    <a:pt x="1" y="7407"/>
                    <a:pt x="1131" y="8537"/>
                    <a:pt x="2532" y="8537"/>
                  </a:cubicBezTo>
                  <a:lnTo>
                    <a:pt x="3265" y="8537"/>
                  </a:lnTo>
                  <a:cubicBezTo>
                    <a:pt x="4646" y="8537"/>
                    <a:pt x="5776" y="7407"/>
                    <a:pt x="5776" y="6026"/>
                  </a:cubicBezTo>
                  <a:lnTo>
                    <a:pt x="5776" y="2511"/>
                  </a:lnTo>
                  <a:cubicBezTo>
                    <a:pt x="5776" y="1109"/>
                    <a:pt x="4646" y="0"/>
                    <a:pt x="32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8" name="Google Shape;7358;p31"/>
            <p:cNvSpPr/>
            <p:nvPr/>
          </p:nvSpPr>
          <p:spPr>
            <a:xfrm>
              <a:off x="1704313" y="4448813"/>
              <a:ext cx="88950" cy="55475"/>
            </a:xfrm>
            <a:custGeom>
              <a:avLst/>
              <a:gdLst/>
              <a:ahLst/>
              <a:cxnLst/>
              <a:rect l="l" t="t" r="r" b="b"/>
              <a:pathLst>
                <a:path w="3558" h="2219" extrusionOk="0">
                  <a:moveTo>
                    <a:pt x="0" y="0"/>
                  </a:moveTo>
                  <a:lnTo>
                    <a:pt x="0" y="2218"/>
                  </a:lnTo>
                  <a:lnTo>
                    <a:pt x="3139" y="2218"/>
                  </a:lnTo>
                  <a:cubicBezTo>
                    <a:pt x="3369" y="2218"/>
                    <a:pt x="3557" y="2030"/>
                    <a:pt x="3557" y="1800"/>
                  </a:cubicBezTo>
                  <a:lnTo>
                    <a:pt x="3557" y="419"/>
                  </a:lnTo>
                  <a:cubicBezTo>
                    <a:pt x="3536" y="189"/>
                    <a:pt x="3369" y="0"/>
                    <a:pt x="31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9" name="Google Shape;7359;p31"/>
            <p:cNvSpPr/>
            <p:nvPr/>
          </p:nvSpPr>
          <p:spPr>
            <a:xfrm>
              <a:off x="1704313" y="4363038"/>
              <a:ext cx="71675" cy="213425"/>
            </a:xfrm>
            <a:custGeom>
              <a:avLst/>
              <a:gdLst/>
              <a:ahLst/>
              <a:cxnLst/>
              <a:rect l="l" t="t" r="r" b="b"/>
              <a:pathLst>
                <a:path w="2867" h="8537" extrusionOk="0">
                  <a:moveTo>
                    <a:pt x="0" y="0"/>
                  </a:moveTo>
                  <a:lnTo>
                    <a:pt x="0" y="8537"/>
                  </a:lnTo>
                  <a:lnTo>
                    <a:pt x="356" y="8537"/>
                  </a:lnTo>
                  <a:cubicBezTo>
                    <a:pt x="1737" y="8537"/>
                    <a:pt x="2867" y="7407"/>
                    <a:pt x="2867" y="6026"/>
                  </a:cubicBezTo>
                  <a:lnTo>
                    <a:pt x="2867" y="2511"/>
                  </a:lnTo>
                  <a:cubicBezTo>
                    <a:pt x="2867" y="1130"/>
                    <a:pt x="1737" y="0"/>
                    <a:pt x="3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0" name="Google Shape;7360;p31"/>
            <p:cNvSpPr/>
            <p:nvPr/>
          </p:nvSpPr>
          <p:spPr>
            <a:xfrm>
              <a:off x="1441713" y="3841513"/>
              <a:ext cx="524675" cy="607325"/>
            </a:xfrm>
            <a:custGeom>
              <a:avLst/>
              <a:gdLst/>
              <a:ahLst/>
              <a:cxnLst/>
              <a:rect l="l" t="t" r="r" b="b"/>
              <a:pathLst>
                <a:path w="20987" h="24293" extrusionOk="0">
                  <a:moveTo>
                    <a:pt x="10504" y="0"/>
                  </a:moveTo>
                  <a:cubicBezTo>
                    <a:pt x="4143" y="0"/>
                    <a:pt x="0" y="6675"/>
                    <a:pt x="2846" y="12366"/>
                  </a:cubicBezTo>
                  <a:lnTo>
                    <a:pt x="2909" y="12450"/>
                  </a:lnTo>
                  <a:cubicBezTo>
                    <a:pt x="3055" y="12785"/>
                    <a:pt x="3244" y="13098"/>
                    <a:pt x="3453" y="13391"/>
                  </a:cubicBezTo>
                  <a:cubicBezTo>
                    <a:pt x="6947" y="19438"/>
                    <a:pt x="6759" y="21677"/>
                    <a:pt x="6759" y="22786"/>
                  </a:cubicBezTo>
                  <a:cubicBezTo>
                    <a:pt x="6759" y="23435"/>
                    <a:pt x="7156" y="24041"/>
                    <a:pt x="7784" y="24292"/>
                  </a:cubicBezTo>
                  <a:lnTo>
                    <a:pt x="13245" y="24292"/>
                  </a:lnTo>
                  <a:cubicBezTo>
                    <a:pt x="13852" y="24041"/>
                    <a:pt x="14249" y="23435"/>
                    <a:pt x="14249" y="22786"/>
                  </a:cubicBezTo>
                  <a:cubicBezTo>
                    <a:pt x="14249" y="21677"/>
                    <a:pt x="14061" y="19438"/>
                    <a:pt x="17555" y="13391"/>
                  </a:cubicBezTo>
                  <a:cubicBezTo>
                    <a:pt x="17765" y="13098"/>
                    <a:pt x="17932" y="12764"/>
                    <a:pt x="18099" y="12450"/>
                  </a:cubicBezTo>
                  <a:cubicBezTo>
                    <a:pt x="18120" y="12429"/>
                    <a:pt x="18120" y="12387"/>
                    <a:pt x="18141" y="12366"/>
                  </a:cubicBezTo>
                  <a:cubicBezTo>
                    <a:pt x="20987" y="6675"/>
                    <a:pt x="16844" y="0"/>
                    <a:pt x="105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1" name="Google Shape;7361;p31"/>
            <p:cNvSpPr/>
            <p:nvPr/>
          </p:nvSpPr>
          <p:spPr>
            <a:xfrm>
              <a:off x="1703788" y="3842038"/>
              <a:ext cx="213950" cy="606800"/>
            </a:xfrm>
            <a:custGeom>
              <a:avLst/>
              <a:gdLst/>
              <a:ahLst/>
              <a:cxnLst/>
              <a:rect l="l" t="t" r="r" b="b"/>
              <a:pathLst>
                <a:path w="8558" h="24272" extrusionOk="0">
                  <a:moveTo>
                    <a:pt x="0" y="0"/>
                  </a:moveTo>
                  <a:lnTo>
                    <a:pt x="0" y="24271"/>
                  </a:lnTo>
                  <a:lnTo>
                    <a:pt x="2741" y="24271"/>
                  </a:lnTo>
                  <a:cubicBezTo>
                    <a:pt x="3348" y="24020"/>
                    <a:pt x="3766" y="23414"/>
                    <a:pt x="3745" y="22765"/>
                  </a:cubicBezTo>
                  <a:cubicBezTo>
                    <a:pt x="3745" y="21656"/>
                    <a:pt x="3557" y="19417"/>
                    <a:pt x="7051" y="13370"/>
                  </a:cubicBezTo>
                  <a:cubicBezTo>
                    <a:pt x="7261" y="13077"/>
                    <a:pt x="7449" y="12743"/>
                    <a:pt x="7616" y="12429"/>
                  </a:cubicBezTo>
                  <a:cubicBezTo>
                    <a:pt x="7637" y="12408"/>
                    <a:pt x="7637" y="12366"/>
                    <a:pt x="7658" y="12345"/>
                  </a:cubicBezTo>
                  <a:cubicBezTo>
                    <a:pt x="8244" y="11173"/>
                    <a:pt x="8558" y="9855"/>
                    <a:pt x="8558" y="8537"/>
                  </a:cubicBezTo>
                  <a:cubicBezTo>
                    <a:pt x="8558" y="3829"/>
                    <a:pt x="4729"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62" name="Google Shape;7362;p31"/>
          <p:cNvGrpSpPr/>
          <p:nvPr/>
        </p:nvGrpSpPr>
        <p:grpSpPr>
          <a:xfrm rot="-749505">
            <a:off x="6931440" y="4180360"/>
            <a:ext cx="643746" cy="672815"/>
            <a:chOff x="3586913" y="4050713"/>
            <a:chExt cx="498538" cy="521050"/>
          </a:xfrm>
        </p:grpSpPr>
        <p:sp>
          <p:nvSpPr>
            <p:cNvPr id="7363" name="Google Shape;7363;p31"/>
            <p:cNvSpPr/>
            <p:nvPr/>
          </p:nvSpPr>
          <p:spPr>
            <a:xfrm>
              <a:off x="3624050" y="4313338"/>
              <a:ext cx="424775" cy="120325"/>
            </a:xfrm>
            <a:custGeom>
              <a:avLst/>
              <a:gdLst/>
              <a:ahLst/>
              <a:cxnLst/>
              <a:rect l="l" t="t" r="r" b="b"/>
              <a:pathLst>
                <a:path w="16991" h="4813" extrusionOk="0">
                  <a:moveTo>
                    <a:pt x="1068" y="0"/>
                  </a:moveTo>
                  <a:cubicBezTo>
                    <a:pt x="482" y="0"/>
                    <a:pt x="1" y="482"/>
                    <a:pt x="1" y="1067"/>
                  </a:cubicBezTo>
                  <a:lnTo>
                    <a:pt x="1" y="3746"/>
                  </a:lnTo>
                  <a:cubicBezTo>
                    <a:pt x="1" y="4331"/>
                    <a:pt x="482" y="4813"/>
                    <a:pt x="1068" y="4813"/>
                  </a:cubicBezTo>
                  <a:lnTo>
                    <a:pt x="16216" y="4813"/>
                  </a:lnTo>
                  <a:cubicBezTo>
                    <a:pt x="16342" y="4813"/>
                    <a:pt x="16468" y="4792"/>
                    <a:pt x="16991" y="4750"/>
                  </a:cubicBezTo>
                  <a:lnTo>
                    <a:pt x="16991" y="63"/>
                  </a:lnTo>
                  <a:cubicBezTo>
                    <a:pt x="16468" y="21"/>
                    <a:pt x="16342" y="0"/>
                    <a:pt x="16196" y="0"/>
                  </a:cubicBezTo>
                  <a:close/>
                </a:path>
              </a:pathLst>
            </a:custGeom>
            <a:solidFill>
              <a:srgbClr val="F1F1F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4" name="Google Shape;7364;p31"/>
            <p:cNvSpPr/>
            <p:nvPr/>
          </p:nvSpPr>
          <p:spPr>
            <a:xfrm>
              <a:off x="3616200" y="4304963"/>
              <a:ext cx="439425" cy="133925"/>
            </a:xfrm>
            <a:custGeom>
              <a:avLst/>
              <a:gdLst/>
              <a:ahLst/>
              <a:cxnLst/>
              <a:rect l="l" t="t" r="r" b="b"/>
              <a:pathLst>
                <a:path w="17577" h="5357" extrusionOk="0">
                  <a:moveTo>
                    <a:pt x="1068" y="1"/>
                  </a:moveTo>
                  <a:cubicBezTo>
                    <a:pt x="482" y="1"/>
                    <a:pt x="1" y="482"/>
                    <a:pt x="1" y="1068"/>
                  </a:cubicBezTo>
                  <a:lnTo>
                    <a:pt x="1" y="4290"/>
                  </a:lnTo>
                  <a:cubicBezTo>
                    <a:pt x="1" y="4876"/>
                    <a:pt x="482" y="5357"/>
                    <a:pt x="1068" y="5357"/>
                  </a:cubicBezTo>
                  <a:lnTo>
                    <a:pt x="17577" y="5357"/>
                  </a:lnTo>
                  <a:lnTo>
                    <a:pt x="17577" y="4876"/>
                  </a:lnTo>
                  <a:lnTo>
                    <a:pt x="1612" y="4876"/>
                  </a:lnTo>
                  <a:cubicBezTo>
                    <a:pt x="1005" y="4876"/>
                    <a:pt x="545" y="4394"/>
                    <a:pt x="545" y="3809"/>
                  </a:cubicBezTo>
                  <a:lnTo>
                    <a:pt x="545" y="1549"/>
                  </a:lnTo>
                  <a:cubicBezTo>
                    <a:pt x="545" y="963"/>
                    <a:pt x="1005" y="482"/>
                    <a:pt x="1612" y="482"/>
                  </a:cubicBezTo>
                  <a:lnTo>
                    <a:pt x="17577" y="482"/>
                  </a:lnTo>
                  <a:lnTo>
                    <a:pt x="17577" y="1"/>
                  </a:lnTo>
                  <a:close/>
                </a:path>
              </a:pathLst>
            </a:custGeom>
            <a:solidFill>
              <a:srgbClr val="F05A24"/>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5" name="Google Shape;7365;p31"/>
            <p:cNvSpPr/>
            <p:nvPr/>
          </p:nvSpPr>
          <p:spPr>
            <a:xfrm>
              <a:off x="3593725" y="4446713"/>
              <a:ext cx="483875" cy="120350"/>
            </a:xfrm>
            <a:custGeom>
              <a:avLst/>
              <a:gdLst/>
              <a:ahLst/>
              <a:cxnLst/>
              <a:rect l="l" t="t" r="r" b="b"/>
              <a:pathLst>
                <a:path w="19355" h="4814" extrusionOk="0">
                  <a:moveTo>
                    <a:pt x="795" y="1"/>
                  </a:moveTo>
                  <a:cubicBezTo>
                    <a:pt x="649" y="1"/>
                    <a:pt x="523" y="43"/>
                    <a:pt x="0" y="84"/>
                  </a:cubicBezTo>
                  <a:lnTo>
                    <a:pt x="0" y="4750"/>
                  </a:lnTo>
                  <a:cubicBezTo>
                    <a:pt x="523" y="4792"/>
                    <a:pt x="649" y="4813"/>
                    <a:pt x="774" y="4813"/>
                  </a:cubicBezTo>
                  <a:lnTo>
                    <a:pt x="18287" y="4813"/>
                  </a:lnTo>
                  <a:cubicBezTo>
                    <a:pt x="18873" y="4813"/>
                    <a:pt x="19354" y="4332"/>
                    <a:pt x="19354" y="3746"/>
                  </a:cubicBezTo>
                  <a:lnTo>
                    <a:pt x="19354" y="1068"/>
                  </a:lnTo>
                  <a:cubicBezTo>
                    <a:pt x="19354" y="482"/>
                    <a:pt x="18873" y="1"/>
                    <a:pt x="18287" y="1"/>
                  </a:cubicBezTo>
                  <a:close/>
                </a:path>
              </a:pathLst>
            </a:custGeom>
            <a:solidFill>
              <a:srgbClr val="F1F1F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6" name="Google Shape;7366;p31"/>
            <p:cNvSpPr/>
            <p:nvPr/>
          </p:nvSpPr>
          <p:spPr>
            <a:xfrm>
              <a:off x="3586925" y="4438863"/>
              <a:ext cx="498525" cy="132900"/>
            </a:xfrm>
            <a:custGeom>
              <a:avLst/>
              <a:gdLst/>
              <a:ahLst/>
              <a:cxnLst/>
              <a:rect l="l" t="t" r="r" b="b"/>
              <a:pathLst>
                <a:path w="19941" h="5316" extrusionOk="0">
                  <a:moveTo>
                    <a:pt x="0" y="1"/>
                  </a:moveTo>
                  <a:lnTo>
                    <a:pt x="0" y="461"/>
                  </a:lnTo>
                  <a:lnTo>
                    <a:pt x="18329" y="461"/>
                  </a:lnTo>
                  <a:cubicBezTo>
                    <a:pt x="18915" y="461"/>
                    <a:pt x="19396" y="943"/>
                    <a:pt x="19396" y="1528"/>
                  </a:cubicBezTo>
                  <a:lnTo>
                    <a:pt x="19396" y="3809"/>
                  </a:lnTo>
                  <a:cubicBezTo>
                    <a:pt x="19396" y="4395"/>
                    <a:pt x="18915" y="4855"/>
                    <a:pt x="18329" y="4855"/>
                  </a:cubicBezTo>
                  <a:lnTo>
                    <a:pt x="0" y="4855"/>
                  </a:lnTo>
                  <a:lnTo>
                    <a:pt x="0" y="5316"/>
                  </a:lnTo>
                  <a:lnTo>
                    <a:pt x="18873" y="5316"/>
                  </a:lnTo>
                  <a:cubicBezTo>
                    <a:pt x="19459" y="5316"/>
                    <a:pt x="19940" y="4855"/>
                    <a:pt x="19940" y="4269"/>
                  </a:cubicBezTo>
                  <a:lnTo>
                    <a:pt x="19940" y="1047"/>
                  </a:lnTo>
                  <a:cubicBezTo>
                    <a:pt x="19940" y="461"/>
                    <a:pt x="19459" y="1"/>
                    <a:pt x="18873" y="1"/>
                  </a:cubicBezTo>
                  <a:close/>
                </a:path>
              </a:pathLst>
            </a:custGeom>
            <a:solidFill>
              <a:srgbClr val="39B44A"/>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7" name="Google Shape;7367;p31"/>
            <p:cNvSpPr/>
            <p:nvPr/>
          </p:nvSpPr>
          <p:spPr>
            <a:xfrm>
              <a:off x="3762150" y="4050713"/>
              <a:ext cx="73775" cy="51325"/>
            </a:xfrm>
            <a:custGeom>
              <a:avLst/>
              <a:gdLst/>
              <a:ahLst/>
              <a:cxnLst/>
              <a:rect l="l" t="t" r="r" b="b"/>
              <a:pathLst>
                <a:path w="2951" h="2053" extrusionOk="0">
                  <a:moveTo>
                    <a:pt x="128" y="0"/>
                  </a:moveTo>
                  <a:cubicBezTo>
                    <a:pt x="86" y="0"/>
                    <a:pt x="44" y="1"/>
                    <a:pt x="1" y="2"/>
                  </a:cubicBezTo>
                  <a:cubicBezTo>
                    <a:pt x="1" y="2"/>
                    <a:pt x="879" y="1968"/>
                    <a:pt x="2951" y="2052"/>
                  </a:cubicBezTo>
                  <a:cubicBezTo>
                    <a:pt x="2951" y="2052"/>
                    <a:pt x="2951" y="0"/>
                    <a:pt x="128" y="0"/>
                  </a:cubicBezTo>
                  <a:close/>
                </a:path>
              </a:pathLst>
            </a:custGeom>
            <a:solidFill>
              <a:srgbClr val="8BC53F"/>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8" name="Google Shape;7368;p31"/>
            <p:cNvSpPr/>
            <p:nvPr/>
          </p:nvSpPr>
          <p:spPr>
            <a:xfrm>
              <a:off x="3831725" y="4053363"/>
              <a:ext cx="28275" cy="81100"/>
            </a:xfrm>
            <a:custGeom>
              <a:avLst/>
              <a:gdLst/>
              <a:ahLst/>
              <a:cxnLst/>
              <a:rect l="l" t="t" r="r" b="b"/>
              <a:pathLst>
                <a:path w="1131" h="3244" extrusionOk="0">
                  <a:moveTo>
                    <a:pt x="1109" y="0"/>
                  </a:moveTo>
                  <a:cubicBezTo>
                    <a:pt x="1067" y="21"/>
                    <a:pt x="1005" y="42"/>
                    <a:pt x="963" y="63"/>
                  </a:cubicBezTo>
                  <a:cubicBezTo>
                    <a:pt x="900" y="84"/>
                    <a:pt x="837" y="105"/>
                    <a:pt x="795" y="147"/>
                  </a:cubicBezTo>
                  <a:cubicBezTo>
                    <a:pt x="733" y="189"/>
                    <a:pt x="670" y="230"/>
                    <a:pt x="586" y="293"/>
                  </a:cubicBezTo>
                  <a:cubicBezTo>
                    <a:pt x="544" y="356"/>
                    <a:pt x="482" y="440"/>
                    <a:pt x="398" y="523"/>
                  </a:cubicBezTo>
                  <a:cubicBezTo>
                    <a:pt x="356" y="607"/>
                    <a:pt x="293" y="712"/>
                    <a:pt x="251" y="795"/>
                  </a:cubicBezTo>
                  <a:cubicBezTo>
                    <a:pt x="210" y="900"/>
                    <a:pt x="189" y="1005"/>
                    <a:pt x="147" y="1130"/>
                  </a:cubicBezTo>
                  <a:cubicBezTo>
                    <a:pt x="126" y="1235"/>
                    <a:pt x="84" y="1339"/>
                    <a:pt x="84" y="1465"/>
                  </a:cubicBezTo>
                  <a:cubicBezTo>
                    <a:pt x="0" y="2051"/>
                    <a:pt x="21" y="2658"/>
                    <a:pt x="126" y="3243"/>
                  </a:cubicBezTo>
                  <a:lnTo>
                    <a:pt x="147" y="3243"/>
                  </a:lnTo>
                  <a:cubicBezTo>
                    <a:pt x="147" y="3243"/>
                    <a:pt x="147" y="3013"/>
                    <a:pt x="168" y="2678"/>
                  </a:cubicBezTo>
                  <a:cubicBezTo>
                    <a:pt x="189" y="2532"/>
                    <a:pt x="210" y="2344"/>
                    <a:pt x="231" y="2134"/>
                  </a:cubicBezTo>
                  <a:cubicBezTo>
                    <a:pt x="272" y="1925"/>
                    <a:pt x="314" y="1716"/>
                    <a:pt x="377" y="1507"/>
                  </a:cubicBezTo>
                  <a:cubicBezTo>
                    <a:pt x="398" y="1402"/>
                    <a:pt x="440" y="1298"/>
                    <a:pt x="461" y="1214"/>
                  </a:cubicBezTo>
                  <a:cubicBezTo>
                    <a:pt x="503" y="1130"/>
                    <a:pt x="544" y="1046"/>
                    <a:pt x="586" y="963"/>
                  </a:cubicBezTo>
                  <a:cubicBezTo>
                    <a:pt x="628" y="858"/>
                    <a:pt x="670" y="774"/>
                    <a:pt x="712" y="691"/>
                  </a:cubicBezTo>
                  <a:cubicBezTo>
                    <a:pt x="754" y="628"/>
                    <a:pt x="775" y="544"/>
                    <a:pt x="816" y="481"/>
                  </a:cubicBezTo>
                  <a:lnTo>
                    <a:pt x="942" y="293"/>
                  </a:lnTo>
                  <a:cubicBezTo>
                    <a:pt x="963" y="251"/>
                    <a:pt x="1005" y="209"/>
                    <a:pt x="1026" y="168"/>
                  </a:cubicBezTo>
                  <a:cubicBezTo>
                    <a:pt x="1088" y="84"/>
                    <a:pt x="1130" y="42"/>
                    <a:pt x="1130" y="42"/>
                  </a:cubicBezTo>
                  <a:lnTo>
                    <a:pt x="1109" y="0"/>
                  </a:lnTo>
                  <a:close/>
                </a:path>
              </a:pathLst>
            </a:custGeom>
            <a:solidFill>
              <a:srgbClr val="A57C52"/>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9" name="Google Shape;7369;p31"/>
            <p:cNvSpPr/>
            <p:nvPr/>
          </p:nvSpPr>
          <p:spPr>
            <a:xfrm>
              <a:off x="3706700" y="4094763"/>
              <a:ext cx="258950" cy="210475"/>
            </a:xfrm>
            <a:custGeom>
              <a:avLst/>
              <a:gdLst/>
              <a:ahLst/>
              <a:cxnLst/>
              <a:rect l="l" t="t" r="r" b="b"/>
              <a:pathLst>
                <a:path w="10358" h="8419" extrusionOk="0">
                  <a:moveTo>
                    <a:pt x="3320" y="1"/>
                  </a:moveTo>
                  <a:cubicBezTo>
                    <a:pt x="2754" y="1"/>
                    <a:pt x="2145" y="134"/>
                    <a:pt x="1612" y="583"/>
                  </a:cubicBezTo>
                  <a:cubicBezTo>
                    <a:pt x="314" y="1671"/>
                    <a:pt x="1" y="4224"/>
                    <a:pt x="775" y="5647"/>
                  </a:cubicBezTo>
                  <a:cubicBezTo>
                    <a:pt x="1393" y="6736"/>
                    <a:pt x="2225" y="8418"/>
                    <a:pt x="3714" y="8418"/>
                  </a:cubicBezTo>
                  <a:cubicBezTo>
                    <a:pt x="4141" y="8418"/>
                    <a:pt x="4623" y="8280"/>
                    <a:pt x="5169" y="7948"/>
                  </a:cubicBezTo>
                  <a:cubicBezTo>
                    <a:pt x="5717" y="8278"/>
                    <a:pt x="6199" y="8416"/>
                    <a:pt x="6626" y="8416"/>
                  </a:cubicBezTo>
                  <a:cubicBezTo>
                    <a:pt x="8123" y="8416"/>
                    <a:pt x="8944" y="6721"/>
                    <a:pt x="9563" y="5647"/>
                  </a:cubicBezTo>
                  <a:cubicBezTo>
                    <a:pt x="10358" y="4245"/>
                    <a:pt x="10044" y="1671"/>
                    <a:pt x="8726" y="583"/>
                  </a:cubicBezTo>
                  <a:cubicBezTo>
                    <a:pt x="8201" y="134"/>
                    <a:pt x="7597" y="1"/>
                    <a:pt x="7033" y="1"/>
                  </a:cubicBezTo>
                  <a:cubicBezTo>
                    <a:pt x="6202" y="1"/>
                    <a:pt x="5455" y="290"/>
                    <a:pt x="5169" y="290"/>
                  </a:cubicBezTo>
                  <a:cubicBezTo>
                    <a:pt x="4895" y="290"/>
                    <a:pt x="4153" y="1"/>
                    <a:pt x="3320" y="1"/>
                  </a:cubicBezTo>
                  <a:close/>
                </a:path>
              </a:pathLst>
            </a:custGeom>
            <a:solidFill>
              <a:srgbClr val="C0272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0" name="Google Shape;7370;p31"/>
            <p:cNvSpPr/>
            <p:nvPr/>
          </p:nvSpPr>
          <p:spPr>
            <a:xfrm>
              <a:off x="3624038" y="4313338"/>
              <a:ext cx="424775" cy="120325"/>
            </a:xfrm>
            <a:custGeom>
              <a:avLst/>
              <a:gdLst/>
              <a:ahLst/>
              <a:cxnLst/>
              <a:rect l="l" t="t" r="r" b="b"/>
              <a:pathLst>
                <a:path w="16991" h="4813" extrusionOk="0">
                  <a:moveTo>
                    <a:pt x="1068" y="0"/>
                  </a:moveTo>
                  <a:cubicBezTo>
                    <a:pt x="482" y="0"/>
                    <a:pt x="1" y="482"/>
                    <a:pt x="1" y="1067"/>
                  </a:cubicBezTo>
                  <a:lnTo>
                    <a:pt x="1" y="3746"/>
                  </a:lnTo>
                  <a:cubicBezTo>
                    <a:pt x="1" y="4331"/>
                    <a:pt x="482" y="4813"/>
                    <a:pt x="1068" y="4813"/>
                  </a:cubicBezTo>
                  <a:lnTo>
                    <a:pt x="16216" y="4813"/>
                  </a:lnTo>
                  <a:cubicBezTo>
                    <a:pt x="16342" y="4813"/>
                    <a:pt x="16468" y="4792"/>
                    <a:pt x="16991" y="4750"/>
                  </a:cubicBezTo>
                  <a:lnTo>
                    <a:pt x="16991" y="63"/>
                  </a:lnTo>
                  <a:cubicBezTo>
                    <a:pt x="16468" y="21"/>
                    <a:pt x="16342" y="0"/>
                    <a:pt x="161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1" name="Google Shape;7371;p31"/>
            <p:cNvSpPr/>
            <p:nvPr/>
          </p:nvSpPr>
          <p:spPr>
            <a:xfrm>
              <a:off x="3616188" y="4304963"/>
              <a:ext cx="439425" cy="133925"/>
            </a:xfrm>
            <a:custGeom>
              <a:avLst/>
              <a:gdLst/>
              <a:ahLst/>
              <a:cxnLst/>
              <a:rect l="l" t="t" r="r" b="b"/>
              <a:pathLst>
                <a:path w="17577" h="5357" extrusionOk="0">
                  <a:moveTo>
                    <a:pt x="1068" y="1"/>
                  </a:moveTo>
                  <a:cubicBezTo>
                    <a:pt x="482" y="1"/>
                    <a:pt x="1" y="482"/>
                    <a:pt x="1" y="1068"/>
                  </a:cubicBezTo>
                  <a:lnTo>
                    <a:pt x="1" y="4290"/>
                  </a:lnTo>
                  <a:cubicBezTo>
                    <a:pt x="1" y="4876"/>
                    <a:pt x="482" y="5357"/>
                    <a:pt x="1068" y="5357"/>
                  </a:cubicBezTo>
                  <a:lnTo>
                    <a:pt x="17577" y="5357"/>
                  </a:lnTo>
                  <a:lnTo>
                    <a:pt x="17577" y="4876"/>
                  </a:lnTo>
                  <a:lnTo>
                    <a:pt x="1612" y="4876"/>
                  </a:lnTo>
                  <a:cubicBezTo>
                    <a:pt x="1005" y="4876"/>
                    <a:pt x="545" y="4394"/>
                    <a:pt x="545" y="3809"/>
                  </a:cubicBezTo>
                  <a:lnTo>
                    <a:pt x="545" y="1549"/>
                  </a:lnTo>
                  <a:cubicBezTo>
                    <a:pt x="545" y="963"/>
                    <a:pt x="1005" y="482"/>
                    <a:pt x="1612" y="482"/>
                  </a:cubicBezTo>
                  <a:lnTo>
                    <a:pt x="17577" y="482"/>
                  </a:lnTo>
                  <a:lnTo>
                    <a:pt x="175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2" name="Google Shape;7372;p31"/>
            <p:cNvSpPr/>
            <p:nvPr/>
          </p:nvSpPr>
          <p:spPr>
            <a:xfrm>
              <a:off x="3593713" y="4446713"/>
              <a:ext cx="483875" cy="120350"/>
            </a:xfrm>
            <a:custGeom>
              <a:avLst/>
              <a:gdLst/>
              <a:ahLst/>
              <a:cxnLst/>
              <a:rect l="l" t="t" r="r" b="b"/>
              <a:pathLst>
                <a:path w="19355" h="4814" extrusionOk="0">
                  <a:moveTo>
                    <a:pt x="795" y="1"/>
                  </a:moveTo>
                  <a:cubicBezTo>
                    <a:pt x="649" y="1"/>
                    <a:pt x="523" y="43"/>
                    <a:pt x="0" y="84"/>
                  </a:cubicBezTo>
                  <a:lnTo>
                    <a:pt x="0" y="4750"/>
                  </a:lnTo>
                  <a:cubicBezTo>
                    <a:pt x="523" y="4792"/>
                    <a:pt x="649" y="4813"/>
                    <a:pt x="774" y="4813"/>
                  </a:cubicBezTo>
                  <a:lnTo>
                    <a:pt x="18287" y="4813"/>
                  </a:lnTo>
                  <a:cubicBezTo>
                    <a:pt x="18873" y="4813"/>
                    <a:pt x="19354" y="4332"/>
                    <a:pt x="19354" y="3746"/>
                  </a:cubicBezTo>
                  <a:lnTo>
                    <a:pt x="19354" y="1068"/>
                  </a:lnTo>
                  <a:cubicBezTo>
                    <a:pt x="19354" y="482"/>
                    <a:pt x="18873" y="1"/>
                    <a:pt x="182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3" name="Google Shape;7373;p31"/>
            <p:cNvSpPr/>
            <p:nvPr/>
          </p:nvSpPr>
          <p:spPr>
            <a:xfrm>
              <a:off x="3586913" y="4438863"/>
              <a:ext cx="498525" cy="132900"/>
            </a:xfrm>
            <a:custGeom>
              <a:avLst/>
              <a:gdLst/>
              <a:ahLst/>
              <a:cxnLst/>
              <a:rect l="l" t="t" r="r" b="b"/>
              <a:pathLst>
                <a:path w="19941" h="5316" extrusionOk="0">
                  <a:moveTo>
                    <a:pt x="0" y="1"/>
                  </a:moveTo>
                  <a:lnTo>
                    <a:pt x="0" y="461"/>
                  </a:lnTo>
                  <a:lnTo>
                    <a:pt x="18329" y="461"/>
                  </a:lnTo>
                  <a:cubicBezTo>
                    <a:pt x="18915" y="461"/>
                    <a:pt x="19396" y="943"/>
                    <a:pt x="19396" y="1528"/>
                  </a:cubicBezTo>
                  <a:lnTo>
                    <a:pt x="19396" y="3809"/>
                  </a:lnTo>
                  <a:cubicBezTo>
                    <a:pt x="19396" y="4395"/>
                    <a:pt x="18915" y="4855"/>
                    <a:pt x="18329" y="4855"/>
                  </a:cubicBezTo>
                  <a:lnTo>
                    <a:pt x="0" y="4855"/>
                  </a:lnTo>
                  <a:lnTo>
                    <a:pt x="0" y="5316"/>
                  </a:lnTo>
                  <a:lnTo>
                    <a:pt x="18873" y="5316"/>
                  </a:lnTo>
                  <a:cubicBezTo>
                    <a:pt x="19459" y="5316"/>
                    <a:pt x="19940" y="4855"/>
                    <a:pt x="19940" y="4269"/>
                  </a:cubicBezTo>
                  <a:lnTo>
                    <a:pt x="19940" y="1047"/>
                  </a:lnTo>
                  <a:cubicBezTo>
                    <a:pt x="19940" y="461"/>
                    <a:pt x="19459" y="1"/>
                    <a:pt x="188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4" name="Google Shape;7374;p31"/>
            <p:cNvSpPr/>
            <p:nvPr/>
          </p:nvSpPr>
          <p:spPr>
            <a:xfrm>
              <a:off x="3762138" y="4050713"/>
              <a:ext cx="73775" cy="51325"/>
            </a:xfrm>
            <a:custGeom>
              <a:avLst/>
              <a:gdLst/>
              <a:ahLst/>
              <a:cxnLst/>
              <a:rect l="l" t="t" r="r" b="b"/>
              <a:pathLst>
                <a:path w="2951" h="2053" extrusionOk="0">
                  <a:moveTo>
                    <a:pt x="128" y="0"/>
                  </a:moveTo>
                  <a:cubicBezTo>
                    <a:pt x="86" y="0"/>
                    <a:pt x="44" y="1"/>
                    <a:pt x="1" y="2"/>
                  </a:cubicBezTo>
                  <a:cubicBezTo>
                    <a:pt x="1" y="2"/>
                    <a:pt x="879" y="1968"/>
                    <a:pt x="2951" y="2052"/>
                  </a:cubicBezTo>
                  <a:cubicBezTo>
                    <a:pt x="2951" y="2052"/>
                    <a:pt x="2951"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5" name="Google Shape;7375;p31"/>
            <p:cNvSpPr/>
            <p:nvPr/>
          </p:nvSpPr>
          <p:spPr>
            <a:xfrm>
              <a:off x="3831713" y="4053363"/>
              <a:ext cx="28275" cy="81100"/>
            </a:xfrm>
            <a:custGeom>
              <a:avLst/>
              <a:gdLst/>
              <a:ahLst/>
              <a:cxnLst/>
              <a:rect l="l" t="t" r="r" b="b"/>
              <a:pathLst>
                <a:path w="1131" h="3244" extrusionOk="0">
                  <a:moveTo>
                    <a:pt x="1109" y="0"/>
                  </a:moveTo>
                  <a:cubicBezTo>
                    <a:pt x="1067" y="21"/>
                    <a:pt x="1005" y="42"/>
                    <a:pt x="963" y="63"/>
                  </a:cubicBezTo>
                  <a:cubicBezTo>
                    <a:pt x="900" y="84"/>
                    <a:pt x="837" y="105"/>
                    <a:pt x="795" y="147"/>
                  </a:cubicBezTo>
                  <a:cubicBezTo>
                    <a:pt x="733" y="189"/>
                    <a:pt x="670" y="230"/>
                    <a:pt x="586" y="293"/>
                  </a:cubicBezTo>
                  <a:cubicBezTo>
                    <a:pt x="544" y="356"/>
                    <a:pt x="482" y="440"/>
                    <a:pt x="398" y="523"/>
                  </a:cubicBezTo>
                  <a:cubicBezTo>
                    <a:pt x="356" y="607"/>
                    <a:pt x="293" y="712"/>
                    <a:pt x="251" y="795"/>
                  </a:cubicBezTo>
                  <a:cubicBezTo>
                    <a:pt x="210" y="900"/>
                    <a:pt x="189" y="1005"/>
                    <a:pt x="147" y="1130"/>
                  </a:cubicBezTo>
                  <a:cubicBezTo>
                    <a:pt x="126" y="1235"/>
                    <a:pt x="84" y="1339"/>
                    <a:pt x="84" y="1465"/>
                  </a:cubicBezTo>
                  <a:cubicBezTo>
                    <a:pt x="0" y="2051"/>
                    <a:pt x="21" y="2658"/>
                    <a:pt x="126" y="3243"/>
                  </a:cubicBezTo>
                  <a:lnTo>
                    <a:pt x="147" y="3243"/>
                  </a:lnTo>
                  <a:cubicBezTo>
                    <a:pt x="147" y="3243"/>
                    <a:pt x="147" y="3013"/>
                    <a:pt x="168" y="2678"/>
                  </a:cubicBezTo>
                  <a:cubicBezTo>
                    <a:pt x="189" y="2532"/>
                    <a:pt x="210" y="2344"/>
                    <a:pt x="231" y="2134"/>
                  </a:cubicBezTo>
                  <a:cubicBezTo>
                    <a:pt x="272" y="1925"/>
                    <a:pt x="314" y="1716"/>
                    <a:pt x="377" y="1507"/>
                  </a:cubicBezTo>
                  <a:cubicBezTo>
                    <a:pt x="398" y="1402"/>
                    <a:pt x="440" y="1298"/>
                    <a:pt x="461" y="1214"/>
                  </a:cubicBezTo>
                  <a:cubicBezTo>
                    <a:pt x="503" y="1130"/>
                    <a:pt x="544" y="1046"/>
                    <a:pt x="586" y="963"/>
                  </a:cubicBezTo>
                  <a:cubicBezTo>
                    <a:pt x="628" y="858"/>
                    <a:pt x="670" y="774"/>
                    <a:pt x="712" y="691"/>
                  </a:cubicBezTo>
                  <a:cubicBezTo>
                    <a:pt x="754" y="628"/>
                    <a:pt x="775" y="544"/>
                    <a:pt x="816" y="481"/>
                  </a:cubicBezTo>
                  <a:lnTo>
                    <a:pt x="942" y="293"/>
                  </a:lnTo>
                  <a:cubicBezTo>
                    <a:pt x="963" y="251"/>
                    <a:pt x="1005" y="209"/>
                    <a:pt x="1026" y="168"/>
                  </a:cubicBezTo>
                  <a:cubicBezTo>
                    <a:pt x="1088" y="84"/>
                    <a:pt x="1130" y="42"/>
                    <a:pt x="1130" y="42"/>
                  </a:cubicBezTo>
                  <a:lnTo>
                    <a:pt x="1109" y="0"/>
                  </a:lnTo>
                  <a:close/>
                </a:path>
              </a:pathLst>
            </a:custGeom>
            <a:solidFill>
              <a:srgbClr val="A5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6" name="Google Shape;7376;p31"/>
            <p:cNvSpPr/>
            <p:nvPr/>
          </p:nvSpPr>
          <p:spPr>
            <a:xfrm>
              <a:off x="3706688" y="4094763"/>
              <a:ext cx="258950" cy="210475"/>
            </a:xfrm>
            <a:custGeom>
              <a:avLst/>
              <a:gdLst/>
              <a:ahLst/>
              <a:cxnLst/>
              <a:rect l="l" t="t" r="r" b="b"/>
              <a:pathLst>
                <a:path w="10358" h="8419" extrusionOk="0">
                  <a:moveTo>
                    <a:pt x="3320" y="1"/>
                  </a:moveTo>
                  <a:cubicBezTo>
                    <a:pt x="2754" y="1"/>
                    <a:pt x="2145" y="134"/>
                    <a:pt x="1612" y="583"/>
                  </a:cubicBezTo>
                  <a:cubicBezTo>
                    <a:pt x="314" y="1671"/>
                    <a:pt x="1" y="4224"/>
                    <a:pt x="775" y="5647"/>
                  </a:cubicBezTo>
                  <a:cubicBezTo>
                    <a:pt x="1393" y="6736"/>
                    <a:pt x="2225" y="8418"/>
                    <a:pt x="3714" y="8418"/>
                  </a:cubicBezTo>
                  <a:cubicBezTo>
                    <a:pt x="4141" y="8418"/>
                    <a:pt x="4623" y="8280"/>
                    <a:pt x="5169" y="7948"/>
                  </a:cubicBezTo>
                  <a:cubicBezTo>
                    <a:pt x="5717" y="8278"/>
                    <a:pt x="6199" y="8416"/>
                    <a:pt x="6626" y="8416"/>
                  </a:cubicBezTo>
                  <a:cubicBezTo>
                    <a:pt x="8123" y="8416"/>
                    <a:pt x="8944" y="6721"/>
                    <a:pt x="9563" y="5647"/>
                  </a:cubicBezTo>
                  <a:cubicBezTo>
                    <a:pt x="10358" y="4245"/>
                    <a:pt x="10044" y="1671"/>
                    <a:pt x="8726" y="583"/>
                  </a:cubicBezTo>
                  <a:cubicBezTo>
                    <a:pt x="8201" y="134"/>
                    <a:pt x="7597" y="1"/>
                    <a:pt x="7033" y="1"/>
                  </a:cubicBezTo>
                  <a:cubicBezTo>
                    <a:pt x="6202" y="1"/>
                    <a:pt x="5455" y="290"/>
                    <a:pt x="5169" y="290"/>
                  </a:cubicBezTo>
                  <a:cubicBezTo>
                    <a:pt x="4895" y="290"/>
                    <a:pt x="4153" y="1"/>
                    <a:pt x="33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77" name="Google Shape;7377;p31"/>
          <p:cNvGrpSpPr/>
          <p:nvPr/>
        </p:nvGrpSpPr>
        <p:grpSpPr>
          <a:xfrm rot="4688093">
            <a:off x="3843874" y="4282521"/>
            <a:ext cx="572832" cy="840274"/>
            <a:chOff x="1713713" y="4972438"/>
            <a:chExt cx="443613" cy="650725"/>
          </a:xfrm>
        </p:grpSpPr>
        <p:sp>
          <p:nvSpPr>
            <p:cNvPr id="7378" name="Google Shape;7378;p31"/>
            <p:cNvSpPr/>
            <p:nvPr/>
          </p:nvSpPr>
          <p:spPr>
            <a:xfrm>
              <a:off x="1922975" y="5313488"/>
              <a:ext cx="127125" cy="99925"/>
            </a:xfrm>
            <a:custGeom>
              <a:avLst/>
              <a:gdLst/>
              <a:ahLst/>
              <a:cxnLst/>
              <a:rect l="l" t="t" r="r" b="b"/>
              <a:pathLst>
                <a:path w="5085" h="3997" extrusionOk="0">
                  <a:moveTo>
                    <a:pt x="942" y="0"/>
                  </a:moveTo>
                  <a:lnTo>
                    <a:pt x="0" y="1674"/>
                  </a:lnTo>
                  <a:lnTo>
                    <a:pt x="4164" y="3997"/>
                  </a:lnTo>
                  <a:lnTo>
                    <a:pt x="4101" y="2867"/>
                  </a:lnTo>
                  <a:lnTo>
                    <a:pt x="5085" y="2323"/>
                  </a:lnTo>
                  <a:lnTo>
                    <a:pt x="942" y="0"/>
                  </a:lnTo>
                  <a:close/>
                </a:path>
              </a:pathLst>
            </a:custGeom>
            <a:solidFill>
              <a:srgbClr val="C0272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9" name="Google Shape;7379;p31"/>
            <p:cNvSpPr/>
            <p:nvPr/>
          </p:nvSpPr>
          <p:spPr>
            <a:xfrm>
              <a:off x="1924000" y="5319238"/>
              <a:ext cx="65425" cy="125050"/>
            </a:xfrm>
            <a:custGeom>
              <a:avLst/>
              <a:gdLst/>
              <a:ahLst/>
              <a:cxnLst/>
              <a:rect l="l" t="t" r="r" b="b"/>
              <a:pathLst>
                <a:path w="2617" h="5002" extrusionOk="0">
                  <a:moveTo>
                    <a:pt x="1905" y="0"/>
                  </a:moveTo>
                  <a:lnTo>
                    <a:pt x="1" y="293"/>
                  </a:lnTo>
                  <a:lnTo>
                    <a:pt x="712" y="5001"/>
                  </a:lnTo>
                  <a:lnTo>
                    <a:pt x="1570" y="4269"/>
                  </a:lnTo>
                  <a:lnTo>
                    <a:pt x="2616" y="4708"/>
                  </a:lnTo>
                  <a:lnTo>
                    <a:pt x="2616" y="4708"/>
                  </a:lnTo>
                  <a:lnTo>
                    <a:pt x="1905" y="0"/>
                  </a:lnTo>
                  <a:close/>
                </a:path>
              </a:pathLst>
            </a:custGeom>
            <a:solidFill>
              <a:srgbClr val="C0272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0" name="Google Shape;7380;p31"/>
            <p:cNvSpPr/>
            <p:nvPr/>
          </p:nvSpPr>
          <p:spPr>
            <a:xfrm>
              <a:off x="1713725" y="4972438"/>
              <a:ext cx="443600" cy="650725"/>
            </a:xfrm>
            <a:custGeom>
              <a:avLst/>
              <a:gdLst/>
              <a:ahLst/>
              <a:cxnLst/>
              <a:rect l="l" t="t" r="r" b="b"/>
              <a:pathLst>
                <a:path w="17744" h="26029" extrusionOk="0">
                  <a:moveTo>
                    <a:pt x="13015" y="0"/>
                  </a:moveTo>
                  <a:lnTo>
                    <a:pt x="1" y="23393"/>
                  </a:lnTo>
                  <a:cubicBezTo>
                    <a:pt x="670" y="25757"/>
                    <a:pt x="4750" y="26029"/>
                    <a:pt x="4750" y="26029"/>
                  </a:cubicBezTo>
                  <a:lnTo>
                    <a:pt x="17744" y="2636"/>
                  </a:lnTo>
                  <a:cubicBezTo>
                    <a:pt x="17200" y="837"/>
                    <a:pt x="13015" y="0"/>
                    <a:pt x="13015" y="0"/>
                  </a:cubicBezTo>
                  <a:close/>
                </a:path>
              </a:pathLst>
            </a:custGeom>
            <a:solidFill>
              <a:srgbClr val="FFF0A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1" name="Google Shape;7381;p31"/>
            <p:cNvSpPr/>
            <p:nvPr/>
          </p:nvSpPr>
          <p:spPr>
            <a:xfrm>
              <a:off x="1772850" y="4997538"/>
              <a:ext cx="384475" cy="625625"/>
            </a:xfrm>
            <a:custGeom>
              <a:avLst/>
              <a:gdLst/>
              <a:ahLst/>
              <a:cxnLst/>
              <a:rect l="l" t="t" r="r" b="b"/>
              <a:pathLst>
                <a:path w="15379" h="25025" extrusionOk="0">
                  <a:moveTo>
                    <a:pt x="13621" y="0"/>
                  </a:moveTo>
                  <a:lnTo>
                    <a:pt x="0" y="24502"/>
                  </a:lnTo>
                  <a:cubicBezTo>
                    <a:pt x="774" y="24774"/>
                    <a:pt x="1569" y="24941"/>
                    <a:pt x="2385" y="25025"/>
                  </a:cubicBezTo>
                  <a:lnTo>
                    <a:pt x="15379" y="1632"/>
                  </a:lnTo>
                  <a:cubicBezTo>
                    <a:pt x="15170" y="963"/>
                    <a:pt x="14458" y="419"/>
                    <a:pt x="13621" y="0"/>
                  </a:cubicBezTo>
                  <a:close/>
                </a:path>
              </a:pathLst>
            </a:custGeom>
            <a:solidFill>
              <a:srgbClr val="FFF0A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2" name="Google Shape;7382;p31"/>
            <p:cNvSpPr/>
            <p:nvPr/>
          </p:nvSpPr>
          <p:spPr>
            <a:xfrm>
              <a:off x="1813650" y="5021588"/>
              <a:ext cx="343675" cy="601575"/>
            </a:xfrm>
            <a:custGeom>
              <a:avLst/>
              <a:gdLst/>
              <a:ahLst/>
              <a:cxnLst/>
              <a:rect l="l" t="t" r="r" b="b"/>
              <a:pathLst>
                <a:path w="13747" h="24063" extrusionOk="0">
                  <a:moveTo>
                    <a:pt x="13349" y="1"/>
                  </a:moveTo>
                  <a:lnTo>
                    <a:pt x="0" y="23958"/>
                  </a:lnTo>
                  <a:cubicBezTo>
                    <a:pt x="439" y="24042"/>
                    <a:pt x="732" y="24063"/>
                    <a:pt x="732" y="24063"/>
                  </a:cubicBezTo>
                  <a:lnTo>
                    <a:pt x="13747" y="670"/>
                  </a:lnTo>
                  <a:cubicBezTo>
                    <a:pt x="13663" y="419"/>
                    <a:pt x="13517" y="189"/>
                    <a:pt x="13349" y="1"/>
                  </a:cubicBezTo>
                  <a:close/>
                </a:path>
              </a:pathLst>
            </a:custGeom>
            <a:solidFill>
              <a:srgbClr val="FFF0A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3" name="Google Shape;7383;p31"/>
            <p:cNvSpPr/>
            <p:nvPr/>
          </p:nvSpPr>
          <p:spPr>
            <a:xfrm>
              <a:off x="1857050" y="5254513"/>
              <a:ext cx="148600" cy="111300"/>
            </a:xfrm>
            <a:custGeom>
              <a:avLst/>
              <a:gdLst/>
              <a:ahLst/>
              <a:cxnLst/>
              <a:rect l="l" t="t" r="r" b="b"/>
              <a:pathLst>
                <a:path w="5944" h="4452" extrusionOk="0">
                  <a:moveTo>
                    <a:pt x="1" y="1814"/>
                  </a:moveTo>
                  <a:cubicBezTo>
                    <a:pt x="1" y="1815"/>
                    <a:pt x="1" y="1815"/>
                    <a:pt x="1" y="1815"/>
                  </a:cubicBezTo>
                  <a:lnTo>
                    <a:pt x="1" y="1814"/>
                  </a:lnTo>
                  <a:close/>
                  <a:moveTo>
                    <a:pt x="1220" y="1"/>
                  </a:moveTo>
                  <a:cubicBezTo>
                    <a:pt x="1006" y="1"/>
                    <a:pt x="963" y="79"/>
                    <a:pt x="963" y="79"/>
                  </a:cubicBezTo>
                  <a:lnTo>
                    <a:pt x="1" y="1814"/>
                  </a:lnTo>
                  <a:lnTo>
                    <a:pt x="1" y="1814"/>
                  </a:lnTo>
                  <a:cubicBezTo>
                    <a:pt x="6" y="1807"/>
                    <a:pt x="52" y="1737"/>
                    <a:pt x="251" y="1737"/>
                  </a:cubicBezTo>
                  <a:cubicBezTo>
                    <a:pt x="554" y="1737"/>
                    <a:pt x="1212" y="1897"/>
                    <a:pt x="2616" y="2673"/>
                  </a:cubicBezTo>
                  <a:cubicBezTo>
                    <a:pt x="4981" y="3991"/>
                    <a:pt x="4729" y="4452"/>
                    <a:pt x="4729" y="4452"/>
                  </a:cubicBezTo>
                  <a:lnTo>
                    <a:pt x="5692" y="2715"/>
                  </a:lnTo>
                  <a:cubicBezTo>
                    <a:pt x="5692" y="2715"/>
                    <a:pt x="5943" y="2255"/>
                    <a:pt x="3579" y="936"/>
                  </a:cubicBezTo>
                  <a:cubicBezTo>
                    <a:pt x="2187" y="160"/>
                    <a:pt x="1527" y="1"/>
                    <a:pt x="1220" y="1"/>
                  </a:cubicBezTo>
                  <a:close/>
                </a:path>
              </a:pathLst>
            </a:custGeom>
            <a:solidFill>
              <a:srgbClr val="C0272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4" name="Google Shape;7384;p31"/>
            <p:cNvSpPr/>
            <p:nvPr/>
          </p:nvSpPr>
          <p:spPr>
            <a:xfrm>
              <a:off x="1922963" y="5313488"/>
              <a:ext cx="127125" cy="99925"/>
            </a:xfrm>
            <a:custGeom>
              <a:avLst/>
              <a:gdLst/>
              <a:ahLst/>
              <a:cxnLst/>
              <a:rect l="l" t="t" r="r" b="b"/>
              <a:pathLst>
                <a:path w="5085" h="3997" extrusionOk="0">
                  <a:moveTo>
                    <a:pt x="942" y="0"/>
                  </a:moveTo>
                  <a:lnTo>
                    <a:pt x="0" y="1674"/>
                  </a:lnTo>
                  <a:lnTo>
                    <a:pt x="4164" y="3997"/>
                  </a:lnTo>
                  <a:lnTo>
                    <a:pt x="4101" y="2867"/>
                  </a:lnTo>
                  <a:lnTo>
                    <a:pt x="5085" y="2323"/>
                  </a:lnTo>
                  <a:lnTo>
                    <a:pt x="9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5" name="Google Shape;7385;p31"/>
            <p:cNvSpPr/>
            <p:nvPr/>
          </p:nvSpPr>
          <p:spPr>
            <a:xfrm>
              <a:off x="1923988" y="5319238"/>
              <a:ext cx="65425" cy="125050"/>
            </a:xfrm>
            <a:custGeom>
              <a:avLst/>
              <a:gdLst/>
              <a:ahLst/>
              <a:cxnLst/>
              <a:rect l="l" t="t" r="r" b="b"/>
              <a:pathLst>
                <a:path w="2617" h="5002" extrusionOk="0">
                  <a:moveTo>
                    <a:pt x="1905" y="0"/>
                  </a:moveTo>
                  <a:lnTo>
                    <a:pt x="1" y="293"/>
                  </a:lnTo>
                  <a:lnTo>
                    <a:pt x="712" y="5001"/>
                  </a:lnTo>
                  <a:lnTo>
                    <a:pt x="1570" y="4269"/>
                  </a:lnTo>
                  <a:lnTo>
                    <a:pt x="2616" y="4708"/>
                  </a:lnTo>
                  <a:lnTo>
                    <a:pt x="2616" y="4708"/>
                  </a:lnTo>
                  <a:lnTo>
                    <a:pt x="190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6" name="Google Shape;7386;p31"/>
            <p:cNvSpPr/>
            <p:nvPr/>
          </p:nvSpPr>
          <p:spPr>
            <a:xfrm>
              <a:off x="1713713" y="4972438"/>
              <a:ext cx="443600" cy="650725"/>
            </a:xfrm>
            <a:custGeom>
              <a:avLst/>
              <a:gdLst/>
              <a:ahLst/>
              <a:cxnLst/>
              <a:rect l="l" t="t" r="r" b="b"/>
              <a:pathLst>
                <a:path w="17744" h="26029" extrusionOk="0">
                  <a:moveTo>
                    <a:pt x="13015" y="0"/>
                  </a:moveTo>
                  <a:lnTo>
                    <a:pt x="1" y="23393"/>
                  </a:lnTo>
                  <a:cubicBezTo>
                    <a:pt x="670" y="25757"/>
                    <a:pt x="4750" y="26029"/>
                    <a:pt x="4750" y="26029"/>
                  </a:cubicBezTo>
                  <a:lnTo>
                    <a:pt x="17744" y="2636"/>
                  </a:lnTo>
                  <a:cubicBezTo>
                    <a:pt x="17200" y="837"/>
                    <a:pt x="13015" y="0"/>
                    <a:pt x="130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7" name="Google Shape;7387;p31"/>
            <p:cNvSpPr/>
            <p:nvPr/>
          </p:nvSpPr>
          <p:spPr>
            <a:xfrm>
              <a:off x="1772838" y="4997538"/>
              <a:ext cx="384475" cy="625625"/>
            </a:xfrm>
            <a:custGeom>
              <a:avLst/>
              <a:gdLst/>
              <a:ahLst/>
              <a:cxnLst/>
              <a:rect l="l" t="t" r="r" b="b"/>
              <a:pathLst>
                <a:path w="15379" h="25025" extrusionOk="0">
                  <a:moveTo>
                    <a:pt x="13621" y="0"/>
                  </a:moveTo>
                  <a:lnTo>
                    <a:pt x="0" y="24502"/>
                  </a:lnTo>
                  <a:cubicBezTo>
                    <a:pt x="774" y="24774"/>
                    <a:pt x="1569" y="24941"/>
                    <a:pt x="2385" y="25025"/>
                  </a:cubicBezTo>
                  <a:lnTo>
                    <a:pt x="15379" y="1632"/>
                  </a:lnTo>
                  <a:cubicBezTo>
                    <a:pt x="15170" y="963"/>
                    <a:pt x="14458" y="419"/>
                    <a:pt x="136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8" name="Google Shape;7388;p31"/>
            <p:cNvSpPr/>
            <p:nvPr/>
          </p:nvSpPr>
          <p:spPr>
            <a:xfrm>
              <a:off x="1813638" y="5021588"/>
              <a:ext cx="343675" cy="601575"/>
            </a:xfrm>
            <a:custGeom>
              <a:avLst/>
              <a:gdLst/>
              <a:ahLst/>
              <a:cxnLst/>
              <a:rect l="l" t="t" r="r" b="b"/>
              <a:pathLst>
                <a:path w="13747" h="24063" extrusionOk="0">
                  <a:moveTo>
                    <a:pt x="13349" y="1"/>
                  </a:moveTo>
                  <a:lnTo>
                    <a:pt x="0" y="23958"/>
                  </a:lnTo>
                  <a:cubicBezTo>
                    <a:pt x="439" y="24042"/>
                    <a:pt x="732" y="24063"/>
                    <a:pt x="732" y="24063"/>
                  </a:cubicBezTo>
                  <a:lnTo>
                    <a:pt x="13747" y="670"/>
                  </a:lnTo>
                  <a:cubicBezTo>
                    <a:pt x="13663" y="419"/>
                    <a:pt x="13517" y="189"/>
                    <a:pt x="133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9" name="Google Shape;7389;p31"/>
            <p:cNvSpPr/>
            <p:nvPr/>
          </p:nvSpPr>
          <p:spPr>
            <a:xfrm>
              <a:off x="1857038" y="5254513"/>
              <a:ext cx="148600" cy="111300"/>
            </a:xfrm>
            <a:custGeom>
              <a:avLst/>
              <a:gdLst/>
              <a:ahLst/>
              <a:cxnLst/>
              <a:rect l="l" t="t" r="r" b="b"/>
              <a:pathLst>
                <a:path w="5944" h="4452" extrusionOk="0">
                  <a:moveTo>
                    <a:pt x="1" y="1814"/>
                  </a:moveTo>
                  <a:cubicBezTo>
                    <a:pt x="1" y="1815"/>
                    <a:pt x="1" y="1815"/>
                    <a:pt x="1" y="1815"/>
                  </a:cubicBezTo>
                  <a:lnTo>
                    <a:pt x="1" y="1814"/>
                  </a:lnTo>
                  <a:close/>
                  <a:moveTo>
                    <a:pt x="1220" y="1"/>
                  </a:moveTo>
                  <a:cubicBezTo>
                    <a:pt x="1006" y="1"/>
                    <a:pt x="963" y="79"/>
                    <a:pt x="963" y="79"/>
                  </a:cubicBezTo>
                  <a:lnTo>
                    <a:pt x="1" y="1814"/>
                  </a:lnTo>
                  <a:lnTo>
                    <a:pt x="1" y="1814"/>
                  </a:lnTo>
                  <a:cubicBezTo>
                    <a:pt x="6" y="1807"/>
                    <a:pt x="52" y="1737"/>
                    <a:pt x="251" y="1737"/>
                  </a:cubicBezTo>
                  <a:cubicBezTo>
                    <a:pt x="554" y="1737"/>
                    <a:pt x="1212" y="1897"/>
                    <a:pt x="2616" y="2673"/>
                  </a:cubicBezTo>
                  <a:cubicBezTo>
                    <a:pt x="4981" y="3991"/>
                    <a:pt x="4729" y="4452"/>
                    <a:pt x="4729" y="4452"/>
                  </a:cubicBezTo>
                  <a:lnTo>
                    <a:pt x="5692" y="2715"/>
                  </a:lnTo>
                  <a:cubicBezTo>
                    <a:pt x="5692" y="2715"/>
                    <a:pt x="5943" y="2255"/>
                    <a:pt x="3579" y="936"/>
                  </a:cubicBezTo>
                  <a:cubicBezTo>
                    <a:pt x="2187" y="160"/>
                    <a:pt x="1527" y="1"/>
                    <a:pt x="12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90" name="Google Shape;7390;p31"/>
          <p:cNvGrpSpPr/>
          <p:nvPr/>
        </p:nvGrpSpPr>
        <p:grpSpPr>
          <a:xfrm>
            <a:off x="189922" y="366673"/>
            <a:ext cx="972042" cy="908526"/>
            <a:chOff x="2993713" y="1450988"/>
            <a:chExt cx="752763" cy="703575"/>
          </a:xfrm>
        </p:grpSpPr>
        <p:sp>
          <p:nvSpPr>
            <p:cNvPr id="7391" name="Google Shape;7391;p31"/>
            <p:cNvSpPr/>
            <p:nvPr/>
          </p:nvSpPr>
          <p:spPr>
            <a:xfrm>
              <a:off x="2993725" y="1478688"/>
              <a:ext cx="752750" cy="648650"/>
            </a:xfrm>
            <a:custGeom>
              <a:avLst/>
              <a:gdLst/>
              <a:ahLst/>
              <a:cxnLst/>
              <a:rect l="l" t="t" r="r" b="b"/>
              <a:pathLst>
                <a:path w="30110" h="25946" extrusionOk="0">
                  <a:moveTo>
                    <a:pt x="19050" y="13360"/>
                  </a:moveTo>
                  <a:cubicBezTo>
                    <a:pt x="20348" y="13360"/>
                    <a:pt x="21594" y="14367"/>
                    <a:pt x="21594" y="15882"/>
                  </a:cubicBezTo>
                  <a:cubicBezTo>
                    <a:pt x="21594" y="17284"/>
                    <a:pt x="20464" y="18414"/>
                    <a:pt x="19062" y="18414"/>
                  </a:cubicBezTo>
                  <a:cubicBezTo>
                    <a:pt x="16823" y="18414"/>
                    <a:pt x="15693" y="15694"/>
                    <a:pt x="17284" y="14104"/>
                  </a:cubicBezTo>
                  <a:cubicBezTo>
                    <a:pt x="17798" y="13590"/>
                    <a:pt x="18430" y="13360"/>
                    <a:pt x="19050" y="13360"/>
                  </a:cubicBezTo>
                  <a:close/>
                  <a:moveTo>
                    <a:pt x="17912" y="1"/>
                  </a:moveTo>
                  <a:cubicBezTo>
                    <a:pt x="17025" y="1"/>
                    <a:pt x="16090" y="75"/>
                    <a:pt x="15108" y="231"/>
                  </a:cubicBezTo>
                  <a:cubicBezTo>
                    <a:pt x="3558" y="2052"/>
                    <a:pt x="1" y="16196"/>
                    <a:pt x="7491" y="22829"/>
                  </a:cubicBezTo>
                  <a:cubicBezTo>
                    <a:pt x="10008" y="25060"/>
                    <a:pt x="12097" y="25946"/>
                    <a:pt x="13861" y="25946"/>
                  </a:cubicBezTo>
                  <a:cubicBezTo>
                    <a:pt x="17011" y="25946"/>
                    <a:pt x="19130" y="23126"/>
                    <a:pt x="20820" y="20109"/>
                  </a:cubicBezTo>
                  <a:cubicBezTo>
                    <a:pt x="21144" y="19613"/>
                    <a:pt x="21693" y="19326"/>
                    <a:pt x="22278" y="19326"/>
                  </a:cubicBezTo>
                  <a:cubicBezTo>
                    <a:pt x="22336" y="19326"/>
                    <a:pt x="22394" y="19329"/>
                    <a:pt x="22452" y="19335"/>
                  </a:cubicBezTo>
                  <a:cubicBezTo>
                    <a:pt x="22730" y="19365"/>
                    <a:pt x="23050" y="19386"/>
                    <a:pt x="23398" y="19386"/>
                  </a:cubicBezTo>
                  <a:cubicBezTo>
                    <a:pt x="25465" y="19386"/>
                    <a:pt x="28531" y="18631"/>
                    <a:pt x="29712" y="14459"/>
                  </a:cubicBezTo>
                  <a:cubicBezTo>
                    <a:pt x="30110" y="13120"/>
                    <a:pt x="29984" y="10128"/>
                    <a:pt x="29984" y="10128"/>
                  </a:cubicBezTo>
                  <a:cubicBezTo>
                    <a:pt x="29733" y="6404"/>
                    <a:pt x="26741" y="3454"/>
                    <a:pt x="26741" y="3454"/>
                  </a:cubicBezTo>
                  <a:cubicBezTo>
                    <a:pt x="24717" y="1395"/>
                    <a:pt x="21766" y="1"/>
                    <a:pt x="17912" y="1"/>
                  </a:cubicBezTo>
                  <a:close/>
                </a:path>
              </a:pathLst>
            </a:custGeom>
            <a:solidFill>
              <a:srgbClr val="FFC675"/>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2" name="Google Shape;7392;p31"/>
            <p:cNvSpPr/>
            <p:nvPr/>
          </p:nvSpPr>
          <p:spPr>
            <a:xfrm>
              <a:off x="3202450" y="1913388"/>
              <a:ext cx="149100" cy="127400"/>
            </a:xfrm>
            <a:custGeom>
              <a:avLst/>
              <a:gdLst/>
              <a:ahLst/>
              <a:cxnLst/>
              <a:rect l="l" t="t" r="r" b="b"/>
              <a:pathLst>
                <a:path w="5964" h="5096" extrusionOk="0">
                  <a:moveTo>
                    <a:pt x="3411" y="1"/>
                  </a:moveTo>
                  <a:cubicBezTo>
                    <a:pt x="1151" y="1"/>
                    <a:pt x="0" y="2742"/>
                    <a:pt x="1611" y="4353"/>
                  </a:cubicBezTo>
                  <a:cubicBezTo>
                    <a:pt x="2125" y="4866"/>
                    <a:pt x="2760" y="5096"/>
                    <a:pt x="3385" y="5096"/>
                  </a:cubicBezTo>
                  <a:cubicBezTo>
                    <a:pt x="4697" y="5096"/>
                    <a:pt x="5963" y="4084"/>
                    <a:pt x="5963" y="2553"/>
                  </a:cubicBezTo>
                  <a:cubicBezTo>
                    <a:pt x="5963" y="1131"/>
                    <a:pt x="4813" y="1"/>
                    <a:pt x="3411" y="1"/>
                  </a:cubicBezTo>
                  <a:close/>
                </a:path>
              </a:pathLst>
            </a:custGeom>
            <a:solidFill>
              <a:srgbClr val="FF7D30"/>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3" name="Google Shape;7393;p31"/>
            <p:cNvSpPr/>
            <p:nvPr/>
          </p:nvSpPr>
          <p:spPr>
            <a:xfrm>
              <a:off x="3131300" y="1739213"/>
              <a:ext cx="148575" cy="127225"/>
            </a:xfrm>
            <a:custGeom>
              <a:avLst/>
              <a:gdLst/>
              <a:ahLst/>
              <a:cxnLst/>
              <a:rect l="l" t="t" r="r" b="b"/>
              <a:pathLst>
                <a:path w="5943" h="5089" extrusionOk="0">
                  <a:moveTo>
                    <a:pt x="3411" y="0"/>
                  </a:moveTo>
                  <a:cubicBezTo>
                    <a:pt x="1131" y="0"/>
                    <a:pt x="1" y="2741"/>
                    <a:pt x="1612" y="4331"/>
                  </a:cubicBezTo>
                  <a:cubicBezTo>
                    <a:pt x="2128" y="4855"/>
                    <a:pt x="2767" y="5089"/>
                    <a:pt x="3393" y="5089"/>
                  </a:cubicBezTo>
                  <a:cubicBezTo>
                    <a:pt x="4694" y="5089"/>
                    <a:pt x="5943" y="4078"/>
                    <a:pt x="5943" y="2553"/>
                  </a:cubicBezTo>
                  <a:cubicBezTo>
                    <a:pt x="5943" y="1130"/>
                    <a:pt x="4813" y="0"/>
                    <a:pt x="3411" y="0"/>
                  </a:cubicBezTo>
                  <a:close/>
                </a:path>
              </a:pathLst>
            </a:custGeom>
            <a:solidFill>
              <a:srgbClr val="FFF85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4" name="Google Shape;7394;p31"/>
            <p:cNvSpPr/>
            <p:nvPr/>
          </p:nvSpPr>
          <p:spPr>
            <a:xfrm>
              <a:off x="3194600" y="1574963"/>
              <a:ext cx="149100" cy="127400"/>
            </a:xfrm>
            <a:custGeom>
              <a:avLst/>
              <a:gdLst/>
              <a:ahLst/>
              <a:cxnLst/>
              <a:rect l="l" t="t" r="r" b="b"/>
              <a:pathLst>
                <a:path w="5964" h="5096" extrusionOk="0">
                  <a:moveTo>
                    <a:pt x="3411" y="0"/>
                  </a:moveTo>
                  <a:cubicBezTo>
                    <a:pt x="1151" y="0"/>
                    <a:pt x="0" y="2741"/>
                    <a:pt x="1612" y="4352"/>
                  </a:cubicBezTo>
                  <a:cubicBezTo>
                    <a:pt x="2132" y="4866"/>
                    <a:pt x="2769" y="5095"/>
                    <a:pt x="3394" y="5095"/>
                  </a:cubicBezTo>
                  <a:cubicBezTo>
                    <a:pt x="4706" y="5095"/>
                    <a:pt x="5964" y="4083"/>
                    <a:pt x="5964" y="2553"/>
                  </a:cubicBezTo>
                  <a:cubicBezTo>
                    <a:pt x="5964" y="1151"/>
                    <a:pt x="4813" y="0"/>
                    <a:pt x="3411" y="0"/>
                  </a:cubicBezTo>
                  <a:close/>
                </a:path>
              </a:pathLst>
            </a:custGeom>
            <a:solidFill>
              <a:srgbClr val="709DB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5" name="Google Shape;7395;p31"/>
            <p:cNvSpPr/>
            <p:nvPr/>
          </p:nvSpPr>
          <p:spPr>
            <a:xfrm>
              <a:off x="3367750" y="1544088"/>
              <a:ext cx="149100" cy="127250"/>
            </a:xfrm>
            <a:custGeom>
              <a:avLst/>
              <a:gdLst/>
              <a:ahLst/>
              <a:cxnLst/>
              <a:rect l="l" t="t" r="r" b="b"/>
              <a:pathLst>
                <a:path w="5964" h="5090" extrusionOk="0">
                  <a:moveTo>
                    <a:pt x="3411" y="1"/>
                  </a:moveTo>
                  <a:cubicBezTo>
                    <a:pt x="1151" y="1"/>
                    <a:pt x="0" y="2742"/>
                    <a:pt x="1611" y="4332"/>
                  </a:cubicBezTo>
                  <a:cubicBezTo>
                    <a:pt x="2128" y="4855"/>
                    <a:pt x="2768" y="5089"/>
                    <a:pt x="3397" y="5089"/>
                  </a:cubicBezTo>
                  <a:cubicBezTo>
                    <a:pt x="4705" y="5089"/>
                    <a:pt x="5963" y="4079"/>
                    <a:pt x="5963" y="2553"/>
                  </a:cubicBezTo>
                  <a:cubicBezTo>
                    <a:pt x="5963" y="1131"/>
                    <a:pt x="4813" y="1"/>
                    <a:pt x="3411" y="1"/>
                  </a:cubicBezTo>
                  <a:close/>
                </a:path>
              </a:pathLst>
            </a:custGeom>
            <a:solidFill>
              <a:srgbClr val="39B44A"/>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6" name="Google Shape;7396;p31"/>
            <p:cNvSpPr/>
            <p:nvPr/>
          </p:nvSpPr>
          <p:spPr>
            <a:xfrm>
              <a:off x="3438350" y="1963088"/>
              <a:ext cx="94200" cy="191475"/>
            </a:xfrm>
            <a:custGeom>
              <a:avLst/>
              <a:gdLst/>
              <a:ahLst/>
              <a:cxnLst/>
              <a:rect l="l" t="t" r="r" b="b"/>
              <a:pathLst>
                <a:path w="3768" h="7659" extrusionOk="0">
                  <a:moveTo>
                    <a:pt x="1717" y="0"/>
                  </a:moveTo>
                  <a:cubicBezTo>
                    <a:pt x="1131" y="649"/>
                    <a:pt x="859" y="1821"/>
                    <a:pt x="440" y="3118"/>
                  </a:cubicBezTo>
                  <a:cubicBezTo>
                    <a:pt x="22" y="4583"/>
                    <a:pt x="1" y="6152"/>
                    <a:pt x="377" y="7659"/>
                  </a:cubicBezTo>
                  <a:cubicBezTo>
                    <a:pt x="1570" y="6654"/>
                    <a:pt x="2449" y="5357"/>
                    <a:pt x="2951" y="3892"/>
                  </a:cubicBezTo>
                  <a:cubicBezTo>
                    <a:pt x="3349" y="2616"/>
                    <a:pt x="3767" y="1486"/>
                    <a:pt x="3683" y="607"/>
                  </a:cubicBezTo>
                  <a:lnTo>
                    <a:pt x="1717" y="0"/>
                  </a:lnTo>
                  <a:close/>
                </a:path>
              </a:pathLst>
            </a:custGeom>
            <a:solidFill>
              <a:srgbClr val="FF9E2F"/>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7" name="Google Shape;7397;p31"/>
            <p:cNvSpPr/>
            <p:nvPr/>
          </p:nvSpPr>
          <p:spPr>
            <a:xfrm>
              <a:off x="3481250" y="1450988"/>
              <a:ext cx="195150" cy="527300"/>
            </a:xfrm>
            <a:custGeom>
              <a:avLst/>
              <a:gdLst/>
              <a:ahLst/>
              <a:cxnLst/>
              <a:rect l="l" t="t" r="r" b="b"/>
              <a:pathLst>
                <a:path w="7806" h="21092" extrusionOk="0">
                  <a:moveTo>
                    <a:pt x="7156" y="0"/>
                  </a:moveTo>
                  <a:lnTo>
                    <a:pt x="1" y="20484"/>
                  </a:lnTo>
                  <a:lnTo>
                    <a:pt x="1967" y="21091"/>
                  </a:lnTo>
                  <a:lnTo>
                    <a:pt x="7805" y="209"/>
                  </a:lnTo>
                  <a:lnTo>
                    <a:pt x="7156" y="0"/>
                  </a:lnTo>
                  <a:close/>
                </a:path>
              </a:pathLst>
            </a:custGeom>
            <a:solidFill>
              <a:srgbClr val="F53A00"/>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8" name="Google Shape;7398;p31"/>
            <p:cNvSpPr/>
            <p:nvPr/>
          </p:nvSpPr>
          <p:spPr>
            <a:xfrm>
              <a:off x="3481250" y="1882538"/>
              <a:ext cx="71700" cy="95750"/>
            </a:xfrm>
            <a:custGeom>
              <a:avLst/>
              <a:gdLst/>
              <a:ahLst/>
              <a:cxnLst/>
              <a:rect l="l" t="t" r="r" b="b"/>
              <a:pathLst>
                <a:path w="2868" h="3830" extrusionOk="0">
                  <a:moveTo>
                    <a:pt x="1109" y="0"/>
                  </a:moveTo>
                  <a:lnTo>
                    <a:pt x="1" y="3222"/>
                  </a:lnTo>
                  <a:lnTo>
                    <a:pt x="1967" y="3829"/>
                  </a:lnTo>
                  <a:lnTo>
                    <a:pt x="2867" y="565"/>
                  </a:lnTo>
                  <a:lnTo>
                    <a:pt x="1109" y="0"/>
                  </a:lnTo>
                  <a:close/>
                </a:path>
              </a:pathLst>
            </a:custGeom>
            <a:solidFill>
              <a:srgbClr val="E5E5E5"/>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9" name="Google Shape;7399;p31"/>
            <p:cNvSpPr/>
            <p:nvPr/>
          </p:nvSpPr>
          <p:spPr>
            <a:xfrm>
              <a:off x="3474450" y="1958038"/>
              <a:ext cx="62275" cy="25600"/>
            </a:xfrm>
            <a:custGeom>
              <a:avLst/>
              <a:gdLst/>
              <a:ahLst/>
              <a:cxnLst/>
              <a:rect l="l" t="t" r="r" b="b"/>
              <a:pathLst>
                <a:path w="2491" h="1024" extrusionOk="0">
                  <a:moveTo>
                    <a:pt x="205" y="1"/>
                  </a:moveTo>
                  <a:cubicBezTo>
                    <a:pt x="126" y="1"/>
                    <a:pt x="59" y="53"/>
                    <a:pt x="42" y="119"/>
                  </a:cubicBezTo>
                  <a:cubicBezTo>
                    <a:pt x="1" y="223"/>
                    <a:pt x="63" y="328"/>
                    <a:pt x="168" y="370"/>
                  </a:cubicBezTo>
                  <a:lnTo>
                    <a:pt x="2218" y="1018"/>
                  </a:lnTo>
                  <a:cubicBezTo>
                    <a:pt x="2236" y="1022"/>
                    <a:pt x="2253" y="1024"/>
                    <a:pt x="2270" y="1024"/>
                  </a:cubicBezTo>
                  <a:cubicBezTo>
                    <a:pt x="2356" y="1024"/>
                    <a:pt x="2435" y="980"/>
                    <a:pt x="2470" y="893"/>
                  </a:cubicBezTo>
                  <a:cubicBezTo>
                    <a:pt x="2490" y="788"/>
                    <a:pt x="2428" y="684"/>
                    <a:pt x="2344" y="663"/>
                  </a:cubicBezTo>
                  <a:lnTo>
                    <a:pt x="273" y="14"/>
                  </a:lnTo>
                  <a:cubicBezTo>
                    <a:pt x="250" y="5"/>
                    <a:pt x="227" y="1"/>
                    <a:pt x="205" y="1"/>
                  </a:cubicBezTo>
                  <a:close/>
                </a:path>
              </a:pathLst>
            </a:custGeom>
            <a:solidFill>
              <a:srgbClr val="808080"/>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0" name="Google Shape;7400;p31"/>
            <p:cNvSpPr/>
            <p:nvPr/>
          </p:nvSpPr>
          <p:spPr>
            <a:xfrm>
              <a:off x="3500075" y="1876638"/>
              <a:ext cx="62275" cy="25900"/>
            </a:xfrm>
            <a:custGeom>
              <a:avLst/>
              <a:gdLst/>
              <a:ahLst/>
              <a:cxnLst/>
              <a:rect l="l" t="t" r="r" b="b"/>
              <a:pathLst>
                <a:path w="2491" h="1036" extrusionOk="0">
                  <a:moveTo>
                    <a:pt x="221" y="1"/>
                  </a:moveTo>
                  <a:cubicBezTo>
                    <a:pt x="135" y="1"/>
                    <a:pt x="57" y="44"/>
                    <a:pt x="22" y="132"/>
                  </a:cubicBezTo>
                  <a:cubicBezTo>
                    <a:pt x="1" y="236"/>
                    <a:pt x="64" y="341"/>
                    <a:pt x="147" y="362"/>
                  </a:cubicBezTo>
                  <a:lnTo>
                    <a:pt x="2219" y="1031"/>
                  </a:lnTo>
                  <a:cubicBezTo>
                    <a:pt x="2232" y="1034"/>
                    <a:pt x="2246" y="1035"/>
                    <a:pt x="2260" y="1035"/>
                  </a:cubicBezTo>
                  <a:cubicBezTo>
                    <a:pt x="2349" y="1035"/>
                    <a:pt x="2431" y="978"/>
                    <a:pt x="2449" y="906"/>
                  </a:cubicBezTo>
                  <a:cubicBezTo>
                    <a:pt x="2491" y="801"/>
                    <a:pt x="2428" y="697"/>
                    <a:pt x="2344" y="655"/>
                  </a:cubicBezTo>
                  <a:lnTo>
                    <a:pt x="273" y="6"/>
                  </a:lnTo>
                  <a:cubicBezTo>
                    <a:pt x="255" y="3"/>
                    <a:pt x="238" y="1"/>
                    <a:pt x="221" y="1"/>
                  </a:cubicBezTo>
                  <a:close/>
                </a:path>
              </a:pathLst>
            </a:custGeom>
            <a:solidFill>
              <a:srgbClr val="808080"/>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1" name="Google Shape;7401;p31"/>
            <p:cNvSpPr/>
            <p:nvPr/>
          </p:nvSpPr>
          <p:spPr>
            <a:xfrm>
              <a:off x="2993713" y="1478688"/>
              <a:ext cx="752750" cy="648650"/>
            </a:xfrm>
            <a:custGeom>
              <a:avLst/>
              <a:gdLst/>
              <a:ahLst/>
              <a:cxnLst/>
              <a:rect l="l" t="t" r="r" b="b"/>
              <a:pathLst>
                <a:path w="30110" h="25946" extrusionOk="0">
                  <a:moveTo>
                    <a:pt x="19050" y="13360"/>
                  </a:moveTo>
                  <a:cubicBezTo>
                    <a:pt x="20348" y="13360"/>
                    <a:pt x="21594" y="14367"/>
                    <a:pt x="21594" y="15882"/>
                  </a:cubicBezTo>
                  <a:cubicBezTo>
                    <a:pt x="21594" y="17284"/>
                    <a:pt x="20464" y="18414"/>
                    <a:pt x="19062" y="18414"/>
                  </a:cubicBezTo>
                  <a:cubicBezTo>
                    <a:pt x="16823" y="18414"/>
                    <a:pt x="15693" y="15694"/>
                    <a:pt x="17284" y="14104"/>
                  </a:cubicBezTo>
                  <a:cubicBezTo>
                    <a:pt x="17798" y="13590"/>
                    <a:pt x="18430" y="13360"/>
                    <a:pt x="19050" y="13360"/>
                  </a:cubicBezTo>
                  <a:close/>
                  <a:moveTo>
                    <a:pt x="17912" y="1"/>
                  </a:moveTo>
                  <a:cubicBezTo>
                    <a:pt x="17025" y="1"/>
                    <a:pt x="16090" y="75"/>
                    <a:pt x="15108" y="231"/>
                  </a:cubicBezTo>
                  <a:cubicBezTo>
                    <a:pt x="3558" y="2052"/>
                    <a:pt x="1" y="16196"/>
                    <a:pt x="7491" y="22829"/>
                  </a:cubicBezTo>
                  <a:cubicBezTo>
                    <a:pt x="10008" y="25060"/>
                    <a:pt x="12097" y="25946"/>
                    <a:pt x="13861" y="25946"/>
                  </a:cubicBezTo>
                  <a:cubicBezTo>
                    <a:pt x="17011" y="25946"/>
                    <a:pt x="19130" y="23126"/>
                    <a:pt x="20820" y="20109"/>
                  </a:cubicBezTo>
                  <a:cubicBezTo>
                    <a:pt x="21144" y="19613"/>
                    <a:pt x="21693" y="19326"/>
                    <a:pt x="22278" y="19326"/>
                  </a:cubicBezTo>
                  <a:cubicBezTo>
                    <a:pt x="22336" y="19326"/>
                    <a:pt x="22394" y="19329"/>
                    <a:pt x="22452" y="19335"/>
                  </a:cubicBezTo>
                  <a:cubicBezTo>
                    <a:pt x="22730" y="19365"/>
                    <a:pt x="23050" y="19386"/>
                    <a:pt x="23398" y="19386"/>
                  </a:cubicBezTo>
                  <a:cubicBezTo>
                    <a:pt x="25465" y="19386"/>
                    <a:pt x="28531" y="18631"/>
                    <a:pt x="29712" y="14459"/>
                  </a:cubicBezTo>
                  <a:cubicBezTo>
                    <a:pt x="30110" y="13120"/>
                    <a:pt x="29984" y="10128"/>
                    <a:pt x="29984" y="10128"/>
                  </a:cubicBezTo>
                  <a:cubicBezTo>
                    <a:pt x="29733" y="6404"/>
                    <a:pt x="26741" y="3454"/>
                    <a:pt x="26741" y="3454"/>
                  </a:cubicBezTo>
                  <a:cubicBezTo>
                    <a:pt x="24717" y="1395"/>
                    <a:pt x="21766" y="1"/>
                    <a:pt x="17912" y="1"/>
                  </a:cubicBezTo>
                  <a:close/>
                </a:path>
              </a:pathLst>
            </a:custGeom>
            <a:solidFill>
              <a:srgbClr val="FFC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2" name="Google Shape;7402;p31"/>
            <p:cNvSpPr/>
            <p:nvPr/>
          </p:nvSpPr>
          <p:spPr>
            <a:xfrm>
              <a:off x="3202438" y="1913388"/>
              <a:ext cx="149100" cy="127400"/>
            </a:xfrm>
            <a:custGeom>
              <a:avLst/>
              <a:gdLst/>
              <a:ahLst/>
              <a:cxnLst/>
              <a:rect l="l" t="t" r="r" b="b"/>
              <a:pathLst>
                <a:path w="5964" h="5096" extrusionOk="0">
                  <a:moveTo>
                    <a:pt x="3411" y="1"/>
                  </a:moveTo>
                  <a:cubicBezTo>
                    <a:pt x="1151" y="1"/>
                    <a:pt x="0" y="2742"/>
                    <a:pt x="1611" y="4353"/>
                  </a:cubicBezTo>
                  <a:cubicBezTo>
                    <a:pt x="2125" y="4866"/>
                    <a:pt x="2760" y="5096"/>
                    <a:pt x="3385" y="5096"/>
                  </a:cubicBezTo>
                  <a:cubicBezTo>
                    <a:pt x="4697" y="5096"/>
                    <a:pt x="5963" y="4084"/>
                    <a:pt x="5963" y="2553"/>
                  </a:cubicBezTo>
                  <a:cubicBezTo>
                    <a:pt x="5963" y="1131"/>
                    <a:pt x="4813" y="1"/>
                    <a:pt x="34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3" name="Google Shape;7403;p31"/>
            <p:cNvSpPr/>
            <p:nvPr/>
          </p:nvSpPr>
          <p:spPr>
            <a:xfrm>
              <a:off x="3131288" y="1739213"/>
              <a:ext cx="148575" cy="127225"/>
            </a:xfrm>
            <a:custGeom>
              <a:avLst/>
              <a:gdLst/>
              <a:ahLst/>
              <a:cxnLst/>
              <a:rect l="l" t="t" r="r" b="b"/>
              <a:pathLst>
                <a:path w="5943" h="5089" extrusionOk="0">
                  <a:moveTo>
                    <a:pt x="3411" y="0"/>
                  </a:moveTo>
                  <a:cubicBezTo>
                    <a:pt x="1131" y="0"/>
                    <a:pt x="1" y="2741"/>
                    <a:pt x="1612" y="4331"/>
                  </a:cubicBezTo>
                  <a:cubicBezTo>
                    <a:pt x="2128" y="4855"/>
                    <a:pt x="2767" y="5089"/>
                    <a:pt x="3393" y="5089"/>
                  </a:cubicBezTo>
                  <a:cubicBezTo>
                    <a:pt x="4694" y="5089"/>
                    <a:pt x="5943" y="4078"/>
                    <a:pt x="5943" y="2553"/>
                  </a:cubicBezTo>
                  <a:cubicBezTo>
                    <a:pt x="5943" y="1130"/>
                    <a:pt x="4813" y="0"/>
                    <a:pt x="34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4" name="Google Shape;7404;p31"/>
            <p:cNvSpPr/>
            <p:nvPr/>
          </p:nvSpPr>
          <p:spPr>
            <a:xfrm>
              <a:off x="3194588" y="1574963"/>
              <a:ext cx="149100" cy="127400"/>
            </a:xfrm>
            <a:custGeom>
              <a:avLst/>
              <a:gdLst/>
              <a:ahLst/>
              <a:cxnLst/>
              <a:rect l="l" t="t" r="r" b="b"/>
              <a:pathLst>
                <a:path w="5964" h="5096" extrusionOk="0">
                  <a:moveTo>
                    <a:pt x="3411" y="0"/>
                  </a:moveTo>
                  <a:cubicBezTo>
                    <a:pt x="1151" y="0"/>
                    <a:pt x="0" y="2741"/>
                    <a:pt x="1612" y="4352"/>
                  </a:cubicBezTo>
                  <a:cubicBezTo>
                    <a:pt x="2132" y="4866"/>
                    <a:pt x="2769" y="5095"/>
                    <a:pt x="3394" y="5095"/>
                  </a:cubicBezTo>
                  <a:cubicBezTo>
                    <a:pt x="4706" y="5095"/>
                    <a:pt x="5964" y="4083"/>
                    <a:pt x="5964" y="2553"/>
                  </a:cubicBezTo>
                  <a:cubicBezTo>
                    <a:pt x="5964" y="1151"/>
                    <a:pt x="4813" y="0"/>
                    <a:pt x="3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5" name="Google Shape;7405;p31"/>
            <p:cNvSpPr/>
            <p:nvPr/>
          </p:nvSpPr>
          <p:spPr>
            <a:xfrm>
              <a:off x="3367738" y="1544088"/>
              <a:ext cx="149100" cy="127250"/>
            </a:xfrm>
            <a:custGeom>
              <a:avLst/>
              <a:gdLst/>
              <a:ahLst/>
              <a:cxnLst/>
              <a:rect l="l" t="t" r="r" b="b"/>
              <a:pathLst>
                <a:path w="5964" h="5090" extrusionOk="0">
                  <a:moveTo>
                    <a:pt x="3411" y="1"/>
                  </a:moveTo>
                  <a:cubicBezTo>
                    <a:pt x="1151" y="1"/>
                    <a:pt x="0" y="2742"/>
                    <a:pt x="1611" y="4332"/>
                  </a:cubicBezTo>
                  <a:cubicBezTo>
                    <a:pt x="2128" y="4855"/>
                    <a:pt x="2768" y="5089"/>
                    <a:pt x="3397" y="5089"/>
                  </a:cubicBezTo>
                  <a:cubicBezTo>
                    <a:pt x="4705" y="5089"/>
                    <a:pt x="5963" y="4079"/>
                    <a:pt x="5963" y="2553"/>
                  </a:cubicBezTo>
                  <a:cubicBezTo>
                    <a:pt x="5963" y="1131"/>
                    <a:pt x="4813" y="1"/>
                    <a:pt x="3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6" name="Google Shape;7406;p31"/>
            <p:cNvSpPr/>
            <p:nvPr/>
          </p:nvSpPr>
          <p:spPr>
            <a:xfrm>
              <a:off x="3438338" y="1963088"/>
              <a:ext cx="94200" cy="191475"/>
            </a:xfrm>
            <a:custGeom>
              <a:avLst/>
              <a:gdLst/>
              <a:ahLst/>
              <a:cxnLst/>
              <a:rect l="l" t="t" r="r" b="b"/>
              <a:pathLst>
                <a:path w="3768" h="7659" extrusionOk="0">
                  <a:moveTo>
                    <a:pt x="1717" y="0"/>
                  </a:moveTo>
                  <a:cubicBezTo>
                    <a:pt x="1131" y="649"/>
                    <a:pt x="859" y="1821"/>
                    <a:pt x="440" y="3118"/>
                  </a:cubicBezTo>
                  <a:cubicBezTo>
                    <a:pt x="22" y="4583"/>
                    <a:pt x="1" y="6152"/>
                    <a:pt x="377" y="7659"/>
                  </a:cubicBezTo>
                  <a:cubicBezTo>
                    <a:pt x="1570" y="6654"/>
                    <a:pt x="2449" y="5357"/>
                    <a:pt x="2951" y="3892"/>
                  </a:cubicBezTo>
                  <a:cubicBezTo>
                    <a:pt x="3349" y="2616"/>
                    <a:pt x="3767" y="1486"/>
                    <a:pt x="3683" y="607"/>
                  </a:cubicBezTo>
                  <a:lnTo>
                    <a:pt x="17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7" name="Google Shape;7407;p31"/>
            <p:cNvSpPr/>
            <p:nvPr/>
          </p:nvSpPr>
          <p:spPr>
            <a:xfrm>
              <a:off x="3481238" y="1450988"/>
              <a:ext cx="195150" cy="527300"/>
            </a:xfrm>
            <a:custGeom>
              <a:avLst/>
              <a:gdLst/>
              <a:ahLst/>
              <a:cxnLst/>
              <a:rect l="l" t="t" r="r" b="b"/>
              <a:pathLst>
                <a:path w="7806" h="21092" extrusionOk="0">
                  <a:moveTo>
                    <a:pt x="7156" y="0"/>
                  </a:moveTo>
                  <a:lnTo>
                    <a:pt x="1" y="20484"/>
                  </a:lnTo>
                  <a:lnTo>
                    <a:pt x="1967" y="21091"/>
                  </a:lnTo>
                  <a:lnTo>
                    <a:pt x="7805" y="209"/>
                  </a:lnTo>
                  <a:lnTo>
                    <a:pt x="71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8" name="Google Shape;7408;p31"/>
            <p:cNvSpPr/>
            <p:nvPr/>
          </p:nvSpPr>
          <p:spPr>
            <a:xfrm>
              <a:off x="3481238" y="1882538"/>
              <a:ext cx="71700" cy="95750"/>
            </a:xfrm>
            <a:custGeom>
              <a:avLst/>
              <a:gdLst/>
              <a:ahLst/>
              <a:cxnLst/>
              <a:rect l="l" t="t" r="r" b="b"/>
              <a:pathLst>
                <a:path w="2868" h="3830" extrusionOk="0">
                  <a:moveTo>
                    <a:pt x="1109" y="0"/>
                  </a:moveTo>
                  <a:lnTo>
                    <a:pt x="1" y="3222"/>
                  </a:lnTo>
                  <a:lnTo>
                    <a:pt x="1967" y="3829"/>
                  </a:lnTo>
                  <a:lnTo>
                    <a:pt x="2867" y="565"/>
                  </a:lnTo>
                  <a:lnTo>
                    <a:pt x="11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9" name="Google Shape;7409;p31"/>
            <p:cNvSpPr/>
            <p:nvPr/>
          </p:nvSpPr>
          <p:spPr>
            <a:xfrm>
              <a:off x="3474438" y="1958038"/>
              <a:ext cx="62275" cy="25600"/>
            </a:xfrm>
            <a:custGeom>
              <a:avLst/>
              <a:gdLst/>
              <a:ahLst/>
              <a:cxnLst/>
              <a:rect l="l" t="t" r="r" b="b"/>
              <a:pathLst>
                <a:path w="2491" h="1024" extrusionOk="0">
                  <a:moveTo>
                    <a:pt x="205" y="1"/>
                  </a:moveTo>
                  <a:cubicBezTo>
                    <a:pt x="126" y="1"/>
                    <a:pt x="59" y="53"/>
                    <a:pt x="42" y="119"/>
                  </a:cubicBezTo>
                  <a:cubicBezTo>
                    <a:pt x="1" y="223"/>
                    <a:pt x="63" y="328"/>
                    <a:pt x="168" y="370"/>
                  </a:cubicBezTo>
                  <a:lnTo>
                    <a:pt x="2218" y="1018"/>
                  </a:lnTo>
                  <a:cubicBezTo>
                    <a:pt x="2236" y="1022"/>
                    <a:pt x="2253" y="1024"/>
                    <a:pt x="2270" y="1024"/>
                  </a:cubicBezTo>
                  <a:cubicBezTo>
                    <a:pt x="2356" y="1024"/>
                    <a:pt x="2435" y="980"/>
                    <a:pt x="2470" y="893"/>
                  </a:cubicBezTo>
                  <a:cubicBezTo>
                    <a:pt x="2490" y="788"/>
                    <a:pt x="2428" y="684"/>
                    <a:pt x="2344" y="663"/>
                  </a:cubicBezTo>
                  <a:lnTo>
                    <a:pt x="273" y="14"/>
                  </a:lnTo>
                  <a:cubicBezTo>
                    <a:pt x="250" y="5"/>
                    <a:pt x="227" y="1"/>
                    <a:pt x="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0" name="Google Shape;7410;p31"/>
            <p:cNvSpPr/>
            <p:nvPr/>
          </p:nvSpPr>
          <p:spPr>
            <a:xfrm>
              <a:off x="3500063" y="1876638"/>
              <a:ext cx="62275" cy="25900"/>
            </a:xfrm>
            <a:custGeom>
              <a:avLst/>
              <a:gdLst/>
              <a:ahLst/>
              <a:cxnLst/>
              <a:rect l="l" t="t" r="r" b="b"/>
              <a:pathLst>
                <a:path w="2491" h="1036" extrusionOk="0">
                  <a:moveTo>
                    <a:pt x="221" y="1"/>
                  </a:moveTo>
                  <a:cubicBezTo>
                    <a:pt x="135" y="1"/>
                    <a:pt x="57" y="44"/>
                    <a:pt x="22" y="132"/>
                  </a:cubicBezTo>
                  <a:cubicBezTo>
                    <a:pt x="1" y="236"/>
                    <a:pt x="64" y="341"/>
                    <a:pt x="147" y="362"/>
                  </a:cubicBezTo>
                  <a:lnTo>
                    <a:pt x="2219" y="1031"/>
                  </a:lnTo>
                  <a:cubicBezTo>
                    <a:pt x="2232" y="1034"/>
                    <a:pt x="2246" y="1035"/>
                    <a:pt x="2260" y="1035"/>
                  </a:cubicBezTo>
                  <a:cubicBezTo>
                    <a:pt x="2349" y="1035"/>
                    <a:pt x="2431" y="978"/>
                    <a:pt x="2449" y="906"/>
                  </a:cubicBezTo>
                  <a:cubicBezTo>
                    <a:pt x="2491" y="801"/>
                    <a:pt x="2428" y="697"/>
                    <a:pt x="2344" y="655"/>
                  </a:cubicBezTo>
                  <a:lnTo>
                    <a:pt x="273" y="6"/>
                  </a:lnTo>
                  <a:cubicBezTo>
                    <a:pt x="255" y="3"/>
                    <a:pt x="238" y="1"/>
                    <a:pt x="2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11" name="Google Shape;7411;p31"/>
          <p:cNvGrpSpPr/>
          <p:nvPr/>
        </p:nvGrpSpPr>
        <p:grpSpPr>
          <a:xfrm rot="1303882">
            <a:off x="7263639" y="244244"/>
            <a:ext cx="1052402" cy="866927"/>
            <a:chOff x="4399263" y="2810788"/>
            <a:chExt cx="815013" cy="671375"/>
          </a:xfrm>
        </p:grpSpPr>
        <p:sp>
          <p:nvSpPr>
            <p:cNvPr id="7412" name="Google Shape;7412;p31"/>
            <p:cNvSpPr/>
            <p:nvPr/>
          </p:nvSpPr>
          <p:spPr>
            <a:xfrm>
              <a:off x="4399275" y="2810788"/>
              <a:ext cx="815000" cy="332350"/>
            </a:xfrm>
            <a:custGeom>
              <a:avLst/>
              <a:gdLst/>
              <a:ahLst/>
              <a:cxnLst/>
              <a:rect l="l" t="t" r="r" b="b"/>
              <a:pathLst>
                <a:path w="32600" h="13294" extrusionOk="0">
                  <a:moveTo>
                    <a:pt x="1877" y="0"/>
                  </a:moveTo>
                  <a:cubicBezTo>
                    <a:pt x="1477" y="0"/>
                    <a:pt x="1106" y="256"/>
                    <a:pt x="984" y="658"/>
                  </a:cubicBezTo>
                  <a:lnTo>
                    <a:pt x="147" y="3609"/>
                  </a:lnTo>
                  <a:cubicBezTo>
                    <a:pt x="0" y="4090"/>
                    <a:pt x="272" y="4592"/>
                    <a:pt x="754" y="4738"/>
                  </a:cubicBezTo>
                  <a:lnTo>
                    <a:pt x="30507" y="13254"/>
                  </a:lnTo>
                  <a:cubicBezTo>
                    <a:pt x="30595" y="13281"/>
                    <a:pt x="30684" y="13294"/>
                    <a:pt x="30772" y="13294"/>
                  </a:cubicBezTo>
                  <a:cubicBezTo>
                    <a:pt x="31160" y="13294"/>
                    <a:pt x="31514" y="13040"/>
                    <a:pt x="31616" y="12648"/>
                  </a:cubicBezTo>
                  <a:lnTo>
                    <a:pt x="32474" y="9697"/>
                  </a:lnTo>
                  <a:cubicBezTo>
                    <a:pt x="32599" y="9216"/>
                    <a:pt x="32327" y="8714"/>
                    <a:pt x="31846" y="8567"/>
                  </a:cubicBezTo>
                  <a:lnTo>
                    <a:pt x="2114" y="31"/>
                  </a:lnTo>
                  <a:cubicBezTo>
                    <a:pt x="2035" y="10"/>
                    <a:pt x="1955" y="0"/>
                    <a:pt x="1877" y="0"/>
                  </a:cubicBezTo>
                  <a:close/>
                </a:path>
              </a:pathLst>
            </a:custGeom>
            <a:solidFill>
              <a:srgbClr val="BFEFE5"/>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3" name="Google Shape;7413;p31"/>
            <p:cNvSpPr/>
            <p:nvPr/>
          </p:nvSpPr>
          <p:spPr>
            <a:xfrm>
              <a:off x="4399275" y="2851288"/>
              <a:ext cx="805050" cy="291850"/>
            </a:xfrm>
            <a:custGeom>
              <a:avLst/>
              <a:gdLst/>
              <a:ahLst/>
              <a:cxnLst/>
              <a:rect l="l" t="t" r="r" b="b"/>
              <a:pathLst>
                <a:path w="32202" h="11674" extrusionOk="0">
                  <a:moveTo>
                    <a:pt x="712" y="1"/>
                  </a:moveTo>
                  <a:lnTo>
                    <a:pt x="147" y="1989"/>
                  </a:lnTo>
                  <a:cubicBezTo>
                    <a:pt x="0" y="2470"/>
                    <a:pt x="272" y="2972"/>
                    <a:pt x="775" y="3118"/>
                  </a:cubicBezTo>
                  <a:lnTo>
                    <a:pt x="30507" y="11634"/>
                  </a:lnTo>
                  <a:cubicBezTo>
                    <a:pt x="30595" y="11661"/>
                    <a:pt x="30684" y="11674"/>
                    <a:pt x="30772" y="11674"/>
                  </a:cubicBezTo>
                  <a:cubicBezTo>
                    <a:pt x="31160" y="11674"/>
                    <a:pt x="31514" y="11420"/>
                    <a:pt x="31616" y="11028"/>
                  </a:cubicBezTo>
                  <a:lnTo>
                    <a:pt x="32202" y="9040"/>
                  </a:lnTo>
                  <a:lnTo>
                    <a:pt x="712" y="1"/>
                  </a:lnTo>
                  <a:close/>
                </a:path>
              </a:pathLst>
            </a:custGeom>
            <a:solidFill>
              <a:srgbClr val="BFEFE5"/>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4" name="Google Shape;7414;p31"/>
            <p:cNvSpPr/>
            <p:nvPr/>
          </p:nvSpPr>
          <p:spPr>
            <a:xfrm>
              <a:off x="4399800" y="2891563"/>
              <a:ext cx="793025" cy="251575"/>
            </a:xfrm>
            <a:custGeom>
              <a:avLst/>
              <a:gdLst/>
              <a:ahLst/>
              <a:cxnLst/>
              <a:rect l="l" t="t" r="r" b="b"/>
              <a:pathLst>
                <a:path w="31721" h="10063" extrusionOk="0">
                  <a:moveTo>
                    <a:pt x="251" y="1"/>
                  </a:moveTo>
                  <a:lnTo>
                    <a:pt x="126" y="378"/>
                  </a:lnTo>
                  <a:cubicBezTo>
                    <a:pt x="0" y="859"/>
                    <a:pt x="272" y="1361"/>
                    <a:pt x="754" y="1507"/>
                  </a:cubicBezTo>
                  <a:lnTo>
                    <a:pt x="30486" y="10023"/>
                  </a:lnTo>
                  <a:cubicBezTo>
                    <a:pt x="30574" y="10050"/>
                    <a:pt x="30663" y="10063"/>
                    <a:pt x="30751" y="10063"/>
                  </a:cubicBezTo>
                  <a:cubicBezTo>
                    <a:pt x="31139" y="10063"/>
                    <a:pt x="31493" y="9809"/>
                    <a:pt x="31595" y="9417"/>
                  </a:cubicBezTo>
                  <a:lnTo>
                    <a:pt x="31721" y="9040"/>
                  </a:lnTo>
                  <a:lnTo>
                    <a:pt x="251" y="1"/>
                  </a:lnTo>
                  <a:close/>
                </a:path>
              </a:pathLst>
            </a:custGeom>
            <a:solidFill>
              <a:srgbClr val="BFEFE5"/>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5" name="Google Shape;7415;p31"/>
            <p:cNvSpPr/>
            <p:nvPr/>
          </p:nvSpPr>
          <p:spPr>
            <a:xfrm>
              <a:off x="4444250" y="2812588"/>
              <a:ext cx="12600" cy="33500"/>
            </a:xfrm>
            <a:custGeom>
              <a:avLst/>
              <a:gdLst/>
              <a:ahLst/>
              <a:cxnLst/>
              <a:rect l="l" t="t" r="r" b="b"/>
              <a:pathLst>
                <a:path w="504" h="1340" extrusionOk="0">
                  <a:moveTo>
                    <a:pt x="378" y="0"/>
                  </a:moveTo>
                  <a:lnTo>
                    <a:pt x="1" y="1298"/>
                  </a:lnTo>
                  <a:lnTo>
                    <a:pt x="126" y="1340"/>
                  </a:lnTo>
                  <a:lnTo>
                    <a:pt x="503" y="42"/>
                  </a:lnTo>
                  <a:lnTo>
                    <a:pt x="378"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6" name="Google Shape;7416;p31"/>
            <p:cNvSpPr/>
            <p:nvPr/>
          </p:nvSpPr>
          <p:spPr>
            <a:xfrm>
              <a:off x="4459425" y="2815213"/>
              <a:ext cx="8400" cy="17275"/>
            </a:xfrm>
            <a:custGeom>
              <a:avLst/>
              <a:gdLst/>
              <a:ahLst/>
              <a:cxnLst/>
              <a:rect l="l" t="t" r="r" b="b"/>
              <a:pathLst>
                <a:path w="336" h="691" extrusionOk="0">
                  <a:moveTo>
                    <a:pt x="189" y="0"/>
                  </a:moveTo>
                  <a:lnTo>
                    <a:pt x="1" y="649"/>
                  </a:lnTo>
                  <a:lnTo>
                    <a:pt x="147" y="691"/>
                  </a:lnTo>
                  <a:lnTo>
                    <a:pt x="335"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7" name="Google Shape;7417;p31"/>
            <p:cNvSpPr/>
            <p:nvPr/>
          </p:nvSpPr>
          <p:spPr>
            <a:xfrm>
              <a:off x="4470950" y="2818863"/>
              <a:ext cx="7850" cy="16775"/>
            </a:xfrm>
            <a:custGeom>
              <a:avLst/>
              <a:gdLst/>
              <a:ahLst/>
              <a:cxnLst/>
              <a:rect l="l" t="t" r="r" b="b"/>
              <a:pathLst>
                <a:path w="314" h="671" extrusionOk="0">
                  <a:moveTo>
                    <a:pt x="188" y="1"/>
                  </a:moveTo>
                  <a:lnTo>
                    <a:pt x="0" y="649"/>
                  </a:lnTo>
                  <a:lnTo>
                    <a:pt x="126" y="670"/>
                  </a:lnTo>
                  <a:lnTo>
                    <a:pt x="314" y="21"/>
                  </a:lnTo>
                  <a:lnTo>
                    <a:pt x="18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8" name="Google Shape;7418;p31"/>
            <p:cNvSpPr/>
            <p:nvPr/>
          </p:nvSpPr>
          <p:spPr>
            <a:xfrm>
              <a:off x="4489775" y="282881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9" name="Google Shape;7419;p31"/>
            <p:cNvSpPr/>
            <p:nvPr/>
          </p:nvSpPr>
          <p:spPr>
            <a:xfrm>
              <a:off x="4506500" y="2837688"/>
              <a:ext cx="7875" cy="17300"/>
            </a:xfrm>
            <a:custGeom>
              <a:avLst/>
              <a:gdLst/>
              <a:ahLst/>
              <a:cxnLst/>
              <a:rect l="l" t="t" r="r" b="b"/>
              <a:pathLst>
                <a:path w="315" h="692" extrusionOk="0">
                  <a:moveTo>
                    <a:pt x="189" y="1"/>
                  </a:moveTo>
                  <a:lnTo>
                    <a:pt x="1" y="649"/>
                  </a:lnTo>
                  <a:lnTo>
                    <a:pt x="126" y="691"/>
                  </a:lnTo>
                  <a:lnTo>
                    <a:pt x="315"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0" name="Google Shape;7420;p31"/>
            <p:cNvSpPr/>
            <p:nvPr/>
          </p:nvSpPr>
          <p:spPr>
            <a:xfrm>
              <a:off x="4499700" y="2828288"/>
              <a:ext cx="12575" cy="33500"/>
            </a:xfrm>
            <a:custGeom>
              <a:avLst/>
              <a:gdLst/>
              <a:ahLst/>
              <a:cxnLst/>
              <a:rect l="l" t="t" r="r" b="b"/>
              <a:pathLst>
                <a:path w="503" h="1340" extrusionOk="0">
                  <a:moveTo>
                    <a:pt x="357" y="0"/>
                  </a:moveTo>
                  <a:lnTo>
                    <a:pt x="1" y="1297"/>
                  </a:lnTo>
                  <a:lnTo>
                    <a:pt x="126" y="1339"/>
                  </a:lnTo>
                  <a:lnTo>
                    <a:pt x="503" y="42"/>
                  </a:lnTo>
                  <a:lnTo>
                    <a:pt x="357"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1" name="Google Shape;7421;p31"/>
            <p:cNvSpPr/>
            <p:nvPr/>
          </p:nvSpPr>
          <p:spPr>
            <a:xfrm>
              <a:off x="4514875" y="2831413"/>
              <a:ext cx="8400" cy="17300"/>
            </a:xfrm>
            <a:custGeom>
              <a:avLst/>
              <a:gdLst/>
              <a:ahLst/>
              <a:cxnLst/>
              <a:rect l="l" t="t" r="r" b="b"/>
              <a:pathLst>
                <a:path w="336" h="692" extrusionOk="0">
                  <a:moveTo>
                    <a:pt x="189" y="1"/>
                  </a:moveTo>
                  <a:lnTo>
                    <a:pt x="1" y="649"/>
                  </a:lnTo>
                  <a:lnTo>
                    <a:pt x="147" y="691"/>
                  </a:lnTo>
                  <a:lnTo>
                    <a:pt x="335"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2" name="Google Shape;7422;p31"/>
            <p:cNvSpPr/>
            <p:nvPr/>
          </p:nvSpPr>
          <p:spPr>
            <a:xfrm>
              <a:off x="4503900" y="2830363"/>
              <a:ext cx="7875" cy="17300"/>
            </a:xfrm>
            <a:custGeom>
              <a:avLst/>
              <a:gdLst/>
              <a:ahLst/>
              <a:cxnLst/>
              <a:rect l="l" t="t" r="r" b="b"/>
              <a:pathLst>
                <a:path w="315" h="692" extrusionOk="0">
                  <a:moveTo>
                    <a:pt x="168" y="1"/>
                  </a:moveTo>
                  <a:lnTo>
                    <a:pt x="0" y="649"/>
                  </a:lnTo>
                  <a:lnTo>
                    <a:pt x="126" y="691"/>
                  </a:lnTo>
                  <a:lnTo>
                    <a:pt x="314" y="43"/>
                  </a:lnTo>
                  <a:lnTo>
                    <a:pt x="16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3" name="Google Shape;7423;p31"/>
            <p:cNvSpPr/>
            <p:nvPr/>
          </p:nvSpPr>
          <p:spPr>
            <a:xfrm>
              <a:off x="4536850" y="2837688"/>
              <a:ext cx="8400" cy="16775"/>
            </a:xfrm>
            <a:custGeom>
              <a:avLst/>
              <a:gdLst/>
              <a:ahLst/>
              <a:cxnLst/>
              <a:rect l="l" t="t" r="r" b="b"/>
              <a:pathLst>
                <a:path w="336" h="671" extrusionOk="0">
                  <a:moveTo>
                    <a:pt x="189" y="1"/>
                  </a:moveTo>
                  <a:lnTo>
                    <a:pt x="0" y="649"/>
                  </a:lnTo>
                  <a:lnTo>
                    <a:pt x="147" y="670"/>
                  </a:lnTo>
                  <a:lnTo>
                    <a:pt x="335" y="22"/>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4" name="Google Shape;7424;p31"/>
            <p:cNvSpPr/>
            <p:nvPr/>
          </p:nvSpPr>
          <p:spPr>
            <a:xfrm>
              <a:off x="4548350" y="2840838"/>
              <a:ext cx="7875" cy="17275"/>
            </a:xfrm>
            <a:custGeom>
              <a:avLst/>
              <a:gdLst/>
              <a:ahLst/>
              <a:cxnLst/>
              <a:rect l="l" t="t" r="r" b="b"/>
              <a:pathLst>
                <a:path w="315" h="691" extrusionOk="0">
                  <a:moveTo>
                    <a:pt x="189" y="0"/>
                  </a:moveTo>
                  <a:lnTo>
                    <a:pt x="1" y="649"/>
                  </a:lnTo>
                  <a:lnTo>
                    <a:pt x="126" y="691"/>
                  </a:lnTo>
                  <a:lnTo>
                    <a:pt x="315"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5" name="Google Shape;7425;p31"/>
            <p:cNvSpPr/>
            <p:nvPr/>
          </p:nvSpPr>
          <p:spPr>
            <a:xfrm>
              <a:off x="4554625" y="2843963"/>
              <a:ext cx="13100" cy="33500"/>
            </a:xfrm>
            <a:custGeom>
              <a:avLst/>
              <a:gdLst/>
              <a:ahLst/>
              <a:cxnLst/>
              <a:rect l="l" t="t" r="r" b="b"/>
              <a:pathLst>
                <a:path w="524" h="1340" extrusionOk="0">
                  <a:moveTo>
                    <a:pt x="377" y="1"/>
                  </a:moveTo>
                  <a:lnTo>
                    <a:pt x="1" y="1298"/>
                  </a:lnTo>
                  <a:lnTo>
                    <a:pt x="147" y="1340"/>
                  </a:lnTo>
                  <a:lnTo>
                    <a:pt x="524" y="43"/>
                  </a:lnTo>
                  <a:lnTo>
                    <a:pt x="377"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6" name="Google Shape;7426;p31"/>
            <p:cNvSpPr/>
            <p:nvPr/>
          </p:nvSpPr>
          <p:spPr>
            <a:xfrm>
              <a:off x="4570850" y="2847638"/>
              <a:ext cx="7875" cy="16750"/>
            </a:xfrm>
            <a:custGeom>
              <a:avLst/>
              <a:gdLst/>
              <a:ahLst/>
              <a:cxnLst/>
              <a:rect l="l" t="t" r="r" b="b"/>
              <a:pathLst>
                <a:path w="315" h="670" extrusionOk="0">
                  <a:moveTo>
                    <a:pt x="189" y="0"/>
                  </a:moveTo>
                  <a:lnTo>
                    <a:pt x="0" y="649"/>
                  </a:lnTo>
                  <a:lnTo>
                    <a:pt x="126" y="670"/>
                  </a:lnTo>
                  <a:lnTo>
                    <a:pt x="314" y="21"/>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7" name="Google Shape;7427;p31"/>
            <p:cNvSpPr/>
            <p:nvPr/>
          </p:nvSpPr>
          <p:spPr>
            <a:xfrm>
              <a:off x="4581300" y="2850238"/>
              <a:ext cx="8400" cy="17300"/>
            </a:xfrm>
            <a:custGeom>
              <a:avLst/>
              <a:gdLst/>
              <a:ahLst/>
              <a:cxnLst/>
              <a:rect l="l" t="t" r="r" b="b"/>
              <a:pathLst>
                <a:path w="336" h="692" extrusionOk="0">
                  <a:moveTo>
                    <a:pt x="189" y="1"/>
                  </a:moveTo>
                  <a:lnTo>
                    <a:pt x="1" y="650"/>
                  </a:lnTo>
                  <a:lnTo>
                    <a:pt x="147" y="691"/>
                  </a:lnTo>
                  <a:lnTo>
                    <a:pt x="336"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8" name="Google Shape;7428;p31"/>
            <p:cNvSpPr/>
            <p:nvPr/>
          </p:nvSpPr>
          <p:spPr>
            <a:xfrm>
              <a:off x="4600675" y="2860713"/>
              <a:ext cx="7850" cy="17275"/>
            </a:xfrm>
            <a:custGeom>
              <a:avLst/>
              <a:gdLst/>
              <a:ahLst/>
              <a:cxnLst/>
              <a:rect l="l" t="t" r="r" b="b"/>
              <a:pathLst>
                <a:path w="314" h="691" extrusionOk="0">
                  <a:moveTo>
                    <a:pt x="188" y="0"/>
                  </a:moveTo>
                  <a:lnTo>
                    <a:pt x="0" y="649"/>
                  </a:lnTo>
                  <a:lnTo>
                    <a:pt x="126" y="691"/>
                  </a:lnTo>
                  <a:lnTo>
                    <a:pt x="314" y="42"/>
                  </a:lnTo>
                  <a:lnTo>
                    <a:pt x="188"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9" name="Google Shape;7429;p31"/>
            <p:cNvSpPr/>
            <p:nvPr/>
          </p:nvSpPr>
          <p:spPr>
            <a:xfrm>
              <a:off x="4603800" y="2856538"/>
              <a:ext cx="7875" cy="17275"/>
            </a:xfrm>
            <a:custGeom>
              <a:avLst/>
              <a:gdLst/>
              <a:ahLst/>
              <a:cxnLst/>
              <a:rect l="l" t="t" r="r" b="b"/>
              <a:pathLst>
                <a:path w="315" h="691" extrusionOk="0">
                  <a:moveTo>
                    <a:pt x="189" y="0"/>
                  </a:moveTo>
                  <a:lnTo>
                    <a:pt x="1" y="649"/>
                  </a:lnTo>
                  <a:lnTo>
                    <a:pt x="126" y="690"/>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0" name="Google Shape;7430;p31"/>
            <p:cNvSpPr/>
            <p:nvPr/>
          </p:nvSpPr>
          <p:spPr>
            <a:xfrm>
              <a:off x="4610075" y="2859663"/>
              <a:ext cx="12575" cy="33500"/>
            </a:xfrm>
            <a:custGeom>
              <a:avLst/>
              <a:gdLst/>
              <a:ahLst/>
              <a:cxnLst/>
              <a:rect l="l" t="t" r="r" b="b"/>
              <a:pathLst>
                <a:path w="503" h="1340" extrusionOk="0">
                  <a:moveTo>
                    <a:pt x="377" y="1"/>
                  </a:moveTo>
                  <a:lnTo>
                    <a:pt x="1" y="1298"/>
                  </a:lnTo>
                  <a:lnTo>
                    <a:pt x="126" y="1340"/>
                  </a:lnTo>
                  <a:lnTo>
                    <a:pt x="503" y="42"/>
                  </a:lnTo>
                  <a:lnTo>
                    <a:pt x="377"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1" name="Google Shape;7431;p31"/>
            <p:cNvSpPr/>
            <p:nvPr/>
          </p:nvSpPr>
          <p:spPr>
            <a:xfrm>
              <a:off x="4625775" y="2863338"/>
              <a:ext cx="7875" cy="16750"/>
            </a:xfrm>
            <a:custGeom>
              <a:avLst/>
              <a:gdLst/>
              <a:ahLst/>
              <a:cxnLst/>
              <a:rect l="l" t="t" r="r" b="b"/>
              <a:pathLst>
                <a:path w="315" h="670" extrusionOk="0">
                  <a:moveTo>
                    <a:pt x="189" y="0"/>
                  </a:moveTo>
                  <a:lnTo>
                    <a:pt x="0" y="649"/>
                  </a:lnTo>
                  <a:lnTo>
                    <a:pt x="147" y="670"/>
                  </a:lnTo>
                  <a:lnTo>
                    <a:pt x="314" y="21"/>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2" name="Google Shape;7432;p31"/>
            <p:cNvSpPr/>
            <p:nvPr/>
          </p:nvSpPr>
          <p:spPr>
            <a:xfrm>
              <a:off x="4649300" y="2877963"/>
              <a:ext cx="8400" cy="17300"/>
            </a:xfrm>
            <a:custGeom>
              <a:avLst/>
              <a:gdLst/>
              <a:ahLst/>
              <a:cxnLst/>
              <a:rect l="l" t="t" r="r" b="b"/>
              <a:pathLst>
                <a:path w="336" h="692" extrusionOk="0">
                  <a:moveTo>
                    <a:pt x="189" y="1"/>
                  </a:moveTo>
                  <a:lnTo>
                    <a:pt x="1" y="650"/>
                  </a:lnTo>
                  <a:lnTo>
                    <a:pt x="147" y="691"/>
                  </a:lnTo>
                  <a:lnTo>
                    <a:pt x="336"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3" name="Google Shape;7433;p31"/>
            <p:cNvSpPr/>
            <p:nvPr/>
          </p:nvSpPr>
          <p:spPr>
            <a:xfrm>
              <a:off x="4647750" y="2869088"/>
              <a:ext cx="7875" cy="17275"/>
            </a:xfrm>
            <a:custGeom>
              <a:avLst/>
              <a:gdLst/>
              <a:ahLst/>
              <a:cxnLst/>
              <a:rect l="l" t="t" r="r" b="b"/>
              <a:pathLst>
                <a:path w="315" h="691" extrusionOk="0">
                  <a:moveTo>
                    <a:pt x="189" y="0"/>
                  </a:moveTo>
                  <a:lnTo>
                    <a:pt x="0" y="649"/>
                  </a:lnTo>
                  <a:lnTo>
                    <a:pt x="147"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4" name="Google Shape;7434;p31"/>
            <p:cNvSpPr/>
            <p:nvPr/>
          </p:nvSpPr>
          <p:spPr>
            <a:xfrm>
              <a:off x="4659250" y="2872738"/>
              <a:ext cx="7875" cy="17300"/>
            </a:xfrm>
            <a:custGeom>
              <a:avLst/>
              <a:gdLst/>
              <a:ahLst/>
              <a:cxnLst/>
              <a:rect l="l" t="t" r="r" b="b"/>
              <a:pathLst>
                <a:path w="315" h="692" extrusionOk="0">
                  <a:moveTo>
                    <a:pt x="189" y="1"/>
                  </a:moveTo>
                  <a:lnTo>
                    <a:pt x="1" y="649"/>
                  </a:lnTo>
                  <a:lnTo>
                    <a:pt x="126" y="691"/>
                  </a:lnTo>
                  <a:lnTo>
                    <a:pt x="314" y="42"/>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5" name="Google Shape;7435;p31"/>
            <p:cNvSpPr/>
            <p:nvPr/>
          </p:nvSpPr>
          <p:spPr>
            <a:xfrm>
              <a:off x="4679650" y="2888963"/>
              <a:ext cx="12575" cy="33500"/>
            </a:xfrm>
            <a:custGeom>
              <a:avLst/>
              <a:gdLst/>
              <a:ahLst/>
              <a:cxnLst/>
              <a:rect l="l" t="t" r="r" b="b"/>
              <a:pathLst>
                <a:path w="503" h="1340" extrusionOk="0">
                  <a:moveTo>
                    <a:pt x="377" y="0"/>
                  </a:moveTo>
                  <a:lnTo>
                    <a:pt x="1" y="1298"/>
                  </a:lnTo>
                  <a:lnTo>
                    <a:pt x="126" y="1339"/>
                  </a:lnTo>
                  <a:lnTo>
                    <a:pt x="503" y="42"/>
                  </a:lnTo>
                  <a:lnTo>
                    <a:pt x="377"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6" name="Google Shape;7436;p31"/>
            <p:cNvSpPr/>
            <p:nvPr/>
          </p:nvSpPr>
          <p:spPr>
            <a:xfrm>
              <a:off x="4681225" y="2879013"/>
              <a:ext cx="7875" cy="17300"/>
            </a:xfrm>
            <a:custGeom>
              <a:avLst/>
              <a:gdLst/>
              <a:ahLst/>
              <a:cxnLst/>
              <a:rect l="l" t="t" r="r" b="b"/>
              <a:pathLst>
                <a:path w="315" h="692" extrusionOk="0">
                  <a:moveTo>
                    <a:pt x="189" y="1"/>
                  </a:moveTo>
                  <a:lnTo>
                    <a:pt x="0" y="649"/>
                  </a:lnTo>
                  <a:lnTo>
                    <a:pt x="126" y="691"/>
                  </a:lnTo>
                  <a:lnTo>
                    <a:pt x="314"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7" name="Google Shape;7437;p31"/>
            <p:cNvSpPr/>
            <p:nvPr/>
          </p:nvSpPr>
          <p:spPr>
            <a:xfrm>
              <a:off x="4692200" y="2882163"/>
              <a:ext cx="8400" cy="17275"/>
            </a:xfrm>
            <a:custGeom>
              <a:avLst/>
              <a:gdLst/>
              <a:ahLst/>
              <a:cxnLst/>
              <a:rect l="l" t="t" r="r" b="b"/>
              <a:pathLst>
                <a:path w="336" h="691" extrusionOk="0">
                  <a:moveTo>
                    <a:pt x="189" y="0"/>
                  </a:moveTo>
                  <a:lnTo>
                    <a:pt x="1" y="649"/>
                  </a:lnTo>
                  <a:lnTo>
                    <a:pt x="147" y="691"/>
                  </a:lnTo>
                  <a:lnTo>
                    <a:pt x="335"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8" name="Google Shape;7438;p31"/>
            <p:cNvSpPr/>
            <p:nvPr/>
          </p:nvSpPr>
          <p:spPr>
            <a:xfrm>
              <a:off x="4703200" y="2885288"/>
              <a:ext cx="8375" cy="17300"/>
            </a:xfrm>
            <a:custGeom>
              <a:avLst/>
              <a:gdLst/>
              <a:ahLst/>
              <a:cxnLst/>
              <a:rect l="l" t="t" r="r" b="b"/>
              <a:pathLst>
                <a:path w="335" h="692" extrusionOk="0">
                  <a:moveTo>
                    <a:pt x="188" y="1"/>
                  </a:moveTo>
                  <a:lnTo>
                    <a:pt x="0" y="649"/>
                  </a:lnTo>
                  <a:lnTo>
                    <a:pt x="147" y="691"/>
                  </a:lnTo>
                  <a:lnTo>
                    <a:pt x="335" y="43"/>
                  </a:lnTo>
                  <a:lnTo>
                    <a:pt x="18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9" name="Google Shape;7439;p31"/>
            <p:cNvSpPr/>
            <p:nvPr/>
          </p:nvSpPr>
          <p:spPr>
            <a:xfrm>
              <a:off x="4729875" y="290256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0" name="Google Shape;7440;p31"/>
            <p:cNvSpPr/>
            <p:nvPr/>
          </p:nvSpPr>
          <p:spPr>
            <a:xfrm>
              <a:off x="4720975" y="2891563"/>
              <a:ext cx="12575" cy="33500"/>
            </a:xfrm>
            <a:custGeom>
              <a:avLst/>
              <a:gdLst/>
              <a:ahLst/>
              <a:cxnLst/>
              <a:rect l="l" t="t" r="r" b="b"/>
              <a:pathLst>
                <a:path w="503" h="1340" extrusionOk="0">
                  <a:moveTo>
                    <a:pt x="377" y="1"/>
                  </a:moveTo>
                  <a:lnTo>
                    <a:pt x="1" y="1298"/>
                  </a:lnTo>
                  <a:lnTo>
                    <a:pt x="126" y="1340"/>
                  </a:lnTo>
                  <a:lnTo>
                    <a:pt x="503" y="43"/>
                  </a:lnTo>
                  <a:lnTo>
                    <a:pt x="377"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1" name="Google Shape;7441;p31"/>
            <p:cNvSpPr/>
            <p:nvPr/>
          </p:nvSpPr>
          <p:spPr>
            <a:xfrm>
              <a:off x="4736675" y="289471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2" name="Google Shape;7442;p31"/>
            <p:cNvSpPr/>
            <p:nvPr/>
          </p:nvSpPr>
          <p:spPr>
            <a:xfrm>
              <a:off x="4747650" y="2897838"/>
              <a:ext cx="7875" cy="17300"/>
            </a:xfrm>
            <a:custGeom>
              <a:avLst/>
              <a:gdLst/>
              <a:ahLst/>
              <a:cxnLst/>
              <a:rect l="l" t="t" r="r" b="b"/>
              <a:pathLst>
                <a:path w="315" h="692" extrusionOk="0">
                  <a:moveTo>
                    <a:pt x="189" y="1"/>
                  </a:moveTo>
                  <a:lnTo>
                    <a:pt x="1" y="650"/>
                  </a:lnTo>
                  <a:lnTo>
                    <a:pt x="126" y="691"/>
                  </a:lnTo>
                  <a:lnTo>
                    <a:pt x="314"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3" name="Google Shape;7443;p31"/>
            <p:cNvSpPr/>
            <p:nvPr/>
          </p:nvSpPr>
          <p:spPr>
            <a:xfrm>
              <a:off x="4758650" y="2900988"/>
              <a:ext cx="8375" cy="17275"/>
            </a:xfrm>
            <a:custGeom>
              <a:avLst/>
              <a:gdLst/>
              <a:ahLst/>
              <a:cxnLst/>
              <a:rect l="l" t="t" r="r" b="b"/>
              <a:pathLst>
                <a:path w="335" h="691" extrusionOk="0">
                  <a:moveTo>
                    <a:pt x="188" y="1"/>
                  </a:moveTo>
                  <a:lnTo>
                    <a:pt x="0" y="649"/>
                  </a:lnTo>
                  <a:lnTo>
                    <a:pt x="146" y="691"/>
                  </a:lnTo>
                  <a:lnTo>
                    <a:pt x="335" y="42"/>
                  </a:lnTo>
                  <a:lnTo>
                    <a:pt x="18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4" name="Google Shape;7444;p31"/>
            <p:cNvSpPr/>
            <p:nvPr/>
          </p:nvSpPr>
          <p:spPr>
            <a:xfrm>
              <a:off x="4769625" y="2904138"/>
              <a:ext cx="7875" cy="17275"/>
            </a:xfrm>
            <a:custGeom>
              <a:avLst/>
              <a:gdLst/>
              <a:ahLst/>
              <a:cxnLst/>
              <a:rect l="l" t="t" r="r" b="b"/>
              <a:pathLst>
                <a:path w="315" h="691" extrusionOk="0">
                  <a:moveTo>
                    <a:pt x="189" y="0"/>
                  </a:moveTo>
                  <a:lnTo>
                    <a:pt x="0" y="649"/>
                  </a:lnTo>
                  <a:lnTo>
                    <a:pt x="147"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5" name="Google Shape;7445;p31"/>
            <p:cNvSpPr/>
            <p:nvPr/>
          </p:nvSpPr>
          <p:spPr>
            <a:xfrm>
              <a:off x="4776425" y="2907788"/>
              <a:ext cx="12575" cy="32975"/>
            </a:xfrm>
            <a:custGeom>
              <a:avLst/>
              <a:gdLst/>
              <a:ahLst/>
              <a:cxnLst/>
              <a:rect l="l" t="t" r="r" b="b"/>
              <a:pathLst>
                <a:path w="503" h="1319" extrusionOk="0">
                  <a:moveTo>
                    <a:pt x="377" y="1"/>
                  </a:moveTo>
                  <a:lnTo>
                    <a:pt x="0" y="1298"/>
                  </a:lnTo>
                  <a:lnTo>
                    <a:pt x="126" y="1319"/>
                  </a:lnTo>
                  <a:lnTo>
                    <a:pt x="503" y="21"/>
                  </a:lnTo>
                  <a:lnTo>
                    <a:pt x="377"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6" name="Google Shape;7446;p31"/>
            <p:cNvSpPr/>
            <p:nvPr/>
          </p:nvSpPr>
          <p:spPr>
            <a:xfrm>
              <a:off x="4791600" y="2910413"/>
              <a:ext cx="8375" cy="17275"/>
            </a:xfrm>
            <a:custGeom>
              <a:avLst/>
              <a:gdLst/>
              <a:ahLst/>
              <a:cxnLst/>
              <a:rect l="l" t="t" r="r" b="b"/>
              <a:pathLst>
                <a:path w="335" h="691" extrusionOk="0">
                  <a:moveTo>
                    <a:pt x="189" y="0"/>
                  </a:moveTo>
                  <a:lnTo>
                    <a:pt x="0" y="649"/>
                  </a:lnTo>
                  <a:lnTo>
                    <a:pt x="147" y="691"/>
                  </a:lnTo>
                  <a:lnTo>
                    <a:pt x="335"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7" name="Google Shape;7447;p31"/>
            <p:cNvSpPr/>
            <p:nvPr/>
          </p:nvSpPr>
          <p:spPr>
            <a:xfrm>
              <a:off x="4803100" y="2913538"/>
              <a:ext cx="7875" cy="17300"/>
            </a:xfrm>
            <a:custGeom>
              <a:avLst/>
              <a:gdLst/>
              <a:ahLst/>
              <a:cxnLst/>
              <a:rect l="l" t="t" r="r" b="b"/>
              <a:pathLst>
                <a:path w="315" h="692" extrusionOk="0">
                  <a:moveTo>
                    <a:pt x="168" y="1"/>
                  </a:moveTo>
                  <a:lnTo>
                    <a:pt x="1" y="649"/>
                  </a:lnTo>
                  <a:lnTo>
                    <a:pt x="126" y="691"/>
                  </a:lnTo>
                  <a:lnTo>
                    <a:pt x="314" y="43"/>
                  </a:lnTo>
                  <a:lnTo>
                    <a:pt x="16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8" name="Google Shape;7448;p31"/>
            <p:cNvSpPr/>
            <p:nvPr/>
          </p:nvSpPr>
          <p:spPr>
            <a:xfrm>
              <a:off x="4814075" y="2917213"/>
              <a:ext cx="7875" cy="17275"/>
            </a:xfrm>
            <a:custGeom>
              <a:avLst/>
              <a:gdLst/>
              <a:ahLst/>
              <a:cxnLst/>
              <a:rect l="l" t="t" r="r" b="b"/>
              <a:pathLst>
                <a:path w="315" h="691" extrusionOk="0">
                  <a:moveTo>
                    <a:pt x="189" y="0"/>
                  </a:moveTo>
                  <a:lnTo>
                    <a:pt x="1" y="649"/>
                  </a:lnTo>
                  <a:lnTo>
                    <a:pt x="126" y="691"/>
                  </a:lnTo>
                  <a:lnTo>
                    <a:pt x="315" y="21"/>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9" name="Google Shape;7449;p31"/>
            <p:cNvSpPr/>
            <p:nvPr/>
          </p:nvSpPr>
          <p:spPr>
            <a:xfrm>
              <a:off x="4825075" y="2919813"/>
              <a:ext cx="7875" cy="17300"/>
            </a:xfrm>
            <a:custGeom>
              <a:avLst/>
              <a:gdLst/>
              <a:ahLst/>
              <a:cxnLst/>
              <a:rect l="l" t="t" r="r" b="b"/>
              <a:pathLst>
                <a:path w="315" h="692" extrusionOk="0">
                  <a:moveTo>
                    <a:pt x="189" y="1"/>
                  </a:moveTo>
                  <a:lnTo>
                    <a:pt x="0" y="649"/>
                  </a:lnTo>
                  <a:lnTo>
                    <a:pt x="126" y="691"/>
                  </a:lnTo>
                  <a:lnTo>
                    <a:pt x="314"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0" name="Google Shape;7450;p31"/>
            <p:cNvSpPr/>
            <p:nvPr/>
          </p:nvSpPr>
          <p:spPr>
            <a:xfrm>
              <a:off x="4831875" y="2923488"/>
              <a:ext cx="12575" cy="33500"/>
            </a:xfrm>
            <a:custGeom>
              <a:avLst/>
              <a:gdLst/>
              <a:ahLst/>
              <a:cxnLst/>
              <a:rect l="l" t="t" r="r" b="b"/>
              <a:pathLst>
                <a:path w="503" h="1340" extrusionOk="0">
                  <a:moveTo>
                    <a:pt x="356" y="0"/>
                  </a:moveTo>
                  <a:lnTo>
                    <a:pt x="0" y="1297"/>
                  </a:lnTo>
                  <a:lnTo>
                    <a:pt x="126" y="1339"/>
                  </a:lnTo>
                  <a:lnTo>
                    <a:pt x="502" y="42"/>
                  </a:lnTo>
                  <a:lnTo>
                    <a:pt x="356"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1" name="Google Shape;7451;p31"/>
            <p:cNvSpPr/>
            <p:nvPr/>
          </p:nvSpPr>
          <p:spPr>
            <a:xfrm>
              <a:off x="4847050" y="2926613"/>
              <a:ext cx="8375" cy="17300"/>
            </a:xfrm>
            <a:custGeom>
              <a:avLst/>
              <a:gdLst/>
              <a:ahLst/>
              <a:cxnLst/>
              <a:rect l="l" t="t" r="r" b="b"/>
              <a:pathLst>
                <a:path w="335" h="692" extrusionOk="0">
                  <a:moveTo>
                    <a:pt x="188" y="1"/>
                  </a:moveTo>
                  <a:lnTo>
                    <a:pt x="0" y="649"/>
                  </a:lnTo>
                  <a:lnTo>
                    <a:pt x="147" y="691"/>
                  </a:lnTo>
                  <a:lnTo>
                    <a:pt x="335" y="43"/>
                  </a:lnTo>
                  <a:lnTo>
                    <a:pt x="18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2" name="Google Shape;7452;p31"/>
            <p:cNvSpPr/>
            <p:nvPr/>
          </p:nvSpPr>
          <p:spPr>
            <a:xfrm>
              <a:off x="4858550" y="292976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3" name="Google Shape;7453;p31"/>
            <p:cNvSpPr/>
            <p:nvPr/>
          </p:nvSpPr>
          <p:spPr>
            <a:xfrm>
              <a:off x="4844950" y="2928713"/>
              <a:ext cx="7875" cy="17275"/>
            </a:xfrm>
            <a:custGeom>
              <a:avLst/>
              <a:gdLst/>
              <a:ahLst/>
              <a:cxnLst/>
              <a:rect l="l" t="t" r="r" b="b"/>
              <a:pathLst>
                <a:path w="315" h="691" extrusionOk="0">
                  <a:moveTo>
                    <a:pt x="189" y="0"/>
                  </a:moveTo>
                  <a:lnTo>
                    <a:pt x="0" y="649"/>
                  </a:lnTo>
                  <a:lnTo>
                    <a:pt x="147"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4" name="Google Shape;7454;p31"/>
            <p:cNvSpPr/>
            <p:nvPr/>
          </p:nvSpPr>
          <p:spPr>
            <a:xfrm>
              <a:off x="4880525" y="2936038"/>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5" name="Google Shape;7455;p31"/>
            <p:cNvSpPr/>
            <p:nvPr/>
          </p:nvSpPr>
          <p:spPr>
            <a:xfrm>
              <a:off x="4886800" y="2939163"/>
              <a:ext cx="12575" cy="33525"/>
            </a:xfrm>
            <a:custGeom>
              <a:avLst/>
              <a:gdLst/>
              <a:ahLst/>
              <a:cxnLst/>
              <a:rect l="l" t="t" r="r" b="b"/>
              <a:pathLst>
                <a:path w="503" h="1341" extrusionOk="0">
                  <a:moveTo>
                    <a:pt x="377" y="1"/>
                  </a:moveTo>
                  <a:lnTo>
                    <a:pt x="0" y="1298"/>
                  </a:lnTo>
                  <a:lnTo>
                    <a:pt x="126" y="1340"/>
                  </a:lnTo>
                  <a:lnTo>
                    <a:pt x="502" y="43"/>
                  </a:lnTo>
                  <a:lnTo>
                    <a:pt x="377"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6" name="Google Shape;7456;p31"/>
            <p:cNvSpPr/>
            <p:nvPr/>
          </p:nvSpPr>
          <p:spPr>
            <a:xfrm>
              <a:off x="4902500" y="2942838"/>
              <a:ext cx="8375" cy="16750"/>
            </a:xfrm>
            <a:custGeom>
              <a:avLst/>
              <a:gdLst/>
              <a:ahLst/>
              <a:cxnLst/>
              <a:rect l="l" t="t" r="r" b="b"/>
              <a:pathLst>
                <a:path w="335" h="670" extrusionOk="0">
                  <a:moveTo>
                    <a:pt x="188" y="0"/>
                  </a:moveTo>
                  <a:lnTo>
                    <a:pt x="0" y="649"/>
                  </a:lnTo>
                  <a:lnTo>
                    <a:pt x="146" y="670"/>
                  </a:lnTo>
                  <a:lnTo>
                    <a:pt x="335" y="21"/>
                  </a:lnTo>
                  <a:lnTo>
                    <a:pt x="188"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7" name="Google Shape;7457;p31"/>
            <p:cNvSpPr/>
            <p:nvPr/>
          </p:nvSpPr>
          <p:spPr>
            <a:xfrm>
              <a:off x="4929700" y="2960088"/>
              <a:ext cx="8375" cy="17300"/>
            </a:xfrm>
            <a:custGeom>
              <a:avLst/>
              <a:gdLst/>
              <a:ahLst/>
              <a:cxnLst/>
              <a:rect l="l" t="t" r="r" b="b"/>
              <a:pathLst>
                <a:path w="335" h="692" extrusionOk="0">
                  <a:moveTo>
                    <a:pt x="188" y="1"/>
                  </a:moveTo>
                  <a:lnTo>
                    <a:pt x="0" y="650"/>
                  </a:lnTo>
                  <a:lnTo>
                    <a:pt x="146" y="691"/>
                  </a:lnTo>
                  <a:lnTo>
                    <a:pt x="335" y="43"/>
                  </a:lnTo>
                  <a:lnTo>
                    <a:pt x="18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8" name="Google Shape;7458;p31"/>
            <p:cNvSpPr/>
            <p:nvPr/>
          </p:nvSpPr>
          <p:spPr>
            <a:xfrm>
              <a:off x="4924975" y="2949113"/>
              <a:ext cx="7875" cy="17275"/>
            </a:xfrm>
            <a:custGeom>
              <a:avLst/>
              <a:gdLst/>
              <a:ahLst/>
              <a:cxnLst/>
              <a:rect l="l" t="t" r="r" b="b"/>
              <a:pathLst>
                <a:path w="315" h="691" extrusionOk="0">
                  <a:moveTo>
                    <a:pt x="189" y="0"/>
                  </a:moveTo>
                  <a:lnTo>
                    <a:pt x="1" y="649"/>
                  </a:lnTo>
                  <a:lnTo>
                    <a:pt x="126" y="691"/>
                  </a:lnTo>
                  <a:lnTo>
                    <a:pt x="315" y="21"/>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9" name="Google Shape;7459;p31"/>
            <p:cNvSpPr/>
            <p:nvPr/>
          </p:nvSpPr>
          <p:spPr>
            <a:xfrm>
              <a:off x="4935975" y="2952263"/>
              <a:ext cx="7850" cy="16750"/>
            </a:xfrm>
            <a:custGeom>
              <a:avLst/>
              <a:gdLst/>
              <a:ahLst/>
              <a:cxnLst/>
              <a:rect l="l" t="t" r="r" b="b"/>
              <a:pathLst>
                <a:path w="314" h="670" extrusionOk="0">
                  <a:moveTo>
                    <a:pt x="188" y="0"/>
                  </a:moveTo>
                  <a:lnTo>
                    <a:pt x="0" y="649"/>
                  </a:lnTo>
                  <a:lnTo>
                    <a:pt x="126" y="670"/>
                  </a:lnTo>
                  <a:lnTo>
                    <a:pt x="314" y="21"/>
                  </a:lnTo>
                  <a:lnTo>
                    <a:pt x="188"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0" name="Google Shape;7460;p31"/>
            <p:cNvSpPr/>
            <p:nvPr/>
          </p:nvSpPr>
          <p:spPr>
            <a:xfrm>
              <a:off x="4942775" y="2955388"/>
              <a:ext cx="12575" cy="33500"/>
            </a:xfrm>
            <a:custGeom>
              <a:avLst/>
              <a:gdLst/>
              <a:ahLst/>
              <a:cxnLst/>
              <a:rect l="l" t="t" r="r" b="b"/>
              <a:pathLst>
                <a:path w="503" h="1340" extrusionOk="0">
                  <a:moveTo>
                    <a:pt x="356" y="1"/>
                  </a:moveTo>
                  <a:lnTo>
                    <a:pt x="0" y="1298"/>
                  </a:lnTo>
                  <a:lnTo>
                    <a:pt x="126" y="1340"/>
                  </a:lnTo>
                  <a:lnTo>
                    <a:pt x="502" y="42"/>
                  </a:lnTo>
                  <a:lnTo>
                    <a:pt x="356"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1" name="Google Shape;7461;p31"/>
            <p:cNvSpPr/>
            <p:nvPr/>
          </p:nvSpPr>
          <p:spPr>
            <a:xfrm>
              <a:off x="4957925" y="2958538"/>
              <a:ext cx="8400" cy="17275"/>
            </a:xfrm>
            <a:custGeom>
              <a:avLst/>
              <a:gdLst/>
              <a:ahLst/>
              <a:cxnLst/>
              <a:rect l="l" t="t" r="r" b="b"/>
              <a:pathLst>
                <a:path w="336" h="691" extrusionOk="0">
                  <a:moveTo>
                    <a:pt x="189" y="0"/>
                  </a:moveTo>
                  <a:lnTo>
                    <a:pt x="1" y="649"/>
                  </a:lnTo>
                  <a:lnTo>
                    <a:pt x="147" y="691"/>
                  </a:lnTo>
                  <a:lnTo>
                    <a:pt x="336"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2" name="Google Shape;7462;p31"/>
            <p:cNvSpPr/>
            <p:nvPr/>
          </p:nvSpPr>
          <p:spPr>
            <a:xfrm>
              <a:off x="4968925" y="2961138"/>
              <a:ext cx="7875" cy="17300"/>
            </a:xfrm>
            <a:custGeom>
              <a:avLst/>
              <a:gdLst/>
              <a:ahLst/>
              <a:cxnLst/>
              <a:rect l="l" t="t" r="r" b="b"/>
              <a:pathLst>
                <a:path w="315" h="692" extrusionOk="0">
                  <a:moveTo>
                    <a:pt x="189" y="1"/>
                  </a:moveTo>
                  <a:lnTo>
                    <a:pt x="0" y="649"/>
                  </a:lnTo>
                  <a:lnTo>
                    <a:pt x="126" y="691"/>
                  </a:lnTo>
                  <a:lnTo>
                    <a:pt x="314"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3" name="Google Shape;7463;p31"/>
            <p:cNvSpPr/>
            <p:nvPr/>
          </p:nvSpPr>
          <p:spPr>
            <a:xfrm>
              <a:off x="4980425" y="2964813"/>
              <a:ext cx="7875" cy="17275"/>
            </a:xfrm>
            <a:custGeom>
              <a:avLst/>
              <a:gdLst/>
              <a:ahLst/>
              <a:cxnLst/>
              <a:rect l="l" t="t" r="r" b="b"/>
              <a:pathLst>
                <a:path w="315" h="691" extrusionOk="0">
                  <a:moveTo>
                    <a:pt x="189" y="0"/>
                  </a:moveTo>
                  <a:lnTo>
                    <a:pt x="1" y="649"/>
                  </a:lnTo>
                  <a:lnTo>
                    <a:pt x="126"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4" name="Google Shape;7464;p31"/>
            <p:cNvSpPr/>
            <p:nvPr/>
          </p:nvSpPr>
          <p:spPr>
            <a:xfrm>
              <a:off x="4991425" y="2967938"/>
              <a:ext cx="7850" cy="17300"/>
            </a:xfrm>
            <a:custGeom>
              <a:avLst/>
              <a:gdLst/>
              <a:ahLst/>
              <a:cxnLst/>
              <a:rect l="l" t="t" r="r" b="b"/>
              <a:pathLst>
                <a:path w="314" h="692" extrusionOk="0">
                  <a:moveTo>
                    <a:pt x="188" y="1"/>
                  </a:moveTo>
                  <a:lnTo>
                    <a:pt x="0" y="649"/>
                  </a:lnTo>
                  <a:lnTo>
                    <a:pt x="126" y="691"/>
                  </a:lnTo>
                  <a:lnTo>
                    <a:pt x="314" y="43"/>
                  </a:lnTo>
                  <a:lnTo>
                    <a:pt x="18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5" name="Google Shape;7465;p31"/>
            <p:cNvSpPr/>
            <p:nvPr/>
          </p:nvSpPr>
          <p:spPr>
            <a:xfrm>
              <a:off x="4997700" y="2971088"/>
              <a:ext cx="12575" cy="33500"/>
            </a:xfrm>
            <a:custGeom>
              <a:avLst/>
              <a:gdLst/>
              <a:ahLst/>
              <a:cxnLst/>
              <a:rect l="l" t="t" r="r" b="b"/>
              <a:pathLst>
                <a:path w="503" h="1340" extrusionOk="0">
                  <a:moveTo>
                    <a:pt x="377" y="0"/>
                  </a:moveTo>
                  <a:lnTo>
                    <a:pt x="0" y="1298"/>
                  </a:lnTo>
                  <a:lnTo>
                    <a:pt x="147" y="1339"/>
                  </a:lnTo>
                  <a:lnTo>
                    <a:pt x="502" y="42"/>
                  </a:lnTo>
                  <a:lnTo>
                    <a:pt x="377"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6" name="Google Shape;7466;p31"/>
            <p:cNvSpPr/>
            <p:nvPr/>
          </p:nvSpPr>
          <p:spPr>
            <a:xfrm>
              <a:off x="5013375" y="2974213"/>
              <a:ext cx="7875" cy="17300"/>
            </a:xfrm>
            <a:custGeom>
              <a:avLst/>
              <a:gdLst/>
              <a:ahLst/>
              <a:cxnLst/>
              <a:rect l="l" t="t" r="r" b="b"/>
              <a:pathLst>
                <a:path w="315" h="692" extrusionOk="0">
                  <a:moveTo>
                    <a:pt x="189" y="1"/>
                  </a:moveTo>
                  <a:lnTo>
                    <a:pt x="1" y="649"/>
                  </a:lnTo>
                  <a:lnTo>
                    <a:pt x="126" y="691"/>
                  </a:lnTo>
                  <a:lnTo>
                    <a:pt x="315"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7" name="Google Shape;7467;p31"/>
            <p:cNvSpPr/>
            <p:nvPr/>
          </p:nvSpPr>
          <p:spPr>
            <a:xfrm>
              <a:off x="5024375" y="297736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8" name="Google Shape;7468;p31"/>
            <p:cNvSpPr/>
            <p:nvPr/>
          </p:nvSpPr>
          <p:spPr>
            <a:xfrm>
              <a:off x="5035875" y="2981013"/>
              <a:ext cx="7875" cy="17300"/>
            </a:xfrm>
            <a:custGeom>
              <a:avLst/>
              <a:gdLst/>
              <a:ahLst/>
              <a:cxnLst/>
              <a:rect l="l" t="t" r="r" b="b"/>
              <a:pathLst>
                <a:path w="315" h="692" extrusionOk="0">
                  <a:moveTo>
                    <a:pt x="189" y="1"/>
                  </a:moveTo>
                  <a:lnTo>
                    <a:pt x="1" y="649"/>
                  </a:lnTo>
                  <a:lnTo>
                    <a:pt x="126" y="691"/>
                  </a:lnTo>
                  <a:lnTo>
                    <a:pt x="314"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9" name="Google Shape;7469;p31"/>
            <p:cNvSpPr/>
            <p:nvPr/>
          </p:nvSpPr>
          <p:spPr>
            <a:xfrm>
              <a:off x="5046850" y="2983638"/>
              <a:ext cx="7875" cy="17275"/>
            </a:xfrm>
            <a:custGeom>
              <a:avLst/>
              <a:gdLst/>
              <a:ahLst/>
              <a:cxnLst/>
              <a:rect l="l" t="t" r="r" b="b"/>
              <a:pathLst>
                <a:path w="315" h="691" extrusionOk="0">
                  <a:moveTo>
                    <a:pt x="189" y="0"/>
                  </a:moveTo>
                  <a:lnTo>
                    <a:pt x="1" y="649"/>
                  </a:lnTo>
                  <a:lnTo>
                    <a:pt x="126" y="691"/>
                  </a:lnTo>
                  <a:lnTo>
                    <a:pt x="315"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0" name="Google Shape;7470;p31"/>
            <p:cNvSpPr/>
            <p:nvPr/>
          </p:nvSpPr>
          <p:spPr>
            <a:xfrm>
              <a:off x="5052625" y="2986763"/>
              <a:ext cx="13100" cy="33525"/>
            </a:xfrm>
            <a:custGeom>
              <a:avLst/>
              <a:gdLst/>
              <a:ahLst/>
              <a:cxnLst/>
              <a:rect l="l" t="t" r="r" b="b"/>
              <a:pathLst>
                <a:path w="524" h="1341" extrusionOk="0">
                  <a:moveTo>
                    <a:pt x="377" y="1"/>
                  </a:moveTo>
                  <a:lnTo>
                    <a:pt x="0" y="1298"/>
                  </a:lnTo>
                  <a:lnTo>
                    <a:pt x="147" y="1340"/>
                  </a:lnTo>
                  <a:lnTo>
                    <a:pt x="523" y="43"/>
                  </a:lnTo>
                  <a:lnTo>
                    <a:pt x="377"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1" name="Google Shape;7471;p31"/>
            <p:cNvSpPr/>
            <p:nvPr/>
          </p:nvSpPr>
          <p:spPr>
            <a:xfrm>
              <a:off x="5068825" y="2990438"/>
              <a:ext cx="8400" cy="17275"/>
            </a:xfrm>
            <a:custGeom>
              <a:avLst/>
              <a:gdLst/>
              <a:ahLst/>
              <a:cxnLst/>
              <a:rect l="l" t="t" r="r" b="b"/>
              <a:pathLst>
                <a:path w="336" h="691" extrusionOk="0">
                  <a:moveTo>
                    <a:pt x="189" y="0"/>
                  </a:moveTo>
                  <a:lnTo>
                    <a:pt x="1" y="649"/>
                  </a:lnTo>
                  <a:lnTo>
                    <a:pt x="147" y="691"/>
                  </a:lnTo>
                  <a:lnTo>
                    <a:pt x="335"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2" name="Google Shape;7472;p31"/>
            <p:cNvSpPr/>
            <p:nvPr/>
          </p:nvSpPr>
          <p:spPr>
            <a:xfrm>
              <a:off x="5079825" y="2993563"/>
              <a:ext cx="7850" cy="16775"/>
            </a:xfrm>
            <a:custGeom>
              <a:avLst/>
              <a:gdLst/>
              <a:ahLst/>
              <a:cxnLst/>
              <a:rect l="l" t="t" r="r" b="b"/>
              <a:pathLst>
                <a:path w="314" h="671" extrusionOk="0">
                  <a:moveTo>
                    <a:pt x="188" y="1"/>
                  </a:moveTo>
                  <a:lnTo>
                    <a:pt x="0" y="650"/>
                  </a:lnTo>
                  <a:lnTo>
                    <a:pt x="126" y="671"/>
                  </a:lnTo>
                  <a:lnTo>
                    <a:pt x="314" y="22"/>
                  </a:lnTo>
                  <a:lnTo>
                    <a:pt x="18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3" name="Google Shape;7473;p31"/>
            <p:cNvSpPr/>
            <p:nvPr/>
          </p:nvSpPr>
          <p:spPr>
            <a:xfrm>
              <a:off x="5090800" y="2996188"/>
              <a:ext cx="7875" cy="17300"/>
            </a:xfrm>
            <a:custGeom>
              <a:avLst/>
              <a:gdLst/>
              <a:ahLst/>
              <a:cxnLst/>
              <a:rect l="l" t="t" r="r" b="b"/>
              <a:pathLst>
                <a:path w="315" h="692" extrusionOk="0">
                  <a:moveTo>
                    <a:pt x="189" y="1"/>
                  </a:moveTo>
                  <a:lnTo>
                    <a:pt x="1" y="649"/>
                  </a:lnTo>
                  <a:lnTo>
                    <a:pt x="126" y="691"/>
                  </a:lnTo>
                  <a:lnTo>
                    <a:pt x="314" y="42"/>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4" name="Google Shape;7474;p31"/>
            <p:cNvSpPr/>
            <p:nvPr/>
          </p:nvSpPr>
          <p:spPr>
            <a:xfrm>
              <a:off x="5102300" y="2999863"/>
              <a:ext cx="7875" cy="17275"/>
            </a:xfrm>
            <a:custGeom>
              <a:avLst/>
              <a:gdLst/>
              <a:ahLst/>
              <a:cxnLst/>
              <a:rect l="l" t="t" r="r" b="b"/>
              <a:pathLst>
                <a:path w="315" h="691" extrusionOk="0">
                  <a:moveTo>
                    <a:pt x="168" y="0"/>
                  </a:moveTo>
                  <a:lnTo>
                    <a:pt x="1" y="649"/>
                  </a:lnTo>
                  <a:lnTo>
                    <a:pt x="126" y="691"/>
                  </a:lnTo>
                  <a:lnTo>
                    <a:pt x="315" y="42"/>
                  </a:lnTo>
                  <a:lnTo>
                    <a:pt x="168"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5" name="Google Shape;7475;p31"/>
            <p:cNvSpPr/>
            <p:nvPr/>
          </p:nvSpPr>
          <p:spPr>
            <a:xfrm>
              <a:off x="5108575" y="3002988"/>
              <a:ext cx="12600" cy="32975"/>
            </a:xfrm>
            <a:custGeom>
              <a:avLst/>
              <a:gdLst/>
              <a:ahLst/>
              <a:cxnLst/>
              <a:rect l="l" t="t" r="r" b="b"/>
              <a:pathLst>
                <a:path w="504" h="1319" extrusionOk="0">
                  <a:moveTo>
                    <a:pt x="378" y="1"/>
                  </a:moveTo>
                  <a:lnTo>
                    <a:pt x="1" y="1298"/>
                  </a:lnTo>
                  <a:lnTo>
                    <a:pt x="126" y="1319"/>
                  </a:lnTo>
                  <a:lnTo>
                    <a:pt x="503" y="22"/>
                  </a:lnTo>
                  <a:lnTo>
                    <a:pt x="37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6" name="Google Shape;7476;p31"/>
            <p:cNvSpPr/>
            <p:nvPr/>
          </p:nvSpPr>
          <p:spPr>
            <a:xfrm>
              <a:off x="5123750" y="3005613"/>
              <a:ext cx="8400" cy="17275"/>
            </a:xfrm>
            <a:custGeom>
              <a:avLst/>
              <a:gdLst/>
              <a:ahLst/>
              <a:cxnLst/>
              <a:rect l="l" t="t" r="r" b="b"/>
              <a:pathLst>
                <a:path w="336" h="691" extrusionOk="0">
                  <a:moveTo>
                    <a:pt x="189" y="0"/>
                  </a:moveTo>
                  <a:lnTo>
                    <a:pt x="1" y="649"/>
                  </a:lnTo>
                  <a:lnTo>
                    <a:pt x="147" y="691"/>
                  </a:lnTo>
                  <a:lnTo>
                    <a:pt x="335"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7" name="Google Shape;7477;p31"/>
            <p:cNvSpPr/>
            <p:nvPr/>
          </p:nvSpPr>
          <p:spPr>
            <a:xfrm>
              <a:off x="5135275" y="3009263"/>
              <a:ext cx="7850" cy="17300"/>
            </a:xfrm>
            <a:custGeom>
              <a:avLst/>
              <a:gdLst/>
              <a:ahLst/>
              <a:cxnLst/>
              <a:rect l="l" t="t" r="r" b="b"/>
              <a:pathLst>
                <a:path w="314" h="692" extrusionOk="0">
                  <a:moveTo>
                    <a:pt x="188" y="1"/>
                  </a:moveTo>
                  <a:lnTo>
                    <a:pt x="0" y="649"/>
                  </a:lnTo>
                  <a:lnTo>
                    <a:pt x="126" y="691"/>
                  </a:lnTo>
                  <a:lnTo>
                    <a:pt x="314" y="43"/>
                  </a:lnTo>
                  <a:lnTo>
                    <a:pt x="18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8" name="Google Shape;7478;p31"/>
            <p:cNvSpPr/>
            <p:nvPr/>
          </p:nvSpPr>
          <p:spPr>
            <a:xfrm>
              <a:off x="5146250" y="301241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9" name="Google Shape;7479;p31"/>
            <p:cNvSpPr/>
            <p:nvPr/>
          </p:nvSpPr>
          <p:spPr>
            <a:xfrm>
              <a:off x="5157225" y="3015538"/>
              <a:ext cx="7875" cy="16775"/>
            </a:xfrm>
            <a:custGeom>
              <a:avLst/>
              <a:gdLst/>
              <a:ahLst/>
              <a:cxnLst/>
              <a:rect l="l" t="t" r="r" b="b"/>
              <a:pathLst>
                <a:path w="315" h="671" extrusionOk="0">
                  <a:moveTo>
                    <a:pt x="189" y="1"/>
                  </a:moveTo>
                  <a:lnTo>
                    <a:pt x="1" y="649"/>
                  </a:lnTo>
                  <a:lnTo>
                    <a:pt x="126" y="670"/>
                  </a:lnTo>
                  <a:lnTo>
                    <a:pt x="315" y="22"/>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0" name="Google Shape;7480;p31"/>
            <p:cNvSpPr/>
            <p:nvPr/>
          </p:nvSpPr>
          <p:spPr>
            <a:xfrm>
              <a:off x="5164025" y="3018688"/>
              <a:ext cx="12575" cy="33500"/>
            </a:xfrm>
            <a:custGeom>
              <a:avLst/>
              <a:gdLst/>
              <a:ahLst/>
              <a:cxnLst/>
              <a:rect l="l" t="t" r="r" b="b"/>
              <a:pathLst>
                <a:path w="503" h="1340" extrusionOk="0">
                  <a:moveTo>
                    <a:pt x="377" y="0"/>
                  </a:moveTo>
                  <a:lnTo>
                    <a:pt x="1" y="1319"/>
                  </a:lnTo>
                  <a:lnTo>
                    <a:pt x="126" y="1339"/>
                  </a:lnTo>
                  <a:lnTo>
                    <a:pt x="503" y="42"/>
                  </a:lnTo>
                  <a:lnTo>
                    <a:pt x="377"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1" name="Google Shape;7481;p31"/>
            <p:cNvSpPr/>
            <p:nvPr/>
          </p:nvSpPr>
          <p:spPr>
            <a:xfrm>
              <a:off x="5179200" y="3021813"/>
              <a:ext cx="8400" cy="17300"/>
            </a:xfrm>
            <a:custGeom>
              <a:avLst/>
              <a:gdLst/>
              <a:ahLst/>
              <a:cxnLst/>
              <a:rect l="l" t="t" r="r" b="b"/>
              <a:pathLst>
                <a:path w="336" h="692" extrusionOk="0">
                  <a:moveTo>
                    <a:pt x="189" y="1"/>
                  </a:moveTo>
                  <a:lnTo>
                    <a:pt x="1" y="650"/>
                  </a:lnTo>
                  <a:lnTo>
                    <a:pt x="147" y="691"/>
                  </a:lnTo>
                  <a:lnTo>
                    <a:pt x="335"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2" name="Google Shape;7482;p31"/>
            <p:cNvSpPr/>
            <p:nvPr/>
          </p:nvSpPr>
          <p:spPr>
            <a:xfrm>
              <a:off x="5190700" y="3024963"/>
              <a:ext cx="7875" cy="17275"/>
            </a:xfrm>
            <a:custGeom>
              <a:avLst/>
              <a:gdLst/>
              <a:ahLst/>
              <a:cxnLst/>
              <a:rect l="l" t="t" r="r" b="b"/>
              <a:pathLst>
                <a:path w="315" h="691" extrusionOk="0">
                  <a:moveTo>
                    <a:pt x="189" y="0"/>
                  </a:moveTo>
                  <a:lnTo>
                    <a:pt x="1" y="649"/>
                  </a:lnTo>
                  <a:lnTo>
                    <a:pt x="126" y="691"/>
                  </a:lnTo>
                  <a:lnTo>
                    <a:pt x="315"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3" name="Google Shape;7483;p31"/>
            <p:cNvSpPr/>
            <p:nvPr/>
          </p:nvSpPr>
          <p:spPr>
            <a:xfrm>
              <a:off x="4514875" y="2959563"/>
              <a:ext cx="613600" cy="522600"/>
            </a:xfrm>
            <a:custGeom>
              <a:avLst/>
              <a:gdLst/>
              <a:ahLst/>
              <a:cxnLst/>
              <a:rect l="l" t="t" r="r" b="b"/>
              <a:pathLst>
                <a:path w="24544" h="20904" extrusionOk="0">
                  <a:moveTo>
                    <a:pt x="16237" y="4709"/>
                  </a:moveTo>
                  <a:lnTo>
                    <a:pt x="5629" y="15338"/>
                  </a:lnTo>
                  <a:lnTo>
                    <a:pt x="3746" y="7826"/>
                  </a:lnTo>
                  <a:lnTo>
                    <a:pt x="16237" y="4709"/>
                  </a:lnTo>
                  <a:close/>
                  <a:moveTo>
                    <a:pt x="24544" y="1"/>
                  </a:moveTo>
                  <a:lnTo>
                    <a:pt x="1" y="6153"/>
                  </a:lnTo>
                  <a:lnTo>
                    <a:pt x="3683" y="20904"/>
                  </a:lnTo>
                  <a:lnTo>
                    <a:pt x="24544" y="1"/>
                  </a:lnTo>
                  <a:close/>
                </a:path>
              </a:pathLst>
            </a:custGeom>
            <a:solidFill>
              <a:srgbClr val="BFEFE5"/>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4" name="Google Shape;7484;p31"/>
            <p:cNvSpPr/>
            <p:nvPr/>
          </p:nvSpPr>
          <p:spPr>
            <a:xfrm>
              <a:off x="4592300" y="2960088"/>
              <a:ext cx="536175" cy="522075"/>
            </a:xfrm>
            <a:custGeom>
              <a:avLst/>
              <a:gdLst/>
              <a:ahLst/>
              <a:cxnLst/>
              <a:rect l="l" t="t" r="r" b="b"/>
              <a:pathLst>
                <a:path w="21447" h="20883" extrusionOk="0">
                  <a:moveTo>
                    <a:pt x="21447" y="1"/>
                  </a:moveTo>
                  <a:lnTo>
                    <a:pt x="17534" y="963"/>
                  </a:lnTo>
                  <a:lnTo>
                    <a:pt x="0" y="18518"/>
                  </a:lnTo>
                  <a:lnTo>
                    <a:pt x="586" y="20883"/>
                  </a:lnTo>
                  <a:lnTo>
                    <a:pt x="21447" y="1"/>
                  </a:lnTo>
                  <a:close/>
                </a:path>
              </a:pathLst>
            </a:custGeom>
            <a:solidFill>
              <a:srgbClr val="BFEFE5"/>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5" name="Google Shape;7485;p31"/>
            <p:cNvSpPr/>
            <p:nvPr/>
          </p:nvSpPr>
          <p:spPr>
            <a:xfrm>
              <a:off x="4600150" y="2960088"/>
              <a:ext cx="528325" cy="522075"/>
            </a:xfrm>
            <a:custGeom>
              <a:avLst/>
              <a:gdLst/>
              <a:ahLst/>
              <a:cxnLst/>
              <a:rect l="l" t="t" r="r" b="b"/>
              <a:pathLst>
                <a:path w="21133" h="20883" extrusionOk="0">
                  <a:moveTo>
                    <a:pt x="21133" y="1"/>
                  </a:moveTo>
                  <a:lnTo>
                    <a:pt x="19375" y="440"/>
                  </a:lnTo>
                  <a:lnTo>
                    <a:pt x="0" y="19795"/>
                  </a:lnTo>
                  <a:lnTo>
                    <a:pt x="272" y="20883"/>
                  </a:lnTo>
                  <a:lnTo>
                    <a:pt x="21133" y="1"/>
                  </a:lnTo>
                  <a:close/>
                </a:path>
              </a:pathLst>
            </a:custGeom>
            <a:solidFill>
              <a:srgbClr val="BFEFE5"/>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6" name="Google Shape;7486;p31"/>
            <p:cNvSpPr/>
            <p:nvPr/>
          </p:nvSpPr>
          <p:spPr>
            <a:xfrm>
              <a:off x="4531100" y="3108663"/>
              <a:ext cx="8375" cy="24075"/>
            </a:xfrm>
            <a:custGeom>
              <a:avLst/>
              <a:gdLst/>
              <a:ahLst/>
              <a:cxnLst/>
              <a:rect l="l" t="t" r="r" b="b"/>
              <a:pathLst>
                <a:path w="335" h="963" extrusionOk="0">
                  <a:moveTo>
                    <a:pt x="105" y="0"/>
                  </a:moveTo>
                  <a:lnTo>
                    <a:pt x="0" y="21"/>
                  </a:lnTo>
                  <a:lnTo>
                    <a:pt x="230" y="963"/>
                  </a:lnTo>
                  <a:lnTo>
                    <a:pt x="335" y="942"/>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7" name="Google Shape;7487;p31"/>
            <p:cNvSpPr/>
            <p:nvPr/>
          </p:nvSpPr>
          <p:spPr>
            <a:xfrm>
              <a:off x="4541550" y="3106038"/>
              <a:ext cx="5775" cy="12050"/>
            </a:xfrm>
            <a:custGeom>
              <a:avLst/>
              <a:gdLst/>
              <a:ahLst/>
              <a:cxnLst/>
              <a:rect l="l" t="t" r="r" b="b"/>
              <a:pathLst>
                <a:path w="231" h="482" extrusionOk="0">
                  <a:moveTo>
                    <a:pt x="126" y="1"/>
                  </a:moveTo>
                  <a:lnTo>
                    <a:pt x="1" y="21"/>
                  </a:lnTo>
                  <a:lnTo>
                    <a:pt x="126" y="482"/>
                  </a:lnTo>
                  <a:lnTo>
                    <a:pt x="231"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8" name="Google Shape;7488;p31"/>
            <p:cNvSpPr/>
            <p:nvPr/>
          </p:nvSpPr>
          <p:spPr>
            <a:xfrm>
              <a:off x="4551500" y="3103413"/>
              <a:ext cx="5775" cy="12600"/>
            </a:xfrm>
            <a:custGeom>
              <a:avLst/>
              <a:gdLst/>
              <a:ahLst/>
              <a:cxnLst/>
              <a:rect l="l" t="t" r="r" b="b"/>
              <a:pathLst>
                <a:path w="231" h="504" extrusionOk="0">
                  <a:moveTo>
                    <a:pt x="126" y="1"/>
                  </a:moveTo>
                  <a:lnTo>
                    <a:pt x="0" y="22"/>
                  </a:lnTo>
                  <a:lnTo>
                    <a:pt x="126" y="503"/>
                  </a:lnTo>
                  <a:lnTo>
                    <a:pt x="230"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9" name="Google Shape;7489;p31"/>
            <p:cNvSpPr/>
            <p:nvPr/>
          </p:nvSpPr>
          <p:spPr>
            <a:xfrm>
              <a:off x="4561425" y="3100813"/>
              <a:ext cx="5775" cy="12575"/>
            </a:xfrm>
            <a:custGeom>
              <a:avLst/>
              <a:gdLst/>
              <a:ahLst/>
              <a:cxnLst/>
              <a:rect l="l" t="t" r="r" b="b"/>
              <a:pathLst>
                <a:path w="231" h="503" extrusionOk="0">
                  <a:moveTo>
                    <a:pt x="126" y="0"/>
                  </a:moveTo>
                  <a:lnTo>
                    <a:pt x="1" y="21"/>
                  </a:lnTo>
                  <a:lnTo>
                    <a:pt x="126" y="503"/>
                  </a:lnTo>
                  <a:lnTo>
                    <a:pt x="231" y="46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0" name="Google Shape;7490;p31"/>
            <p:cNvSpPr/>
            <p:nvPr/>
          </p:nvSpPr>
          <p:spPr>
            <a:xfrm>
              <a:off x="4571375" y="3098188"/>
              <a:ext cx="5775" cy="12575"/>
            </a:xfrm>
            <a:custGeom>
              <a:avLst/>
              <a:gdLst/>
              <a:ahLst/>
              <a:cxnLst/>
              <a:rect l="l" t="t" r="r" b="b"/>
              <a:pathLst>
                <a:path w="231" h="503" extrusionOk="0">
                  <a:moveTo>
                    <a:pt x="126" y="1"/>
                  </a:moveTo>
                  <a:lnTo>
                    <a:pt x="0" y="22"/>
                  </a:lnTo>
                  <a:lnTo>
                    <a:pt x="126" y="503"/>
                  </a:lnTo>
                  <a:lnTo>
                    <a:pt x="231"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1" name="Google Shape;7491;p31"/>
            <p:cNvSpPr/>
            <p:nvPr/>
          </p:nvSpPr>
          <p:spPr>
            <a:xfrm>
              <a:off x="4581825" y="3095588"/>
              <a:ext cx="8925" cy="24075"/>
            </a:xfrm>
            <a:custGeom>
              <a:avLst/>
              <a:gdLst/>
              <a:ahLst/>
              <a:cxnLst/>
              <a:rect l="l" t="t" r="r" b="b"/>
              <a:pathLst>
                <a:path w="357" h="963" extrusionOk="0">
                  <a:moveTo>
                    <a:pt x="126" y="0"/>
                  </a:moveTo>
                  <a:lnTo>
                    <a:pt x="1" y="21"/>
                  </a:lnTo>
                  <a:lnTo>
                    <a:pt x="252" y="963"/>
                  </a:lnTo>
                  <a:lnTo>
                    <a:pt x="357" y="942"/>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2" name="Google Shape;7492;p31"/>
            <p:cNvSpPr/>
            <p:nvPr/>
          </p:nvSpPr>
          <p:spPr>
            <a:xfrm>
              <a:off x="4592825" y="3092963"/>
              <a:ext cx="5775" cy="12575"/>
            </a:xfrm>
            <a:custGeom>
              <a:avLst/>
              <a:gdLst/>
              <a:ahLst/>
              <a:cxnLst/>
              <a:rect l="l" t="t" r="r" b="b"/>
              <a:pathLst>
                <a:path w="231" h="503" extrusionOk="0">
                  <a:moveTo>
                    <a:pt x="105" y="0"/>
                  </a:moveTo>
                  <a:lnTo>
                    <a:pt x="0" y="21"/>
                  </a:lnTo>
                  <a:lnTo>
                    <a:pt x="105" y="503"/>
                  </a:lnTo>
                  <a:lnTo>
                    <a:pt x="230" y="461"/>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3" name="Google Shape;7493;p31"/>
            <p:cNvSpPr/>
            <p:nvPr/>
          </p:nvSpPr>
          <p:spPr>
            <a:xfrm>
              <a:off x="4602750" y="3090863"/>
              <a:ext cx="5775" cy="12075"/>
            </a:xfrm>
            <a:custGeom>
              <a:avLst/>
              <a:gdLst/>
              <a:ahLst/>
              <a:cxnLst/>
              <a:rect l="l" t="t" r="r" b="b"/>
              <a:pathLst>
                <a:path w="231" h="483" extrusionOk="0">
                  <a:moveTo>
                    <a:pt x="105" y="1"/>
                  </a:moveTo>
                  <a:lnTo>
                    <a:pt x="1" y="22"/>
                  </a:lnTo>
                  <a:lnTo>
                    <a:pt x="105" y="482"/>
                  </a:lnTo>
                  <a:lnTo>
                    <a:pt x="231" y="461"/>
                  </a:lnTo>
                  <a:lnTo>
                    <a:pt x="105"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4" name="Google Shape;7494;p31"/>
            <p:cNvSpPr/>
            <p:nvPr/>
          </p:nvSpPr>
          <p:spPr>
            <a:xfrm>
              <a:off x="4612700" y="3087738"/>
              <a:ext cx="5775" cy="12575"/>
            </a:xfrm>
            <a:custGeom>
              <a:avLst/>
              <a:gdLst/>
              <a:ahLst/>
              <a:cxnLst/>
              <a:rect l="l" t="t" r="r" b="b"/>
              <a:pathLst>
                <a:path w="231" h="503" extrusionOk="0">
                  <a:moveTo>
                    <a:pt x="105" y="0"/>
                  </a:moveTo>
                  <a:lnTo>
                    <a:pt x="0" y="42"/>
                  </a:lnTo>
                  <a:lnTo>
                    <a:pt x="105" y="502"/>
                  </a:lnTo>
                  <a:lnTo>
                    <a:pt x="230" y="481"/>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5" name="Google Shape;7495;p31"/>
            <p:cNvSpPr/>
            <p:nvPr/>
          </p:nvSpPr>
          <p:spPr>
            <a:xfrm>
              <a:off x="4622100" y="3085638"/>
              <a:ext cx="6325" cy="12575"/>
            </a:xfrm>
            <a:custGeom>
              <a:avLst/>
              <a:gdLst/>
              <a:ahLst/>
              <a:cxnLst/>
              <a:rect l="l" t="t" r="r" b="b"/>
              <a:pathLst>
                <a:path w="253" h="503" extrusionOk="0">
                  <a:moveTo>
                    <a:pt x="126" y="1"/>
                  </a:moveTo>
                  <a:lnTo>
                    <a:pt x="1" y="21"/>
                  </a:lnTo>
                  <a:lnTo>
                    <a:pt x="126" y="503"/>
                  </a:lnTo>
                  <a:lnTo>
                    <a:pt x="252" y="482"/>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6" name="Google Shape;7496;p31"/>
            <p:cNvSpPr/>
            <p:nvPr/>
          </p:nvSpPr>
          <p:spPr>
            <a:xfrm>
              <a:off x="4633100" y="3083013"/>
              <a:ext cx="8925" cy="24625"/>
            </a:xfrm>
            <a:custGeom>
              <a:avLst/>
              <a:gdLst/>
              <a:ahLst/>
              <a:cxnLst/>
              <a:rect l="l" t="t" r="r" b="b"/>
              <a:pathLst>
                <a:path w="357" h="985" extrusionOk="0">
                  <a:moveTo>
                    <a:pt x="105" y="1"/>
                  </a:moveTo>
                  <a:lnTo>
                    <a:pt x="0" y="43"/>
                  </a:lnTo>
                  <a:lnTo>
                    <a:pt x="231" y="984"/>
                  </a:lnTo>
                  <a:lnTo>
                    <a:pt x="356" y="942"/>
                  </a:lnTo>
                  <a:lnTo>
                    <a:pt x="105"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7" name="Google Shape;7497;p31"/>
            <p:cNvSpPr/>
            <p:nvPr/>
          </p:nvSpPr>
          <p:spPr>
            <a:xfrm>
              <a:off x="4643550" y="3079888"/>
              <a:ext cx="6300" cy="12575"/>
            </a:xfrm>
            <a:custGeom>
              <a:avLst/>
              <a:gdLst/>
              <a:ahLst/>
              <a:cxnLst/>
              <a:rect l="l" t="t" r="r" b="b"/>
              <a:pathLst>
                <a:path w="252" h="503" extrusionOk="0">
                  <a:moveTo>
                    <a:pt x="126" y="0"/>
                  </a:moveTo>
                  <a:lnTo>
                    <a:pt x="1" y="42"/>
                  </a:lnTo>
                  <a:lnTo>
                    <a:pt x="126" y="503"/>
                  </a:lnTo>
                  <a:lnTo>
                    <a:pt x="252" y="482"/>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8" name="Google Shape;7498;p31"/>
            <p:cNvSpPr/>
            <p:nvPr/>
          </p:nvSpPr>
          <p:spPr>
            <a:xfrm>
              <a:off x="4653500" y="3078313"/>
              <a:ext cx="5775" cy="12050"/>
            </a:xfrm>
            <a:custGeom>
              <a:avLst/>
              <a:gdLst/>
              <a:ahLst/>
              <a:cxnLst/>
              <a:rect l="l" t="t" r="r" b="b"/>
              <a:pathLst>
                <a:path w="231" h="482" extrusionOk="0">
                  <a:moveTo>
                    <a:pt x="126" y="1"/>
                  </a:moveTo>
                  <a:lnTo>
                    <a:pt x="0" y="22"/>
                  </a:lnTo>
                  <a:lnTo>
                    <a:pt x="126" y="482"/>
                  </a:lnTo>
                  <a:lnTo>
                    <a:pt x="231"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9" name="Google Shape;7499;p31"/>
            <p:cNvSpPr/>
            <p:nvPr/>
          </p:nvSpPr>
          <p:spPr>
            <a:xfrm>
              <a:off x="4663425" y="3075713"/>
              <a:ext cx="5800" cy="12050"/>
            </a:xfrm>
            <a:custGeom>
              <a:avLst/>
              <a:gdLst/>
              <a:ahLst/>
              <a:cxnLst/>
              <a:rect l="l" t="t" r="r" b="b"/>
              <a:pathLst>
                <a:path w="232" h="482" extrusionOk="0">
                  <a:moveTo>
                    <a:pt x="126" y="0"/>
                  </a:moveTo>
                  <a:lnTo>
                    <a:pt x="1" y="21"/>
                  </a:lnTo>
                  <a:lnTo>
                    <a:pt x="126" y="481"/>
                  </a:lnTo>
                  <a:lnTo>
                    <a:pt x="231" y="460"/>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0" name="Google Shape;7500;p31"/>
            <p:cNvSpPr/>
            <p:nvPr/>
          </p:nvSpPr>
          <p:spPr>
            <a:xfrm>
              <a:off x="4673375" y="3073088"/>
              <a:ext cx="5775" cy="12050"/>
            </a:xfrm>
            <a:custGeom>
              <a:avLst/>
              <a:gdLst/>
              <a:ahLst/>
              <a:cxnLst/>
              <a:rect l="l" t="t" r="r" b="b"/>
              <a:pathLst>
                <a:path w="231" h="482" extrusionOk="0">
                  <a:moveTo>
                    <a:pt x="126" y="0"/>
                  </a:moveTo>
                  <a:lnTo>
                    <a:pt x="0" y="21"/>
                  </a:lnTo>
                  <a:lnTo>
                    <a:pt x="126" y="482"/>
                  </a:lnTo>
                  <a:lnTo>
                    <a:pt x="231" y="46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1" name="Google Shape;7501;p31"/>
            <p:cNvSpPr/>
            <p:nvPr/>
          </p:nvSpPr>
          <p:spPr>
            <a:xfrm>
              <a:off x="4684350" y="3069938"/>
              <a:ext cx="8400" cy="24100"/>
            </a:xfrm>
            <a:custGeom>
              <a:avLst/>
              <a:gdLst/>
              <a:ahLst/>
              <a:cxnLst/>
              <a:rect l="l" t="t" r="r" b="b"/>
              <a:pathLst>
                <a:path w="336" h="964" extrusionOk="0">
                  <a:moveTo>
                    <a:pt x="105" y="1"/>
                  </a:moveTo>
                  <a:lnTo>
                    <a:pt x="1" y="22"/>
                  </a:lnTo>
                  <a:lnTo>
                    <a:pt x="231" y="963"/>
                  </a:lnTo>
                  <a:lnTo>
                    <a:pt x="336" y="942"/>
                  </a:lnTo>
                  <a:lnTo>
                    <a:pt x="105"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2" name="Google Shape;7502;p31"/>
            <p:cNvSpPr/>
            <p:nvPr/>
          </p:nvSpPr>
          <p:spPr>
            <a:xfrm>
              <a:off x="4694825" y="3067338"/>
              <a:ext cx="5775" cy="12575"/>
            </a:xfrm>
            <a:custGeom>
              <a:avLst/>
              <a:gdLst/>
              <a:ahLst/>
              <a:cxnLst/>
              <a:rect l="l" t="t" r="r" b="b"/>
              <a:pathLst>
                <a:path w="231" h="503" extrusionOk="0">
                  <a:moveTo>
                    <a:pt x="126" y="0"/>
                  </a:moveTo>
                  <a:lnTo>
                    <a:pt x="0" y="21"/>
                  </a:lnTo>
                  <a:lnTo>
                    <a:pt x="126" y="502"/>
                  </a:lnTo>
                  <a:lnTo>
                    <a:pt x="230" y="46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3" name="Google Shape;7503;p31"/>
            <p:cNvSpPr/>
            <p:nvPr/>
          </p:nvSpPr>
          <p:spPr>
            <a:xfrm>
              <a:off x="4704750" y="3065238"/>
              <a:ext cx="5800" cy="12575"/>
            </a:xfrm>
            <a:custGeom>
              <a:avLst/>
              <a:gdLst/>
              <a:ahLst/>
              <a:cxnLst/>
              <a:rect l="l" t="t" r="r" b="b"/>
              <a:pathLst>
                <a:path w="232" h="503" extrusionOk="0">
                  <a:moveTo>
                    <a:pt x="126" y="1"/>
                  </a:moveTo>
                  <a:lnTo>
                    <a:pt x="1" y="21"/>
                  </a:lnTo>
                  <a:lnTo>
                    <a:pt x="126" y="503"/>
                  </a:lnTo>
                  <a:lnTo>
                    <a:pt x="231"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4" name="Google Shape;7504;p31"/>
            <p:cNvSpPr/>
            <p:nvPr/>
          </p:nvSpPr>
          <p:spPr>
            <a:xfrm>
              <a:off x="4714700" y="3062613"/>
              <a:ext cx="5775" cy="12600"/>
            </a:xfrm>
            <a:custGeom>
              <a:avLst/>
              <a:gdLst/>
              <a:ahLst/>
              <a:cxnLst/>
              <a:rect l="l" t="t" r="r" b="b"/>
              <a:pathLst>
                <a:path w="231" h="504" extrusionOk="0">
                  <a:moveTo>
                    <a:pt x="105" y="1"/>
                  </a:moveTo>
                  <a:lnTo>
                    <a:pt x="0" y="22"/>
                  </a:lnTo>
                  <a:lnTo>
                    <a:pt x="105" y="503"/>
                  </a:lnTo>
                  <a:lnTo>
                    <a:pt x="231" y="461"/>
                  </a:lnTo>
                  <a:lnTo>
                    <a:pt x="105"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5" name="Google Shape;7505;p31"/>
            <p:cNvSpPr/>
            <p:nvPr/>
          </p:nvSpPr>
          <p:spPr>
            <a:xfrm>
              <a:off x="4724625" y="3060013"/>
              <a:ext cx="5800" cy="12575"/>
            </a:xfrm>
            <a:custGeom>
              <a:avLst/>
              <a:gdLst/>
              <a:ahLst/>
              <a:cxnLst/>
              <a:rect l="l" t="t" r="r" b="b"/>
              <a:pathLst>
                <a:path w="232" h="503" extrusionOk="0">
                  <a:moveTo>
                    <a:pt x="106" y="0"/>
                  </a:moveTo>
                  <a:lnTo>
                    <a:pt x="1" y="21"/>
                  </a:lnTo>
                  <a:lnTo>
                    <a:pt x="106" y="502"/>
                  </a:lnTo>
                  <a:lnTo>
                    <a:pt x="231" y="461"/>
                  </a:lnTo>
                  <a:lnTo>
                    <a:pt x="10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6" name="Google Shape;7506;p31"/>
            <p:cNvSpPr/>
            <p:nvPr/>
          </p:nvSpPr>
          <p:spPr>
            <a:xfrm>
              <a:off x="4735100" y="3057388"/>
              <a:ext cx="8925" cy="24100"/>
            </a:xfrm>
            <a:custGeom>
              <a:avLst/>
              <a:gdLst/>
              <a:ahLst/>
              <a:cxnLst/>
              <a:rect l="l" t="t" r="r" b="b"/>
              <a:pathLst>
                <a:path w="357" h="964" extrusionOk="0">
                  <a:moveTo>
                    <a:pt x="126" y="1"/>
                  </a:moveTo>
                  <a:lnTo>
                    <a:pt x="0" y="22"/>
                  </a:lnTo>
                  <a:lnTo>
                    <a:pt x="231" y="963"/>
                  </a:lnTo>
                  <a:lnTo>
                    <a:pt x="356" y="942"/>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7" name="Google Shape;7507;p31"/>
            <p:cNvSpPr/>
            <p:nvPr/>
          </p:nvSpPr>
          <p:spPr>
            <a:xfrm>
              <a:off x="4746075" y="3054788"/>
              <a:ext cx="5775" cy="12575"/>
            </a:xfrm>
            <a:custGeom>
              <a:avLst/>
              <a:gdLst/>
              <a:ahLst/>
              <a:cxnLst/>
              <a:rect l="l" t="t" r="r" b="b"/>
              <a:pathLst>
                <a:path w="231" h="503" extrusionOk="0">
                  <a:moveTo>
                    <a:pt x="105" y="0"/>
                  </a:moveTo>
                  <a:lnTo>
                    <a:pt x="1" y="21"/>
                  </a:lnTo>
                  <a:lnTo>
                    <a:pt x="105" y="502"/>
                  </a:lnTo>
                  <a:lnTo>
                    <a:pt x="231" y="460"/>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8" name="Google Shape;7508;p31"/>
            <p:cNvSpPr/>
            <p:nvPr/>
          </p:nvSpPr>
          <p:spPr>
            <a:xfrm>
              <a:off x="4755500" y="3052688"/>
              <a:ext cx="6300" cy="12050"/>
            </a:xfrm>
            <a:custGeom>
              <a:avLst/>
              <a:gdLst/>
              <a:ahLst/>
              <a:cxnLst/>
              <a:rect l="l" t="t" r="r" b="b"/>
              <a:pathLst>
                <a:path w="252" h="482" extrusionOk="0">
                  <a:moveTo>
                    <a:pt x="126" y="0"/>
                  </a:moveTo>
                  <a:lnTo>
                    <a:pt x="0" y="21"/>
                  </a:lnTo>
                  <a:lnTo>
                    <a:pt x="126" y="482"/>
                  </a:lnTo>
                  <a:lnTo>
                    <a:pt x="252" y="46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9" name="Google Shape;7509;p31"/>
            <p:cNvSpPr/>
            <p:nvPr/>
          </p:nvSpPr>
          <p:spPr>
            <a:xfrm>
              <a:off x="4765450" y="3050063"/>
              <a:ext cx="6300" cy="12575"/>
            </a:xfrm>
            <a:custGeom>
              <a:avLst/>
              <a:gdLst/>
              <a:ahLst/>
              <a:cxnLst/>
              <a:rect l="l" t="t" r="r" b="b"/>
              <a:pathLst>
                <a:path w="252" h="503" extrusionOk="0">
                  <a:moveTo>
                    <a:pt x="126" y="1"/>
                  </a:moveTo>
                  <a:lnTo>
                    <a:pt x="0" y="43"/>
                  </a:lnTo>
                  <a:lnTo>
                    <a:pt x="126" y="503"/>
                  </a:lnTo>
                  <a:lnTo>
                    <a:pt x="251" y="482"/>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0" name="Google Shape;7510;p31"/>
            <p:cNvSpPr/>
            <p:nvPr/>
          </p:nvSpPr>
          <p:spPr>
            <a:xfrm>
              <a:off x="4775900" y="3046938"/>
              <a:ext cx="5775" cy="12575"/>
            </a:xfrm>
            <a:custGeom>
              <a:avLst/>
              <a:gdLst/>
              <a:ahLst/>
              <a:cxnLst/>
              <a:rect l="l" t="t" r="r" b="b"/>
              <a:pathLst>
                <a:path w="231" h="503" extrusionOk="0">
                  <a:moveTo>
                    <a:pt x="105" y="0"/>
                  </a:moveTo>
                  <a:lnTo>
                    <a:pt x="0" y="42"/>
                  </a:lnTo>
                  <a:lnTo>
                    <a:pt x="105" y="502"/>
                  </a:lnTo>
                  <a:lnTo>
                    <a:pt x="231" y="481"/>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1" name="Google Shape;7511;p31"/>
            <p:cNvSpPr/>
            <p:nvPr/>
          </p:nvSpPr>
          <p:spPr>
            <a:xfrm>
              <a:off x="4786350" y="3044313"/>
              <a:ext cx="8925" cy="24100"/>
            </a:xfrm>
            <a:custGeom>
              <a:avLst/>
              <a:gdLst/>
              <a:ahLst/>
              <a:cxnLst/>
              <a:rect l="l" t="t" r="r" b="b"/>
              <a:pathLst>
                <a:path w="357" h="964" extrusionOk="0">
                  <a:moveTo>
                    <a:pt x="127" y="1"/>
                  </a:moveTo>
                  <a:lnTo>
                    <a:pt x="1" y="22"/>
                  </a:lnTo>
                  <a:lnTo>
                    <a:pt x="231" y="963"/>
                  </a:lnTo>
                  <a:lnTo>
                    <a:pt x="357" y="942"/>
                  </a:lnTo>
                  <a:lnTo>
                    <a:pt x="127"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2" name="Google Shape;7512;p31"/>
            <p:cNvSpPr/>
            <p:nvPr/>
          </p:nvSpPr>
          <p:spPr>
            <a:xfrm>
              <a:off x="4796825" y="3041688"/>
              <a:ext cx="6300" cy="12600"/>
            </a:xfrm>
            <a:custGeom>
              <a:avLst/>
              <a:gdLst/>
              <a:ahLst/>
              <a:cxnLst/>
              <a:rect l="l" t="t" r="r" b="b"/>
              <a:pathLst>
                <a:path w="252" h="504" extrusionOk="0">
                  <a:moveTo>
                    <a:pt x="126" y="1"/>
                  </a:moveTo>
                  <a:lnTo>
                    <a:pt x="0" y="22"/>
                  </a:lnTo>
                  <a:lnTo>
                    <a:pt x="126" y="503"/>
                  </a:lnTo>
                  <a:lnTo>
                    <a:pt x="252"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3" name="Google Shape;7513;p31"/>
            <p:cNvSpPr/>
            <p:nvPr/>
          </p:nvSpPr>
          <p:spPr>
            <a:xfrm>
              <a:off x="4806750" y="3039613"/>
              <a:ext cx="5800" cy="12575"/>
            </a:xfrm>
            <a:custGeom>
              <a:avLst/>
              <a:gdLst/>
              <a:ahLst/>
              <a:cxnLst/>
              <a:rect l="l" t="t" r="r" b="b"/>
              <a:pathLst>
                <a:path w="232" h="503" extrusionOk="0">
                  <a:moveTo>
                    <a:pt x="127" y="0"/>
                  </a:moveTo>
                  <a:lnTo>
                    <a:pt x="1" y="21"/>
                  </a:lnTo>
                  <a:lnTo>
                    <a:pt x="127" y="502"/>
                  </a:lnTo>
                  <a:lnTo>
                    <a:pt x="231" y="461"/>
                  </a:lnTo>
                  <a:lnTo>
                    <a:pt x="127"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4" name="Google Shape;7514;p31"/>
            <p:cNvSpPr/>
            <p:nvPr/>
          </p:nvSpPr>
          <p:spPr>
            <a:xfrm>
              <a:off x="4816700" y="3036988"/>
              <a:ext cx="5775" cy="12575"/>
            </a:xfrm>
            <a:custGeom>
              <a:avLst/>
              <a:gdLst/>
              <a:ahLst/>
              <a:cxnLst/>
              <a:rect l="l" t="t" r="r" b="b"/>
              <a:pathLst>
                <a:path w="231" h="503" extrusionOk="0">
                  <a:moveTo>
                    <a:pt x="126" y="1"/>
                  </a:moveTo>
                  <a:lnTo>
                    <a:pt x="1" y="43"/>
                  </a:lnTo>
                  <a:lnTo>
                    <a:pt x="126" y="503"/>
                  </a:lnTo>
                  <a:lnTo>
                    <a:pt x="231" y="482"/>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5" name="Google Shape;7515;p31"/>
            <p:cNvSpPr/>
            <p:nvPr/>
          </p:nvSpPr>
          <p:spPr>
            <a:xfrm>
              <a:off x="4826650" y="3034388"/>
              <a:ext cx="5775" cy="12575"/>
            </a:xfrm>
            <a:custGeom>
              <a:avLst/>
              <a:gdLst/>
              <a:ahLst/>
              <a:cxnLst/>
              <a:rect l="l" t="t" r="r" b="b"/>
              <a:pathLst>
                <a:path w="231" h="503" extrusionOk="0">
                  <a:moveTo>
                    <a:pt x="126" y="0"/>
                  </a:moveTo>
                  <a:lnTo>
                    <a:pt x="0" y="42"/>
                  </a:lnTo>
                  <a:lnTo>
                    <a:pt x="126" y="502"/>
                  </a:lnTo>
                  <a:lnTo>
                    <a:pt x="230" y="48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6" name="Google Shape;7516;p31"/>
            <p:cNvSpPr/>
            <p:nvPr/>
          </p:nvSpPr>
          <p:spPr>
            <a:xfrm>
              <a:off x="4837625" y="3031763"/>
              <a:ext cx="8400" cy="24075"/>
            </a:xfrm>
            <a:custGeom>
              <a:avLst/>
              <a:gdLst/>
              <a:ahLst/>
              <a:cxnLst/>
              <a:rect l="l" t="t" r="r" b="b"/>
              <a:pathLst>
                <a:path w="336" h="963" extrusionOk="0">
                  <a:moveTo>
                    <a:pt x="105" y="0"/>
                  </a:moveTo>
                  <a:lnTo>
                    <a:pt x="0" y="21"/>
                  </a:lnTo>
                  <a:lnTo>
                    <a:pt x="231" y="963"/>
                  </a:lnTo>
                  <a:lnTo>
                    <a:pt x="335" y="942"/>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7" name="Google Shape;7517;p31"/>
            <p:cNvSpPr/>
            <p:nvPr/>
          </p:nvSpPr>
          <p:spPr>
            <a:xfrm>
              <a:off x="4848075" y="3029138"/>
              <a:ext cx="5800" cy="12575"/>
            </a:xfrm>
            <a:custGeom>
              <a:avLst/>
              <a:gdLst/>
              <a:ahLst/>
              <a:cxnLst/>
              <a:rect l="l" t="t" r="r" b="b"/>
              <a:pathLst>
                <a:path w="232" h="503" extrusionOk="0">
                  <a:moveTo>
                    <a:pt x="126" y="1"/>
                  </a:moveTo>
                  <a:lnTo>
                    <a:pt x="1" y="43"/>
                  </a:lnTo>
                  <a:lnTo>
                    <a:pt x="126" y="503"/>
                  </a:lnTo>
                  <a:lnTo>
                    <a:pt x="231" y="482"/>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8" name="Google Shape;7518;p31"/>
            <p:cNvSpPr/>
            <p:nvPr/>
          </p:nvSpPr>
          <p:spPr>
            <a:xfrm>
              <a:off x="4858025" y="3026538"/>
              <a:ext cx="5775" cy="12575"/>
            </a:xfrm>
            <a:custGeom>
              <a:avLst/>
              <a:gdLst/>
              <a:ahLst/>
              <a:cxnLst/>
              <a:rect l="l" t="t" r="r" b="b"/>
              <a:pathLst>
                <a:path w="231" h="503" extrusionOk="0">
                  <a:moveTo>
                    <a:pt x="126" y="0"/>
                  </a:moveTo>
                  <a:lnTo>
                    <a:pt x="0" y="21"/>
                  </a:lnTo>
                  <a:lnTo>
                    <a:pt x="126" y="502"/>
                  </a:lnTo>
                  <a:lnTo>
                    <a:pt x="231" y="46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9" name="Google Shape;7519;p31"/>
            <p:cNvSpPr/>
            <p:nvPr/>
          </p:nvSpPr>
          <p:spPr>
            <a:xfrm>
              <a:off x="4867975" y="3023913"/>
              <a:ext cx="5775" cy="12575"/>
            </a:xfrm>
            <a:custGeom>
              <a:avLst/>
              <a:gdLst/>
              <a:ahLst/>
              <a:cxnLst/>
              <a:rect l="l" t="t" r="r" b="b"/>
              <a:pathLst>
                <a:path w="231" h="503" extrusionOk="0">
                  <a:moveTo>
                    <a:pt x="126" y="1"/>
                  </a:moveTo>
                  <a:lnTo>
                    <a:pt x="0" y="21"/>
                  </a:lnTo>
                  <a:lnTo>
                    <a:pt x="126" y="503"/>
                  </a:lnTo>
                  <a:lnTo>
                    <a:pt x="230"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0" name="Google Shape;7520;p31"/>
            <p:cNvSpPr/>
            <p:nvPr/>
          </p:nvSpPr>
          <p:spPr>
            <a:xfrm>
              <a:off x="4877900" y="3021813"/>
              <a:ext cx="5775" cy="12600"/>
            </a:xfrm>
            <a:custGeom>
              <a:avLst/>
              <a:gdLst/>
              <a:ahLst/>
              <a:cxnLst/>
              <a:rect l="l" t="t" r="r" b="b"/>
              <a:pathLst>
                <a:path w="231" h="504" extrusionOk="0">
                  <a:moveTo>
                    <a:pt x="105" y="1"/>
                  </a:moveTo>
                  <a:lnTo>
                    <a:pt x="1" y="43"/>
                  </a:lnTo>
                  <a:lnTo>
                    <a:pt x="105" y="503"/>
                  </a:lnTo>
                  <a:lnTo>
                    <a:pt x="231" y="482"/>
                  </a:lnTo>
                  <a:lnTo>
                    <a:pt x="105"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1" name="Google Shape;7521;p31"/>
            <p:cNvSpPr/>
            <p:nvPr/>
          </p:nvSpPr>
          <p:spPr>
            <a:xfrm>
              <a:off x="4888375" y="3019213"/>
              <a:ext cx="8900" cy="24075"/>
            </a:xfrm>
            <a:custGeom>
              <a:avLst/>
              <a:gdLst/>
              <a:ahLst/>
              <a:cxnLst/>
              <a:rect l="l" t="t" r="r" b="b"/>
              <a:pathLst>
                <a:path w="356" h="963" extrusionOk="0">
                  <a:moveTo>
                    <a:pt x="126" y="0"/>
                  </a:moveTo>
                  <a:lnTo>
                    <a:pt x="0" y="21"/>
                  </a:lnTo>
                  <a:lnTo>
                    <a:pt x="230" y="963"/>
                  </a:lnTo>
                  <a:lnTo>
                    <a:pt x="356" y="942"/>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2" name="Google Shape;7522;p31"/>
            <p:cNvSpPr/>
            <p:nvPr/>
          </p:nvSpPr>
          <p:spPr>
            <a:xfrm>
              <a:off x="4899350" y="3016588"/>
              <a:ext cx="5775" cy="12575"/>
            </a:xfrm>
            <a:custGeom>
              <a:avLst/>
              <a:gdLst/>
              <a:ahLst/>
              <a:cxnLst/>
              <a:rect l="l" t="t" r="r" b="b"/>
              <a:pathLst>
                <a:path w="231" h="503" extrusionOk="0">
                  <a:moveTo>
                    <a:pt x="105" y="1"/>
                  </a:moveTo>
                  <a:lnTo>
                    <a:pt x="0" y="22"/>
                  </a:lnTo>
                  <a:lnTo>
                    <a:pt x="105" y="503"/>
                  </a:lnTo>
                  <a:lnTo>
                    <a:pt x="231" y="461"/>
                  </a:lnTo>
                  <a:lnTo>
                    <a:pt x="105"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3" name="Google Shape;7523;p31"/>
            <p:cNvSpPr/>
            <p:nvPr/>
          </p:nvSpPr>
          <p:spPr>
            <a:xfrm>
              <a:off x="4909300" y="3013988"/>
              <a:ext cx="5775" cy="12575"/>
            </a:xfrm>
            <a:custGeom>
              <a:avLst/>
              <a:gdLst/>
              <a:ahLst/>
              <a:cxnLst/>
              <a:rect l="l" t="t" r="r" b="b"/>
              <a:pathLst>
                <a:path w="231" h="503" extrusionOk="0">
                  <a:moveTo>
                    <a:pt x="105" y="0"/>
                  </a:moveTo>
                  <a:lnTo>
                    <a:pt x="0" y="21"/>
                  </a:lnTo>
                  <a:lnTo>
                    <a:pt x="105" y="502"/>
                  </a:lnTo>
                  <a:lnTo>
                    <a:pt x="230" y="481"/>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4" name="Google Shape;7524;p31"/>
            <p:cNvSpPr/>
            <p:nvPr/>
          </p:nvSpPr>
          <p:spPr>
            <a:xfrm>
              <a:off x="4918700" y="3011888"/>
              <a:ext cx="6300" cy="12575"/>
            </a:xfrm>
            <a:custGeom>
              <a:avLst/>
              <a:gdLst/>
              <a:ahLst/>
              <a:cxnLst/>
              <a:rect l="l" t="t" r="r" b="b"/>
              <a:pathLst>
                <a:path w="252" h="503" extrusionOk="0">
                  <a:moveTo>
                    <a:pt x="126" y="0"/>
                  </a:moveTo>
                  <a:lnTo>
                    <a:pt x="1" y="21"/>
                  </a:lnTo>
                  <a:lnTo>
                    <a:pt x="126" y="502"/>
                  </a:lnTo>
                  <a:lnTo>
                    <a:pt x="252" y="46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5" name="Google Shape;7525;p31"/>
            <p:cNvSpPr/>
            <p:nvPr/>
          </p:nvSpPr>
          <p:spPr>
            <a:xfrm>
              <a:off x="4928650" y="3009263"/>
              <a:ext cx="6300" cy="12050"/>
            </a:xfrm>
            <a:custGeom>
              <a:avLst/>
              <a:gdLst/>
              <a:ahLst/>
              <a:cxnLst/>
              <a:rect l="l" t="t" r="r" b="b"/>
              <a:pathLst>
                <a:path w="252" h="482" extrusionOk="0">
                  <a:moveTo>
                    <a:pt x="126" y="1"/>
                  </a:moveTo>
                  <a:lnTo>
                    <a:pt x="0" y="22"/>
                  </a:lnTo>
                  <a:lnTo>
                    <a:pt x="126" y="482"/>
                  </a:lnTo>
                  <a:lnTo>
                    <a:pt x="251"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6" name="Google Shape;7526;p31"/>
            <p:cNvSpPr/>
            <p:nvPr/>
          </p:nvSpPr>
          <p:spPr>
            <a:xfrm>
              <a:off x="4939625" y="3006663"/>
              <a:ext cx="8400" cy="24075"/>
            </a:xfrm>
            <a:custGeom>
              <a:avLst/>
              <a:gdLst/>
              <a:ahLst/>
              <a:cxnLst/>
              <a:rect l="l" t="t" r="r" b="b"/>
              <a:pathLst>
                <a:path w="336" h="963" extrusionOk="0">
                  <a:moveTo>
                    <a:pt x="105" y="0"/>
                  </a:moveTo>
                  <a:lnTo>
                    <a:pt x="1" y="21"/>
                  </a:lnTo>
                  <a:lnTo>
                    <a:pt x="231" y="963"/>
                  </a:lnTo>
                  <a:lnTo>
                    <a:pt x="335" y="942"/>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7" name="Google Shape;7527;p31"/>
            <p:cNvSpPr/>
            <p:nvPr/>
          </p:nvSpPr>
          <p:spPr>
            <a:xfrm>
              <a:off x="4950100" y="3003513"/>
              <a:ext cx="6300" cy="12575"/>
            </a:xfrm>
            <a:custGeom>
              <a:avLst/>
              <a:gdLst/>
              <a:ahLst/>
              <a:cxnLst/>
              <a:rect l="l" t="t" r="r" b="b"/>
              <a:pathLst>
                <a:path w="252" h="503" extrusionOk="0">
                  <a:moveTo>
                    <a:pt x="126" y="1"/>
                  </a:moveTo>
                  <a:lnTo>
                    <a:pt x="0" y="21"/>
                  </a:lnTo>
                  <a:lnTo>
                    <a:pt x="126" y="503"/>
                  </a:lnTo>
                  <a:lnTo>
                    <a:pt x="251"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8" name="Google Shape;7528;p31"/>
            <p:cNvSpPr/>
            <p:nvPr/>
          </p:nvSpPr>
          <p:spPr>
            <a:xfrm>
              <a:off x="4960025" y="3001413"/>
              <a:ext cx="5775" cy="12075"/>
            </a:xfrm>
            <a:custGeom>
              <a:avLst/>
              <a:gdLst/>
              <a:ahLst/>
              <a:cxnLst/>
              <a:rect l="l" t="t" r="r" b="b"/>
              <a:pathLst>
                <a:path w="231" h="483" extrusionOk="0">
                  <a:moveTo>
                    <a:pt x="126" y="1"/>
                  </a:moveTo>
                  <a:lnTo>
                    <a:pt x="1" y="22"/>
                  </a:lnTo>
                  <a:lnTo>
                    <a:pt x="126" y="482"/>
                  </a:lnTo>
                  <a:lnTo>
                    <a:pt x="231"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9" name="Google Shape;7529;p31"/>
            <p:cNvSpPr/>
            <p:nvPr/>
          </p:nvSpPr>
          <p:spPr>
            <a:xfrm>
              <a:off x="4969975" y="2998813"/>
              <a:ext cx="5775" cy="12575"/>
            </a:xfrm>
            <a:custGeom>
              <a:avLst/>
              <a:gdLst/>
              <a:ahLst/>
              <a:cxnLst/>
              <a:rect l="l" t="t" r="r" b="b"/>
              <a:pathLst>
                <a:path w="231" h="503" extrusionOk="0">
                  <a:moveTo>
                    <a:pt x="126" y="0"/>
                  </a:moveTo>
                  <a:lnTo>
                    <a:pt x="0" y="21"/>
                  </a:lnTo>
                  <a:lnTo>
                    <a:pt x="126" y="502"/>
                  </a:lnTo>
                  <a:lnTo>
                    <a:pt x="230" y="46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0" name="Google Shape;7530;p31"/>
            <p:cNvSpPr/>
            <p:nvPr/>
          </p:nvSpPr>
          <p:spPr>
            <a:xfrm>
              <a:off x="4979900" y="2996188"/>
              <a:ext cx="5775" cy="12575"/>
            </a:xfrm>
            <a:custGeom>
              <a:avLst/>
              <a:gdLst/>
              <a:ahLst/>
              <a:cxnLst/>
              <a:rect l="l" t="t" r="r" b="b"/>
              <a:pathLst>
                <a:path w="231" h="503" extrusionOk="0">
                  <a:moveTo>
                    <a:pt x="126" y="1"/>
                  </a:moveTo>
                  <a:lnTo>
                    <a:pt x="1" y="42"/>
                  </a:lnTo>
                  <a:lnTo>
                    <a:pt x="126" y="503"/>
                  </a:lnTo>
                  <a:lnTo>
                    <a:pt x="231" y="482"/>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1" name="Google Shape;7531;p31"/>
            <p:cNvSpPr/>
            <p:nvPr/>
          </p:nvSpPr>
          <p:spPr>
            <a:xfrm>
              <a:off x="4990900" y="2993063"/>
              <a:ext cx="8375" cy="24600"/>
            </a:xfrm>
            <a:custGeom>
              <a:avLst/>
              <a:gdLst/>
              <a:ahLst/>
              <a:cxnLst/>
              <a:rect l="l" t="t" r="r" b="b"/>
              <a:pathLst>
                <a:path w="335" h="984" extrusionOk="0">
                  <a:moveTo>
                    <a:pt x="105" y="0"/>
                  </a:moveTo>
                  <a:lnTo>
                    <a:pt x="0" y="42"/>
                  </a:lnTo>
                  <a:lnTo>
                    <a:pt x="230" y="983"/>
                  </a:lnTo>
                  <a:lnTo>
                    <a:pt x="335" y="942"/>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2" name="Google Shape;7532;p31"/>
            <p:cNvSpPr/>
            <p:nvPr/>
          </p:nvSpPr>
          <p:spPr>
            <a:xfrm>
              <a:off x="5001350" y="2990963"/>
              <a:ext cx="5775" cy="12575"/>
            </a:xfrm>
            <a:custGeom>
              <a:avLst/>
              <a:gdLst/>
              <a:ahLst/>
              <a:cxnLst/>
              <a:rect l="l" t="t" r="r" b="b"/>
              <a:pathLst>
                <a:path w="231" h="503" extrusionOk="0">
                  <a:moveTo>
                    <a:pt x="126" y="0"/>
                  </a:moveTo>
                  <a:lnTo>
                    <a:pt x="1" y="21"/>
                  </a:lnTo>
                  <a:lnTo>
                    <a:pt x="105" y="503"/>
                  </a:lnTo>
                  <a:lnTo>
                    <a:pt x="231" y="46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3" name="Google Shape;7533;p31"/>
            <p:cNvSpPr/>
            <p:nvPr/>
          </p:nvSpPr>
          <p:spPr>
            <a:xfrm>
              <a:off x="5011300" y="2988338"/>
              <a:ext cx="5775" cy="12050"/>
            </a:xfrm>
            <a:custGeom>
              <a:avLst/>
              <a:gdLst/>
              <a:ahLst/>
              <a:cxnLst/>
              <a:rect l="l" t="t" r="r" b="b"/>
              <a:pathLst>
                <a:path w="231" h="482" extrusionOk="0">
                  <a:moveTo>
                    <a:pt x="126" y="1"/>
                  </a:moveTo>
                  <a:lnTo>
                    <a:pt x="0" y="22"/>
                  </a:lnTo>
                  <a:lnTo>
                    <a:pt x="126" y="482"/>
                  </a:lnTo>
                  <a:lnTo>
                    <a:pt x="230"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4" name="Google Shape;7534;p31"/>
            <p:cNvSpPr/>
            <p:nvPr/>
          </p:nvSpPr>
          <p:spPr>
            <a:xfrm>
              <a:off x="5021225" y="2985738"/>
              <a:ext cx="5775" cy="12575"/>
            </a:xfrm>
            <a:custGeom>
              <a:avLst/>
              <a:gdLst/>
              <a:ahLst/>
              <a:cxnLst/>
              <a:rect l="l" t="t" r="r" b="b"/>
              <a:pathLst>
                <a:path w="231" h="503" extrusionOk="0">
                  <a:moveTo>
                    <a:pt x="126" y="0"/>
                  </a:moveTo>
                  <a:lnTo>
                    <a:pt x="1" y="21"/>
                  </a:lnTo>
                  <a:lnTo>
                    <a:pt x="126" y="502"/>
                  </a:lnTo>
                  <a:lnTo>
                    <a:pt x="231" y="460"/>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5" name="Google Shape;7535;p31"/>
            <p:cNvSpPr/>
            <p:nvPr/>
          </p:nvSpPr>
          <p:spPr>
            <a:xfrm>
              <a:off x="5031175" y="2983638"/>
              <a:ext cx="5775" cy="12575"/>
            </a:xfrm>
            <a:custGeom>
              <a:avLst/>
              <a:gdLst/>
              <a:ahLst/>
              <a:cxnLst/>
              <a:rect l="l" t="t" r="r" b="b"/>
              <a:pathLst>
                <a:path w="231" h="503" extrusionOk="0">
                  <a:moveTo>
                    <a:pt x="105" y="0"/>
                  </a:moveTo>
                  <a:lnTo>
                    <a:pt x="0" y="21"/>
                  </a:lnTo>
                  <a:lnTo>
                    <a:pt x="105" y="503"/>
                  </a:lnTo>
                  <a:lnTo>
                    <a:pt x="230" y="461"/>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6" name="Google Shape;7536;p31"/>
            <p:cNvSpPr/>
            <p:nvPr/>
          </p:nvSpPr>
          <p:spPr>
            <a:xfrm>
              <a:off x="5041625" y="2981013"/>
              <a:ext cx="8925" cy="24100"/>
            </a:xfrm>
            <a:custGeom>
              <a:avLst/>
              <a:gdLst/>
              <a:ahLst/>
              <a:cxnLst/>
              <a:rect l="l" t="t" r="r" b="b"/>
              <a:pathLst>
                <a:path w="357" h="964" extrusionOk="0">
                  <a:moveTo>
                    <a:pt x="126" y="1"/>
                  </a:moveTo>
                  <a:lnTo>
                    <a:pt x="1" y="22"/>
                  </a:lnTo>
                  <a:lnTo>
                    <a:pt x="231" y="963"/>
                  </a:lnTo>
                  <a:lnTo>
                    <a:pt x="356" y="942"/>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7" name="Google Shape;7537;p31"/>
            <p:cNvSpPr/>
            <p:nvPr/>
          </p:nvSpPr>
          <p:spPr>
            <a:xfrm>
              <a:off x="5052625" y="2977888"/>
              <a:ext cx="5775" cy="12575"/>
            </a:xfrm>
            <a:custGeom>
              <a:avLst/>
              <a:gdLst/>
              <a:ahLst/>
              <a:cxnLst/>
              <a:rect l="l" t="t" r="r" b="b"/>
              <a:pathLst>
                <a:path w="231" h="503" extrusionOk="0">
                  <a:moveTo>
                    <a:pt x="105" y="0"/>
                  </a:moveTo>
                  <a:lnTo>
                    <a:pt x="0" y="42"/>
                  </a:lnTo>
                  <a:lnTo>
                    <a:pt x="105" y="502"/>
                  </a:lnTo>
                  <a:lnTo>
                    <a:pt x="230" y="482"/>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8" name="Google Shape;7538;p31"/>
            <p:cNvSpPr/>
            <p:nvPr/>
          </p:nvSpPr>
          <p:spPr>
            <a:xfrm>
              <a:off x="5062025" y="2975788"/>
              <a:ext cx="6300" cy="12575"/>
            </a:xfrm>
            <a:custGeom>
              <a:avLst/>
              <a:gdLst/>
              <a:ahLst/>
              <a:cxnLst/>
              <a:rect l="l" t="t" r="r" b="b"/>
              <a:pathLst>
                <a:path w="252" h="503" extrusionOk="0">
                  <a:moveTo>
                    <a:pt x="126" y="1"/>
                  </a:moveTo>
                  <a:lnTo>
                    <a:pt x="1" y="42"/>
                  </a:lnTo>
                  <a:lnTo>
                    <a:pt x="126" y="503"/>
                  </a:lnTo>
                  <a:lnTo>
                    <a:pt x="252" y="482"/>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9" name="Google Shape;7539;p31"/>
            <p:cNvSpPr/>
            <p:nvPr/>
          </p:nvSpPr>
          <p:spPr>
            <a:xfrm>
              <a:off x="5071975" y="2973163"/>
              <a:ext cx="6300" cy="12600"/>
            </a:xfrm>
            <a:custGeom>
              <a:avLst/>
              <a:gdLst/>
              <a:ahLst/>
              <a:cxnLst/>
              <a:rect l="l" t="t" r="r" b="b"/>
              <a:pathLst>
                <a:path w="252" h="504" extrusionOk="0">
                  <a:moveTo>
                    <a:pt x="126" y="1"/>
                  </a:moveTo>
                  <a:lnTo>
                    <a:pt x="0" y="22"/>
                  </a:lnTo>
                  <a:lnTo>
                    <a:pt x="126" y="503"/>
                  </a:lnTo>
                  <a:lnTo>
                    <a:pt x="251"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0" name="Google Shape;7540;p31"/>
            <p:cNvSpPr/>
            <p:nvPr/>
          </p:nvSpPr>
          <p:spPr>
            <a:xfrm>
              <a:off x="5081900" y="2971088"/>
              <a:ext cx="5775" cy="12575"/>
            </a:xfrm>
            <a:custGeom>
              <a:avLst/>
              <a:gdLst/>
              <a:ahLst/>
              <a:cxnLst/>
              <a:rect l="l" t="t" r="r" b="b"/>
              <a:pathLst>
                <a:path w="231" h="503" extrusionOk="0">
                  <a:moveTo>
                    <a:pt x="126" y="0"/>
                  </a:moveTo>
                  <a:lnTo>
                    <a:pt x="1" y="21"/>
                  </a:lnTo>
                  <a:lnTo>
                    <a:pt x="126" y="502"/>
                  </a:lnTo>
                  <a:lnTo>
                    <a:pt x="231" y="46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1" name="Google Shape;7541;p31"/>
            <p:cNvSpPr/>
            <p:nvPr/>
          </p:nvSpPr>
          <p:spPr>
            <a:xfrm>
              <a:off x="4399263" y="2810788"/>
              <a:ext cx="815000" cy="332350"/>
            </a:xfrm>
            <a:custGeom>
              <a:avLst/>
              <a:gdLst/>
              <a:ahLst/>
              <a:cxnLst/>
              <a:rect l="l" t="t" r="r" b="b"/>
              <a:pathLst>
                <a:path w="32600" h="13294" extrusionOk="0">
                  <a:moveTo>
                    <a:pt x="1877" y="0"/>
                  </a:moveTo>
                  <a:cubicBezTo>
                    <a:pt x="1477" y="0"/>
                    <a:pt x="1106" y="256"/>
                    <a:pt x="984" y="658"/>
                  </a:cubicBezTo>
                  <a:lnTo>
                    <a:pt x="147" y="3609"/>
                  </a:lnTo>
                  <a:cubicBezTo>
                    <a:pt x="0" y="4090"/>
                    <a:pt x="272" y="4592"/>
                    <a:pt x="754" y="4738"/>
                  </a:cubicBezTo>
                  <a:lnTo>
                    <a:pt x="30507" y="13254"/>
                  </a:lnTo>
                  <a:cubicBezTo>
                    <a:pt x="30595" y="13281"/>
                    <a:pt x="30684" y="13294"/>
                    <a:pt x="30772" y="13294"/>
                  </a:cubicBezTo>
                  <a:cubicBezTo>
                    <a:pt x="31160" y="13294"/>
                    <a:pt x="31514" y="13040"/>
                    <a:pt x="31616" y="12648"/>
                  </a:cubicBezTo>
                  <a:lnTo>
                    <a:pt x="32474" y="9697"/>
                  </a:lnTo>
                  <a:cubicBezTo>
                    <a:pt x="32599" y="9216"/>
                    <a:pt x="32327" y="8714"/>
                    <a:pt x="31846" y="8567"/>
                  </a:cubicBezTo>
                  <a:lnTo>
                    <a:pt x="2114" y="31"/>
                  </a:lnTo>
                  <a:cubicBezTo>
                    <a:pt x="2035" y="10"/>
                    <a:pt x="1955" y="0"/>
                    <a:pt x="18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2" name="Google Shape;7542;p31"/>
            <p:cNvSpPr/>
            <p:nvPr/>
          </p:nvSpPr>
          <p:spPr>
            <a:xfrm>
              <a:off x="4399263" y="2851288"/>
              <a:ext cx="805050" cy="291850"/>
            </a:xfrm>
            <a:custGeom>
              <a:avLst/>
              <a:gdLst/>
              <a:ahLst/>
              <a:cxnLst/>
              <a:rect l="l" t="t" r="r" b="b"/>
              <a:pathLst>
                <a:path w="32202" h="11674" extrusionOk="0">
                  <a:moveTo>
                    <a:pt x="712" y="1"/>
                  </a:moveTo>
                  <a:lnTo>
                    <a:pt x="147" y="1989"/>
                  </a:lnTo>
                  <a:cubicBezTo>
                    <a:pt x="0" y="2470"/>
                    <a:pt x="272" y="2972"/>
                    <a:pt x="775" y="3118"/>
                  </a:cubicBezTo>
                  <a:lnTo>
                    <a:pt x="30507" y="11634"/>
                  </a:lnTo>
                  <a:cubicBezTo>
                    <a:pt x="30595" y="11661"/>
                    <a:pt x="30684" y="11674"/>
                    <a:pt x="30772" y="11674"/>
                  </a:cubicBezTo>
                  <a:cubicBezTo>
                    <a:pt x="31160" y="11674"/>
                    <a:pt x="31514" y="11420"/>
                    <a:pt x="31616" y="11028"/>
                  </a:cubicBezTo>
                  <a:lnTo>
                    <a:pt x="32202" y="9040"/>
                  </a:lnTo>
                  <a:lnTo>
                    <a:pt x="71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3" name="Google Shape;7543;p31"/>
            <p:cNvSpPr/>
            <p:nvPr/>
          </p:nvSpPr>
          <p:spPr>
            <a:xfrm>
              <a:off x="4399788" y="2891563"/>
              <a:ext cx="793025" cy="251575"/>
            </a:xfrm>
            <a:custGeom>
              <a:avLst/>
              <a:gdLst/>
              <a:ahLst/>
              <a:cxnLst/>
              <a:rect l="l" t="t" r="r" b="b"/>
              <a:pathLst>
                <a:path w="31721" h="10063" extrusionOk="0">
                  <a:moveTo>
                    <a:pt x="251" y="1"/>
                  </a:moveTo>
                  <a:lnTo>
                    <a:pt x="126" y="378"/>
                  </a:lnTo>
                  <a:cubicBezTo>
                    <a:pt x="0" y="859"/>
                    <a:pt x="272" y="1361"/>
                    <a:pt x="754" y="1507"/>
                  </a:cubicBezTo>
                  <a:lnTo>
                    <a:pt x="30486" y="10023"/>
                  </a:lnTo>
                  <a:cubicBezTo>
                    <a:pt x="30574" y="10050"/>
                    <a:pt x="30663" y="10063"/>
                    <a:pt x="30751" y="10063"/>
                  </a:cubicBezTo>
                  <a:cubicBezTo>
                    <a:pt x="31139" y="10063"/>
                    <a:pt x="31493" y="9809"/>
                    <a:pt x="31595" y="9417"/>
                  </a:cubicBezTo>
                  <a:lnTo>
                    <a:pt x="31721" y="9040"/>
                  </a:lnTo>
                  <a:lnTo>
                    <a:pt x="25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4" name="Google Shape;7544;p31"/>
            <p:cNvSpPr/>
            <p:nvPr/>
          </p:nvSpPr>
          <p:spPr>
            <a:xfrm>
              <a:off x="4444238" y="2812588"/>
              <a:ext cx="12600" cy="33500"/>
            </a:xfrm>
            <a:custGeom>
              <a:avLst/>
              <a:gdLst/>
              <a:ahLst/>
              <a:cxnLst/>
              <a:rect l="l" t="t" r="r" b="b"/>
              <a:pathLst>
                <a:path w="504" h="1340" extrusionOk="0">
                  <a:moveTo>
                    <a:pt x="378" y="0"/>
                  </a:moveTo>
                  <a:lnTo>
                    <a:pt x="1" y="1298"/>
                  </a:lnTo>
                  <a:lnTo>
                    <a:pt x="126" y="1340"/>
                  </a:lnTo>
                  <a:lnTo>
                    <a:pt x="503" y="42"/>
                  </a:lnTo>
                  <a:lnTo>
                    <a:pt x="378"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5" name="Google Shape;7545;p31"/>
            <p:cNvSpPr/>
            <p:nvPr/>
          </p:nvSpPr>
          <p:spPr>
            <a:xfrm>
              <a:off x="4459413" y="2815213"/>
              <a:ext cx="8400" cy="17275"/>
            </a:xfrm>
            <a:custGeom>
              <a:avLst/>
              <a:gdLst/>
              <a:ahLst/>
              <a:cxnLst/>
              <a:rect l="l" t="t" r="r" b="b"/>
              <a:pathLst>
                <a:path w="336" h="691" extrusionOk="0">
                  <a:moveTo>
                    <a:pt x="189" y="0"/>
                  </a:moveTo>
                  <a:lnTo>
                    <a:pt x="1" y="649"/>
                  </a:lnTo>
                  <a:lnTo>
                    <a:pt x="147" y="691"/>
                  </a:lnTo>
                  <a:lnTo>
                    <a:pt x="335"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6" name="Google Shape;7546;p31"/>
            <p:cNvSpPr/>
            <p:nvPr/>
          </p:nvSpPr>
          <p:spPr>
            <a:xfrm>
              <a:off x="4470938" y="2818863"/>
              <a:ext cx="7850" cy="16775"/>
            </a:xfrm>
            <a:custGeom>
              <a:avLst/>
              <a:gdLst/>
              <a:ahLst/>
              <a:cxnLst/>
              <a:rect l="l" t="t" r="r" b="b"/>
              <a:pathLst>
                <a:path w="314" h="671" extrusionOk="0">
                  <a:moveTo>
                    <a:pt x="188" y="1"/>
                  </a:moveTo>
                  <a:lnTo>
                    <a:pt x="0" y="649"/>
                  </a:lnTo>
                  <a:lnTo>
                    <a:pt x="126" y="670"/>
                  </a:lnTo>
                  <a:lnTo>
                    <a:pt x="314" y="21"/>
                  </a:lnTo>
                  <a:lnTo>
                    <a:pt x="18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7" name="Google Shape;7547;p31"/>
            <p:cNvSpPr/>
            <p:nvPr/>
          </p:nvSpPr>
          <p:spPr>
            <a:xfrm>
              <a:off x="4489763" y="282881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8" name="Google Shape;7548;p31"/>
            <p:cNvSpPr/>
            <p:nvPr/>
          </p:nvSpPr>
          <p:spPr>
            <a:xfrm>
              <a:off x="4506488" y="2837688"/>
              <a:ext cx="7875" cy="17300"/>
            </a:xfrm>
            <a:custGeom>
              <a:avLst/>
              <a:gdLst/>
              <a:ahLst/>
              <a:cxnLst/>
              <a:rect l="l" t="t" r="r" b="b"/>
              <a:pathLst>
                <a:path w="315" h="692" extrusionOk="0">
                  <a:moveTo>
                    <a:pt x="189" y="1"/>
                  </a:moveTo>
                  <a:lnTo>
                    <a:pt x="1" y="649"/>
                  </a:lnTo>
                  <a:lnTo>
                    <a:pt x="126" y="691"/>
                  </a:lnTo>
                  <a:lnTo>
                    <a:pt x="315"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9" name="Google Shape;7549;p31"/>
            <p:cNvSpPr/>
            <p:nvPr/>
          </p:nvSpPr>
          <p:spPr>
            <a:xfrm>
              <a:off x="4499688" y="2828288"/>
              <a:ext cx="12575" cy="33500"/>
            </a:xfrm>
            <a:custGeom>
              <a:avLst/>
              <a:gdLst/>
              <a:ahLst/>
              <a:cxnLst/>
              <a:rect l="l" t="t" r="r" b="b"/>
              <a:pathLst>
                <a:path w="503" h="1340" extrusionOk="0">
                  <a:moveTo>
                    <a:pt x="357" y="0"/>
                  </a:moveTo>
                  <a:lnTo>
                    <a:pt x="1" y="1297"/>
                  </a:lnTo>
                  <a:lnTo>
                    <a:pt x="126" y="1339"/>
                  </a:lnTo>
                  <a:lnTo>
                    <a:pt x="503" y="42"/>
                  </a:lnTo>
                  <a:lnTo>
                    <a:pt x="357"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0" name="Google Shape;7550;p31"/>
            <p:cNvSpPr/>
            <p:nvPr/>
          </p:nvSpPr>
          <p:spPr>
            <a:xfrm>
              <a:off x="4514863" y="2831413"/>
              <a:ext cx="8400" cy="17300"/>
            </a:xfrm>
            <a:custGeom>
              <a:avLst/>
              <a:gdLst/>
              <a:ahLst/>
              <a:cxnLst/>
              <a:rect l="l" t="t" r="r" b="b"/>
              <a:pathLst>
                <a:path w="336" h="692" extrusionOk="0">
                  <a:moveTo>
                    <a:pt x="189" y="1"/>
                  </a:moveTo>
                  <a:lnTo>
                    <a:pt x="1" y="649"/>
                  </a:lnTo>
                  <a:lnTo>
                    <a:pt x="147" y="691"/>
                  </a:lnTo>
                  <a:lnTo>
                    <a:pt x="335"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1" name="Google Shape;7551;p31"/>
            <p:cNvSpPr/>
            <p:nvPr/>
          </p:nvSpPr>
          <p:spPr>
            <a:xfrm>
              <a:off x="4503888" y="2830363"/>
              <a:ext cx="7875" cy="17300"/>
            </a:xfrm>
            <a:custGeom>
              <a:avLst/>
              <a:gdLst/>
              <a:ahLst/>
              <a:cxnLst/>
              <a:rect l="l" t="t" r="r" b="b"/>
              <a:pathLst>
                <a:path w="315" h="692" extrusionOk="0">
                  <a:moveTo>
                    <a:pt x="168" y="1"/>
                  </a:moveTo>
                  <a:lnTo>
                    <a:pt x="0" y="649"/>
                  </a:lnTo>
                  <a:lnTo>
                    <a:pt x="126" y="691"/>
                  </a:lnTo>
                  <a:lnTo>
                    <a:pt x="314" y="43"/>
                  </a:lnTo>
                  <a:lnTo>
                    <a:pt x="16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2" name="Google Shape;7552;p31"/>
            <p:cNvSpPr/>
            <p:nvPr/>
          </p:nvSpPr>
          <p:spPr>
            <a:xfrm>
              <a:off x="4536838" y="2837688"/>
              <a:ext cx="8400" cy="16775"/>
            </a:xfrm>
            <a:custGeom>
              <a:avLst/>
              <a:gdLst/>
              <a:ahLst/>
              <a:cxnLst/>
              <a:rect l="l" t="t" r="r" b="b"/>
              <a:pathLst>
                <a:path w="336" h="671" extrusionOk="0">
                  <a:moveTo>
                    <a:pt x="189" y="1"/>
                  </a:moveTo>
                  <a:lnTo>
                    <a:pt x="0" y="649"/>
                  </a:lnTo>
                  <a:lnTo>
                    <a:pt x="147" y="670"/>
                  </a:lnTo>
                  <a:lnTo>
                    <a:pt x="335" y="22"/>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3" name="Google Shape;7553;p31"/>
            <p:cNvSpPr/>
            <p:nvPr/>
          </p:nvSpPr>
          <p:spPr>
            <a:xfrm>
              <a:off x="4548338" y="2840838"/>
              <a:ext cx="7875" cy="17275"/>
            </a:xfrm>
            <a:custGeom>
              <a:avLst/>
              <a:gdLst/>
              <a:ahLst/>
              <a:cxnLst/>
              <a:rect l="l" t="t" r="r" b="b"/>
              <a:pathLst>
                <a:path w="315" h="691" extrusionOk="0">
                  <a:moveTo>
                    <a:pt x="189" y="0"/>
                  </a:moveTo>
                  <a:lnTo>
                    <a:pt x="1" y="649"/>
                  </a:lnTo>
                  <a:lnTo>
                    <a:pt x="126" y="691"/>
                  </a:lnTo>
                  <a:lnTo>
                    <a:pt x="315"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4" name="Google Shape;7554;p31"/>
            <p:cNvSpPr/>
            <p:nvPr/>
          </p:nvSpPr>
          <p:spPr>
            <a:xfrm>
              <a:off x="4554613" y="2843963"/>
              <a:ext cx="13100" cy="33500"/>
            </a:xfrm>
            <a:custGeom>
              <a:avLst/>
              <a:gdLst/>
              <a:ahLst/>
              <a:cxnLst/>
              <a:rect l="l" t="t" r="r" b="b"/>
              <a:pathLst>
                <a:path w="524" h="1340" extrusionOk="0">
                  <a:moveTo>
                    <a:pt x="377" y="1"/>
                  </a:moveTo>
                  <a:lnTo>
                    <a:pt x="1" y="1298"/>
                  </a:lnTo>
                  <a:lnTo>
                    <a:pt x="147" y="1340"/>
                  </a:lnTo>
                  <a:lnTo>
                    <a:pt x="524" y="43"/>
                  </a:lnTo>
                  <a:lnTo>
                    <a:pt x="377"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5" name="Google Shape;7555;p31"/>
            <p:cNvSpPr/>
            <p:nvPr/>
          </p:nvSpPr>
          <p:spPr>
            <a:xfrm>
              <a:off x="4570838" y="2847638"/>
              <a:ext cx="7875" cy="16750"/>
            </a:xfrm>
            <a:custGeom>
              <a:avLst/>
              <a:gdLst/>
              <a:ahLst/>
              <a:cxnLst/>
              <a:rect l="l" t="t" r="r" b="b"/>
              <a:pathLst>
                <a:path w="315" h="670" extrusionOk="0">
                  <a:moveTo>
                    <a:pt x="189" y="0"/>
                  </a:moveTo>
                  <a:lnTo>
                    <a:pt x="0" y="649"/>
                  </a:lnTo>
                  <a:lnTo>
                    <a:pt x="126" y="670"/>
                  </a:lnTo>
                  <a:lnTo>
                    <a:pt x="314" y="21"/>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6" name="Google Shape;7556;p31"/>
            <p:cNvSpPr/>
            <p:nvPr/>
          </p:nvSpPr>
          <p:spPr>
            <a:xfrm>
              <a:off x="4581288" y="2850238"/>
              <a:ext cx="8400" cy="17300"/>
            </a:xfrm>
            <a:custGeom>
              <a:avLst/>
              <a:gdLst/>
              <a:ahLst/>
              <a:cxnLst/>
              <a:rect l="l" t="t" r="r" b="b"/>
              <a:pathLst>
                <a:path w="336" h="692" extrusionOk="0">
                  <a:moveTo>
                    <a:pt x="189" y="1"/>
                  </a:moveTo>
                  <a:lnTo>
                    <a:pt x="1" y="650"/>
                  </a:lnTo>
                  <a:lnTo>
                    <a:pt x="147" y="691"/>
                  </a:lnTo>
                  <a:lnTo>
                    <a:pt x="336"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7" name="Google Shape;7557;p31"/>
            <p:cNvSpPr/>
            <p:nvPr/>
          </p:nvSpPr>
          <p:spPr>
            <a:xfrm>
              <a:off x="4600663" y="2860713"/>
              <a:ext cx="7850" cy="17275"/>
            </a:xfrm>
            <a:custGeom>
              <a:avLst/>
              <a:gdLst/>
              <a:ahLst/>
              <a:cxnLst/>
              <a:rect l="l" t="t" r="r" b="b"/>
              <a:pathLst>
                <a:path w="314" h="691" extrusionOk="0">
                  <a:moveTo>
                    <a:pt x="188" y="0"/>
                  </a:moveTo>
                  <a:lnTo>
                    <a:pt x="0" y="649"/>
                  </a:lnTo>
                  <a:lnTo>
                    <a:pt x="126" y="691"/>
                  </a:lnTo>
                  <a:lnTo>
                    <a:pt x="314" y="42"/>
                  </a:lnTo>
                  <a:lnTo>
                    <a:pt x="188"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8" name="Google Shape;7558;p31"/>
            <p:cNvSpPr/>
            <p:nvPr/>
          </p:nvSpPr>
          <p:spPr>
            <a:xfrm>
              <a:off x="4603788" y="2856538"/>
              <a:ext cx="7875" cy="17275"/>
            </a:xfrm>
            <a:custGeom>
              <a:avLst/>
              <a:gdLst/>
              <a:ahLst/>
              <a:cxnLst/>
              <a:rect l="l" t="t" r="r" b="b"/>
              <a:pathLst>
                <a:path w="315" h="691" extrusionOk="0">
                  <a:moveTo>
                    <a:pt x="189" y="0"/>
                  </a:moveTo>
                  <a:lnTo>
                    <a:pt x="1" y="649"/>
                  </a:lnTo>
                  <a:lnTo>
                    <a:pt x="126" y="690"/>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9" name="Google Shape;7559;p31"/>
            <p:cNvSpPr/>
            <p:nvPr/>
          </p:nvSpPr>
          <p:spPr>
            <a:xfrm>
              <a:off x="4610063" y="2859663"/>
              <a:ext cx="12575" cy="33500"/>
            </a:xfrm>
            <a:custGeom>
              <a:avLst/>
              <a:gdLst/>
              <a:ahLst/>
              <a:cxnLst/>
              <a:rect l="l" t="t" r="r" b="b"/>
              <a:pathLst>
                <a:path w="503" h="1340" extrusionOk="0">
                  <a:moveTo>
                    <a:pt x="377" y="1"/>
                  </a:moveTo>
                  <a:lnTo>
                    <a:pt x="1" y="1298"/>
                  </a:lnTo>
                  <a:lnTo>
                    <a:pt x="126" y="1340"/>
                  </a:lnTo>
                  <a:lnTo>
                    <a:pt x="503" y="42"/>
                  </a:lnTo>
                  <a:lnTo>
                    <a:pt x="377"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0" name="Google Shape;7560;p31"/>
            <p:cNvSpPr/>
            <p:nvPr/>
          </p:nvSpPr>
          <p:spPr>
            <a:xfrm>
              <a:off x="4625763" y="2863338"/>
              <a:ext cx="7875" cy="16750"/>
            </a:xfrm>
            <a:custGeom>
              <a:avLst/>
              <a:gdLst/>
              <a:ahLst/>
              <a:cxnLst/>
              <a:rect l="l" t="t" r="r" b="b"/>
              <a:pathLst>
                <a:path w="315" h="670" extrusionOk="0">
                  <a:moveTo>
                    <a:pt x="189" y="0"/>
                  </a:moveTo>
                  <a:lnTo>
                    <a:pt x="0" y="649"/>
                  </a:lnTo>
                  <a:lnTo>
                    <a:pt x="147" y="670"/>
                  </a:lnTo>
                  <a:lnTo>
                    <a:pt x="314" y="21"/>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1" name="Google Shape;7561;p31"/>
            <p:cNvSpPr/>
            <p:nvPr/>
          </p:nvSpPr>
          <p:spPr>
            <a:xfrm>
              <a:off x="4649288" y="2877963"/>
              <a:ext cx="8400" cy="17300"/>
            </a:xfrm>
            <a:custGeom>
              <a:avLst/>
              <a:gdLst/>
              <a:ahLst/>
              <a:cxnLst/>
              <a:rect l="l" t="t" r="r" b="b"/>
              <a:pathLst>
                <a:path w="336" h="692" extrusionOk="0">
                  <a:moveTo>
                    <a:pt x="189" y="1"/>
                  </a:moveTo>
                  <a:lnTo>
                    <a:pt x="1" y="650"/>
                  </a:lnTo>
                  <a:lnTo>
                    <a:pt x="147" y="691"/>
                  </a:lnTo>
                  <a:lnTo>
                    <a:pt x="336"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2" name="Google Shape;7562;p31"/>
            <p:cNvSpPr/>
            <p:nvPr/>
          </p:nvSpPr>
          <p:spPr>
            <a:xfrm>
              <a:off x="4647738" y="2869088"/>
              <a:ext cx="7875" cy="17275"/>
            </a:xfrm>
            <a:custGeom>
              <a:avLst/>
              <a:gdLst/>
              <a:ahLst/>
              <a:cxnLst/>
              <a:rect l="l" t="t" r="r" b="b"/>
              <a:pathLst>
                <a:path w="315" h="691" extrusionOk="0">
                  <a:moveTo>
                    <a:pt x="189" y="0"/>
                  </a:moveTo>
                  <a:lnTo>
                    <a:pt x="0" y="649"/>
                  </a:lnTo>
                  <a:lnTo>
                    <a:pt x="147"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3" name="Google Shape;7563;p31"/>
            <p:cNvSpPr/>
            <p:nvPr/>
          </p:nvSpPr>
          <p:spPr>
            <a:xfrm>
              <a:off x="4659238" y="2872738"/>
              <a:ext cx="7875" cy="17300"/>
            </a:xfrm>
            <a:custGeom>
              <a:avLst/>
              <a:gdLst/>
              <a:ahLst/>
              <a:cxnLst/>
              <a:rect l="l" t="t" r="r" b="b"/>
              <a:pathLst>
                <a:path w="315" h="692" extrusionOk="0">
                  <a:moveTo>
                    <a:pt x="189" y="1"/>
                  </a:moveTo>
                  <a:lnTo>
                    <a:pt x="1" y="649"/>
                  </a:lnTo>
                  <a:lnTo>
                    <a:pt x="126" y="691"/>
                  </a:lnTo>
                  <a:lnTo>
                    <a:pt x="314" y="42"/>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4" name="Google Shape;7564;p31"/>
            <p:cNvSpPr/>
            <p:nvPr/>
          </p:nvSpPr>
          <p:spPr>
            <a:xfrm>
              <a:off x="4679638" y="2888963"/>
              <a:ext cx="12575" cy="33500"/>
            </a:xfrm>
            <a:custGeom>
              <a:avLst/>
              <a:gdLst/>
              <a:ahLst/>
              <a:cxnLst/>
              <a:rect l="l" t="t" r="r" b="b"/>
              <a:pathLst>
                <a:path w="503" h="1340" extrusionOk="0">
                  <a:moveTo>
                    <a:pt x="377" y="0"/>
                  </a:moveTo>
                  <a:lnTo>
                    <a:pt x="1" y="1298"/>
                  </a:lnTo>
                  <a:lnTo>
                    <a:pt x="126" y="1339"/>
                  </a:lnTo>
                  <a:lnTo>
                    <a:pt x="503" y="42"/>
                  </a:lnTo>
                  <a:lnTo>
                    <a:pt x="377"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5" name="Google Shape;7565;p31"/>
            <p:cNvSpPr/>
            <p:nvPr/>
          </p:nvSpPr>
          <p:spPr>
            <a:xfrm>
              <a:off x="4681213" y="2879013"/>
              <a:ext cx="7875" cy="17300"/>
            </a:xfrm>
            <a:custGeom>
              <a:avLst/>
              <a:gdLst/>
              <a:ahLst/>
              <a:cxnLst/>
              <a:rect l="l" t="t" r="r" b="b"/>
              <a:pathLst>
                <a:path w="315" h="692" extrusionOk="0">
                  <a:moveTo>
                    <a:pt x="189" y="1"/>
                  </a:moveTo>
                  <a:lnTo>
                    <a:pt x="0" y="649"/>
                  </a:lnTo>
                  <a:lnTo>
                    <a:pt x="126" y="691"/>
                  </a:lnTo>
                  <a:lnTo>
                    <a:pt x="314"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6" name="Google Shape;7566;p31"/>
            <p:cNvSpPr/>
            <p:nvPr/>
          </p:nvSpPr>
          <p:spPr>
            <a:xfrm>
              <a:off x="4692188" y="2882163"/>
              <a:ext cx="8400" cy="17275"/>
            </a:xfrm>
            <a:custGeom>
              <a:avLst/>
              <a:gdLst/>
              <a:ahLst/>
              <a:cxnLst/>
              <a:rect l="l" t="t" r="r" b="b"/>
              <a:pathLst>
                <a:path w="336" h="691" extrusionOk="0">
                  <a:moveTo>
                    <a:pt x="189" y="0"/>
                  </a:moveTo>
                  <a:lnTo>
                    <a:pt x="1" y="649"/>
                  </a:lnTo>
                  <a:lnTo>
                    <a:pt x="147" y="691"/>
                  </a:lnTo>
                  <a:lnTo>
                    <a:pt x="335"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7" name="Google Shape;7567;p31"/>
            <p:cNvSpPr/>
            <p:nvPr/>
          </p:nvSpPr>
          <p:spPr>
            <a:xfrm>
              <a:off x="4703188" y="2885288"/>
              <a:ext cx="8375" cy="17300"/>
            </a:xfrm>
            <a:custGeom>
              <a:avLst/>
              <a:gdLst/>
              <a:ahLst/>
              <a:cxnLst/>
              <a:rect l="l" t="t" r="r" b="b"/>
              <a:pathLst>
                <a:path w="335" h="692" extrusionOk="0">
                  <a:moveTo>
                    <a:pt x="188" y="1"/>
                  </a:moveTo>
                  <a:lnTo>
                    <a:pt x="0" y="649"/>
                  </a:lnTo>
                  <a:lnTo>
                    <a:pt x="147" y="691"/>
                  </a:lnTo>
                  <a:lnTo>
                    <a:pt x="335" y="43"/>
                  </a:lnTo>
                  <a:lnTo>
                    <a:pt x="18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8" name="Google Shape;7568;p31"/>
            <p:cNvSpPr/>
            <p:nvPr/>
          </p:nvSpPr>
          <p:spPr>
            <a:xfrm>
              <a:off x="4729863" y="290256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9" name="Google Shape;7569;p31"/>
            <p:cNvSpPr/>
            <p:nvPr/>
          </p:nvSpPr>
          <p:spPr>
            <a:xfrm>
              <a:off x="4720963" y="2891563"/>
              <a:ext cx="12575" cy="33500"/>
            </a:xfrm>
            <a:custGeom>
              <a:avLst/>
              <a:gdLst/>
              <a:ahLst/>
              <a:cxnLst/>
              <a:rect l="l" t="t" r="r" b="b"/>
              <a:pathLst>
                <a:path w="503" h="1340" extrusionOk="0">
                  <a:moveTo>
                    <a:pt x="377" y="1"/>
                  </a:moveTo>
                  <a:lnTo>
                    <a:pt x="1" y="1298"/>
                  </a:lnTo>
                  <a:lnTo>
                    <a:pt x="126" y="1340"/>
                  </a:lnTo>
                  <a:lnTo>
                    <a:pt x="503" y="43"/>
                  </a:lnTo>
                  <a:lnTo>
                    <a:pt x="377"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0" name="Google Shape;7570;p31"/>
            <p:cNvSpPr/>
            <p:nvPr/>
          </p:nvSpPr>
          <p:spPr>
            <a:xfrm>
              <a:off x="4736663" y="289471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1" name="Google Shape;7571;p31"/>
            <p:cNvSpPr/>
            <p:nvPr/>
          </p:nvSpPr>
          <p:spPr>
            <a:xfrm>
              <a:off x="4747638" y="2897838"/>
              <a:ext cx="7875" cy="17300"/>
            </a:xfrm>
            <a:custGeom>
              <a:avLst/>
              <a:gdLst/>
              <a:ahLst/>
              <a:cxnLst/>
              <a:rect l="l" t="t" r="r" b="b"/>
              <a:pathLst>
                <a:path w="315" h="692" extrusionOk="0">
                  <a:moveTo>
                    <a:pt x="189" y="1"/>
                  </a:moveTo>
                  <a:lnTo>
                    <a:pt x="1" y="650"/>
                  </a:lnTo>
                  <a:lnTo>
                    <a:pt x="126" y="691"/>
                  </a:lnTo>
                  <a:lnTo>
                    <a:pt x="314"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2" name="Google Shape;7572;p31"/>
            <p:cNvSpPr/>
            <p:nvPr/>
          </p:nvSpPr>
          <p:spPr>
            <a:xfrm>
              <a:off x="4758638" y="2900988"/>
              <a:ext cx="8375" cy="17275"/>
            </a:xfrm>
            <a:custGeom>
              <a:avLst/>
              <a:gdLst/>
              <a:ahLst/>
              <a:cxnLst/>
              <a:rect l="l" t="t" r="r" b="b"/>
              <a:pathLst>
                <a:path w="335" h="691" extrusionOk="0">
                  <a:moveTo>
                    <a:pt x="188" y="1"/>
                  </a:moveTo>
                  <a:lnTo>
                    <a:pt x="0" y="649"/>
                  </a:lnTo>
                  <a:lnTo>
                    <a:pt x="146" y="691"/>
                  </a:lnTo>
                  <a:lnTo>
                    <a:pt x="335" y="42"/>
                  </a:lnTo>
                  <a:lnTo>
                    <a:pt x="18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3" name="Google Shape;7573;p31"/>
            <p:cNvSpPr/>
            <p:nvPr/>
          </p:nvSpPr>
          <p:spPr>
            <a:xfrm>
              <a:off x="4769613" y="2904138"/>
              <a:ext cx="7875" cy="17275"/>
            </a:xfrm>
            <a:custGeom>
              <a:avLst/>
              <a:gdLst/>
              <a:ahLst/>
              <a:cxnLst/>
              <a:rect l="l" t="t" r="r" b="b"/>
              <a:pathLst>
                <a:path w="315" h="691" extrusionOk="0">
                  <a:moveTo>
                    <a:pt x="189" y="0"/>
                  </a:moveTo>
                  <a:lnTo>
                    <a:pt x="0" y="649"/>
                  </a:lnTo>
                  <a:lnTo>
                    <a:pt x="147"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4" name="Google Shape;7574;p31"/>
            <p:cNvSpPr/>
            <p:nvPr/>
          </p:nvSpPr>
          <p:spPr>
            <a:xfrm>
              <a:off x="4776413" y="2907788"/>
              <a:ext cx="12575" cy="32975"/>
            </a:xfrm>
            <a:custGeom>
              <a:avLst/>
              <a:gdLst/>
              <a:ahLst/>
              <a:cxnLst/>
              <a:rect l="l" t="t" r="r" b="b"/>
              <a:pathLst>
                <a:path w="503" h="1319" extrusionOk="0">
                  <a:moveTo>
                    <a:pt x="377" y="1"/>
                  </a:moveTo>
                  <a:lnTo>
                    <a:pt x="0" y="1298"/>
                  </a:lnTo>
                  <a:lnTo>
                    <a:pt x="126" y="1319"/>
                  </a:lnTo>
                  <a:lnTo>
                    <a:pt x="503" y="21"/>
                  </a:lnTo>
                  <a:lnTo>
                    <a:pt x="377"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5" name="Google Shape;7575;p31"/>
            <p:cNvSpPr/>
            <p:nvPr/>
          </p:nvSpPr>
          <p:spPr>
            <a:xfrm>
              <a:off x="4791588" y="2910413"/>
              <a:ext cx="8375" cy="17275"/>
            </a:xfrm>
            <a:custGeom>
              <a:avLst/>
              <a:gdLst/>
              <a:ahLst/>
              <a:cxnLst/>
              <a:rect l="l" t="t" r="r" b="b"/>
              <a:pathLst>
                <a:path w="335" h="691" extrusionOk="0">
                  <a:moveTo>
                    <a:pt x="189" y="0"/>
                  </a:moveTo>
                  <a:lnTo>
                    <a:pt x="0" y="649"/>
                  </a:lnTo>
                  <a:lnTo>
                    <a:pt x="147" y="691"/>
                  </a:lnTo>
                  <a:lnTo>
                    <a:pt x="335"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6" name="Google Shape;7576;p31"/>
            <p:cNvSpPr/>
            <p:nvPr/>
          </p:nvSpPr>
          <p:spPr>
            <a:xfrm>
              <a:off x="4803088" y="2913538"/>
              <a:ext cx="7875" cy="17300"/>
            </a:xfrm>
            <a:custGeom>
              <a:avLst/>
              <a:gdLst/>
              <a:ahLst/>
              <a:cxnLst/>
              <a:rect l="l" t="t" r="r" b="b"/>
              <a:pathLst>
                <a:path w="315" h="692" extrusionOk="0">
                  <a:moveTo>
                    <a:pt x="168" y="1"/>
                  </a:moveTo>
                  <a:lnTo>
                    <a:pt x="1" y="649"/>
                  </a:lnTo>
                  <a:lnTo>
                    <a:pt x="126" y="691"/>
                  </a:lnTo>
                  <a:lnTo>
                    <a:pt x="314" y="43"/>
                  </a:lnTo>
                  <a:lnTo>
                    <a:pt x="16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7" name="Google Shape;7577;p31"/>
            <p:cNvSpPr/>
            <p:nvPr/>
          </p:nvSpPr>
          <p:spPr>
            <a:xfrm>
              <a:off x="4814063" y="2917213"/>
              <a:ext cx="7875" cy="17275"/>
            </a:xfrm>
            <a:custGeom>
              <a:avLst/>
              <a:gdLst/>
              <a:ahLst/>
              <a:cxnLst/>
              <a:rect l="l" t="t" r="r" b="b"/>
              <a:pathLst>
                <a:path w="315" h="691" extrusionOk="0">
                  <a:moveTo>
                    <a:pt x="189" y="0"/>
                  </a:moveTo>
                  <a:lnTo>
                    <a:pt x="1" y="649"/>
                  </a:lnTo>
                  <a:lnTo>
                    <a:pt x="126" y="691"/>
                  </a:lnTo>
                  <a:lnTo>
                    <a:pt x="315" y="21"/>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8" name="Google Shape;7578;p31"/>
            <p:cNvSpPr/>
            <p:nvPr/>
          </p:nvSpPr>
          <p:spPr>
            <a:xfrm>
              <a:off x="4825063" y="2919813"/>
              <a:ext cx="7875" cy="17300"/>
            </a:xfrm>
            <a:custGeom>
              <a:avLst/>
              <a:gdLst/>
              <a:ahLst/>
              <a:cxnLst/>
              <a:rect l="l" t="t" r="r" b="b"/>
              <a:pathLst>
                <a:path w="315" h="692" extrusionOk="0">
                  <a:moveTo>
                    <a:pt x="189" y="1"/>
                  </a:moveTo>
                  <a:lnTo>
                    <a:pt x="0" y="649"/>
                  </a:lnTo>
                  <a:lnTo>
                    <a:pt x="126" y="691"/>
                  </a:lnTo>
                  <a:lnTo>
                    <a:pt x="314"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9" name="Google Shape;7579;p31"/>
            <p:cNvSpPr/>
            <p:nvPr/>
          </p:nvSpPr>
          <p:spPr>
            <a:xfrm>
              <a:off x="4831863" y="2923488"/>
              <a:ext cx="12575" cy="33500"/>
            </a:xfrm>
            <a:custGeom>
              <a:avLst/>
              <a:gdLst/>
              <a:ahLst/>
              <a:cxnLst/>
              <a:rect l="l" t="t" r="r" b="b"/>
              <a:pathLst>
                <a:path w="503" h="1340" extrusionOk="0">
                  <a:moveTo>
                    <a:pt x="356" y="0"/>
                  </a:moveTo>
                  <a:lnTo>
                    <a:pt x="0" y="1297"/>
                  </a:lnTo>
                  <a:lnTo>
                    <a:pt x="126" y="1339"/>
                  </a:lnTo>
                  <a:lnTo>
                    <a:pt x="502" y="42"/>
                  </a:lnTo>
                  <a:lnTo>
                    <a:pt x="356"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0" name="Google Shape;7580;p31"/>
            <p:cNvSpPr/>
            <p:nvPr/>
          </p:nvSpPr>
          <p:spPr>
            <a:xfrm>
              <a:off x="4847038" y="2926613"/>
              <a:ext cx="8375" cy="17300"/>
            </a:xfrm>
            <a:custGeom>
              <a:avLst/>
              <a:gdLst/>
              <a:ahLst/>
              <a:cxnLst/>
              <a:rect l="l" t="t" r="r" b="b"/>
              <a:pathLst>
                <a:path w="335" h="692" extrusionOk="0">
                  <a:moveTo>
                    <a:pt x="188" y="1"/>
                  </a:moveTo>
                  <a:lnTo>
                    <a:pt x="0" y="649"/>
                  </a:lnTo>
                  <a:lnTo>
                    <a:pt x="147" y="691"/>
                  </a:lnTo>
                  <a:lnTo>
                    <a:pt x="335" y="43"/>
                  </a:lnTo>
                  <a:lnTo>
                    <a:pt x="18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1" name="Google Shape;7581;p31"/>
            <p:cNvSpPr/>
            <p:nvPr/>
          </p:nvSpPr>
          <p:spPr>
            <a:xfrm>
              <a:off x="4858538" y="292976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2" name="Google Shape;7582;p31"/>
            <p:cNvSpPr/>
            <p:nvPr/>
          </p:nvSpPr>
          <p:spPr>
            <a:xfrm>
              <a:off x="4844938" y="2928713"/>
              <a:ext cx="7875" cy="17275"/>
            </a:xfrm>
            <a:custGeom>
              <a:avLst/>
              <a:gdLst/>
              <a:ahLst/>
              <a:cxnLst/>
              <a:rect l="l" t="t" r="r" b="b"/>
              <a:pathLst>
                <a:path w="315" h="691" extrusionOk="0">
                  <a:moveTo>
                    <a:pt x="189" y="0"/>
                  </a:moveTo>
                  <a:lnTo>
                    <a:pt x="0" y="649"/>
                  </a:lnTo>
                  <a:lnTo>
                    <a:pt x="147"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3" name="Google Shape;7583;p31"/>
            <p:cNvSpPr/>
            <p:nvPr/>
          </p:nvSpPr>
          <p:spPr>
            <a:xfrm>
              <a:off x="4880513" y="2936038"/>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4" name="Google Shape;7584;p31"/>
            <p:cNvSpPr/>
            <p:nvPr/>
          </p:nvSpPr>
          <p:spPr>
            <a:xfrm>
              <a:off x="4886788" y="2939163"/>
              <a:ext cx="12575" cy="33525"/>
            </a:xfrm>
            <a:custGeom>
              <a:avLst/>
              <a:gdLst/>
              <a:ahLst/>
              <a:cxnLst/>
              <a:rect l="l" t="t" r="r" b="b"/>
              <a:pathLst>
                <a:path w="503" h="1341" extrusionOk="0">
                  <a:moveTo>
                    <a:pt x="377" y="1"/>
                  </a:moveTo>
                  <a:lnTo>
                    <a:pt x="0" y="1298"/>
                  </a:lnTo>
                  <a:lnTo>
                    <a:pt x="126" y="1340"/>
                  </a:lnTo>
                  <a:lnTo>
                    <a:pt x="502" y="43"/>
                  </a:lnTo>
                  <a:lnTo>
                    <a:pt x="377"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5" name="Google Shape;7585;p31"/>
            <p:cNvSpPr/>
            <p:nvPr/>
          </p:nvSpPr>
          <p:spPr>
            <a:xfrm>
              <a:off x="4902488" y="2942838"/>
              <a:ext cx="8375" cy="16750"/>
            </a:xfrm>
            <a:custGeom>
              <a:avLst/>
              <a:gdLst/>
              <a:ahLst/>
              <a:cxnLst/>
              <a:rect l="l" t="t" r="r" b="b"/>
              <a:pathLst>
                <a:path w="335" h="670" extrusionOk="0">
                  <a:moveTo>
                    <a:pt x="188" y="0"/>
                  </a:moveTo>
                  <a:lnTo>
                    <a:pt x="0" y="649"/>
                  </a:lnTo>
                  <a:lnTo>
                    <a:pt x="146" y="670"/>
                  </a:lnTo>
                  <a:lnTo>
                    <a:pt x="335" y="21"/>
                  </a:lnTo>
                  <a:lnTo>
                    <a:pt x="188"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6" name="Google Shape;7586;p31"/>
            <p:cNvSpPr/>
            <p:nvPr/>
          </p:nvSpPr>
          <p:spPr>
            <a:xfrm>
              <a:off x="4929688" y="2960088"/>
              <a:ext cx="8375" cy="17300"/>
            </a:xfrm>
            <a:custGeom>
              <a:avLst/>
              <a:gdLst/>
              <a:ahLst/>
              <a:cxnLst/>
              <a:rect l="l" t="t" r="r" b="b"/>
              <a:pathLst>
                <a:path w="335" h="692" extrusionOk="0">
                  <a:moveTo>
                    <a:pt x="188" y="1"/>
                  </a:moveTo>
                  <a:lnTo>
                    <a:pt x="0" y="650"/>
                  </a:lnTo>
                  <a:lnTo>
                    <a:pt x="146" y="691"/>
                  </a:lnTo>
                  <a:lnTo>
                    <a:pt x="335" y="43"/>
                  </a:lnTo>
                  <a:lnTo>
                    <a:pt x="18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7" name="Google Shape;7587;p31"/>
            <p:cNvSpPr/>
            <p:nvPr/>
          </p:nvSpPr>
          <p:spPr>
            <a:xfrm>
              <a:off x="4924963" y="2949113"/>
              <a:ext cx="7875" cy="17275"/>
            </a:xfrm>
            <a:custGeom>
              <a:avLst/>
              <a:gdLst/>
              <a:ahLst/>
              <a:cxnLst/>
              <a:rect l="l" t="t" r="r" b="b"/>
              <a:pathLst>
                <a:path w="315" h="691" extrusionOk="0">
                  <a:moveTo>
                    <a:pt x="189" y="0"/>
                  </a:moveTo>
                  <a:lnTo>
                    <a:pt x="1" y="649"/>
                  </a:lnTo>
                  <a:lnTo>
                    <a:pt x="126" y="691"/>
                  </a:lnTo>
                  <a:lnTo>
                    <a:pt x="315" y="21"/>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8" name="Google Shape;7588;p31"/>
            <p:cNvSpPr/>
            <p:nvPr/>
          </p:nvSpPr>
          <p:spPr>
            <a:xfrm>
              <a:off x="4935963" y="2952263"/>
              <a:ext cx="7850" cy="16750"/>
            </a:xfrm>
            <a:custGeom>
              <a:avLst/>
              <a:gdLst/>
              <a:ahLst/>
              <a:cxnLst/>
              <a:rect l="l" t="t" r="r" b="b"/>
              <a:pathLst>
                <a:path w="314" h="670" extrusionOk="0">
                  <a:moveTo>
                    <a:pt x="188" y="0"/>
                  </a:moveTo>
                  <a:lnTo>
                    <a:pt x="0" y="649"/>
                  </a:lnTo>
                  <a:lnTo>
                    <a:pt x="126" y="670"/>
                  </a:lnTo>
                  <a:lnTo>
                    <a:pt x="314" y="21"/>
                  </a:lnTo>
                  <a:lnTo>
                    <a:pt x="188"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9" name="Google Shape;7589;p31"/>
            <p:cNvSpPr/>
            <p:nvPr/>
          </p:nvSpPr>
          <p:spPr>
            <a:xfrm>
              <a:off x="4942763" y="2955388"/>
              <a:ext cx="12575" cy="33500"/>
            </a:xfrm>
            <a:custGeom>
              <a:avLst/>
              <a:gdLst/>
              <a:ahLst/>
              <a:cxnLst/>
              <a:rect l="l" t="t" r="r" b="b"/>
              <a:pathLst>
                <a:path w="503" h="1340" extrusionOk="0">
                  <a:moveTo>
                    <a:pt x="356" y="1"/>
                  </a:moveTo>
                  <a:lnTo>
                    <a:pt x="0" y="1298"/>
                  </a:lnTo>
                  <a:lnTo>
                    <a:pt x="126" y="1340"/>
                  </a:lnTo>
                  <a:lnTo>
                    <a:pt x="502" y="42"/>
                  </a:lnTo>
                  <a:lnTo>
                    <a:pt x="356"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0" name="Google Shape;7590;p31"/>
            <p:cNvSpPr/>
            <p:nvPr/>
          </p:nvSpPr>
          <p:spPr>
            <a:xfrm>
              <a:off x="4957913" y="2958538"/>
              <a:ext cx="8400" cy="17275"/>
            </a:xfrm>
            <a:custGeom>
              <a:avLst/>
              <a:gdLst/>
              <a:ahLst/>
              <a:cxnLst/>
              <a:rect l="l" t="t" r="r" b="b"/>
              <a:pathLst>
                <a:path w="336" h="691" extrusionOk="0">
                  <a:moveTo>
                    <a:pt x="189" y="0"/>
                  </a:moveTo>
                  <a:lnTo>
                    <a:pt x="1" y="649"/>
                  </a:lnTo>
                  <a:lnTo>
                    <a:pt x="147" y="691"/>
                  </a:lnTo>
                  <a:lnTo>
                    <a:pt x="336"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1" name="Google Shape;7591;p31"/>
            <p:cNvSpPr/>
            <p:nvPr/>
          </p:nvSpPr>
          <p:spPr>
            <a:xfrm>
              <a:off x="4968913" y="2961138"/>
              <a:ext cx="7875" cy="17300"/>
            </a:xfrm>
            <a:custGeom>
              <a:avLst/>
              <a:gdLst/>
              <a:ahLst/>
              <a:cxnLst/>
              <a:rect l="l" t="t" r="r" b="b"/>
              <a:pathLst>
                <a:path w="315" h="692" extrusionOk="0">
                  <a:moveTo>
                    <a:pt x="189" y="1"/>
                  </a:moveTo>
                  <a:lnTo>
                    <a:pt x="0" y="649"/>
                  </a:lnTo>
                  <a:lnTo>
                    <a:pt x="126" y="691"/>
                  </a:lnTo>
                  <a:lnTo>
                    <a:pt x="314"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2" name="Google Shape;7592;p31"/>
            <p:cNvSpPr/>
            <p:nvPr/>
          </p:nvSpPr>
          <p:spPr>
            <a:xfrm>
              <a:off x="4980413" y="2964813"/>
              <a:ext cx="7875" cy="17275"/>
            </a:xfrm>
            <a:custGeom>
              <a:avLst/>
              <a:gdLst/>
              <a:ahLst/>
              <a:cxnLst/>
              <a:rect l="l" t="t" r="r" b="b"/>
              <a:pathLst>
                <a:path w="315" h="691" extrusionOk="0">
                  <a:moveTo>
                    <a:pt x="189" y="0"/>
                  </a:moveTo>
                  <a:lnTo>
                    <a:pt x="1" y="649"/>
                  </a:lnTo>
                  <a:lnTo>
                    <a:pt x="126"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3" name="Google Shape;7593;p31"/>
            <p:cNvSpPr/>
            <p:nvPr/>
          </p:nvSpPr>
          <p:spPr>
            <a:xfrm>
              <a:off x="4991413" y="2967938"/>
              <a:ext cx="7850" cy="17300"/>
            </a:xfrm>
            <a:custGeom>
              <a:avLst/>
              <a:gdLst/>
              <a:ahLst/>
              <a:cxnLst/>
              <a:rect l="l" t="t" r="r" b="b"/>
              <a:pathLst>
                <a:path w="314" h="692" extrusionOk="0">
                  <a:moveTo>
                    <a:pt x="188" y="1"/>
                  </a:moveTo>
                  <a:lnTo>
                    <a:pt x="0" y="649"/>
                  </a:lnTo>
                  <a:lnTo>
                    <a:pt x="126" y="691"/>
                  </a:lnTo>
                  <a:lnTo>
                    <a:pt x="314" y="43"/>
                  </a:lnTo>
                  <a:lnTo>
                    <a:pt x="18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4" name="Google Shape;7594;p31"/>
            <p:cNvSpPr/>
            <p:nvPr/>
          </p:nvSpPr>
          <p:spPr>
            <a:xfrm>
              <a:off x="4997688" y="2971088"/>
              <a:ext cx="12575" cy="33500"/>
            </a:xfrm>
            <a:custGeom>
              <a:avLst/>
              <a:gdLst/>
              <a:ahLst/>
              <a:cxnLst/>
              <a:rect l="l" t="t" r="r" b="b"/>
              <a:pathLst>
                <a:path w="503" h="1340" extrusionOk="0">
                  <a:moveTo>
                    <a:pt x="377" y="0"/>
                  </a:moveTo>
                  <a:lnTo>
                    <a:pt x="0" y="1298"/>
                  </a:lnTo>
                  <a:lnTo>
                    <a:pt x="147" y="1339"/>
                  </a:lnTo>
                  <a:lnTo>
                    <a:pt x="502" y="42"/>
                  </a:lnTo>
                  <a:lnTo>
                    <a:pt x="377"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5" name="Google Shape;7595;p31"/>
            <p:cNvSpPr/>
            <p:nvPr/>
          </p:nvSpPr>
          <p:spPr>
            <a:xfrm>
              <a:off x="5013363" y="2974213"/>
              <a:ext cx="7875" cy="17300"/>
            </a:xfrm>
            <a:custGeom>
              <a:avLst/>
              <a:gdLst/>
              <a:ahLst/>
              <a:cxnLst/>
              <a:rect l="l" t="t" r="r" b="b"/>
              <a:pathLst>
                <a:path w="315" h="692" extrusionOk="0">
                  <a:moveTo>
                    <a:pt x="189" y="1"/>
                  </a:moveTo>
                  <a:lnTo>
                    <a:pt x="1" y="649"/>
                  </a:lnTo>
                  <a:lnTo>
                    <a:pt x="126" y="691"/>
                  </a:lnTo>
                  <a:lnTo>
                    <a:pt x="315"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6" name="Google Shape;7596;p31"/>
            <p:cNvSpPr/>
            <p:nvPr/>
          </p:nvSpPr>
          <p:spPr>
            <a:xfrm>
              <a:off x="5024363" y="297736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7" name="Google Shape;7597;p31"/>
            <p:cNvSpPr/>
            <p:nvPr/>
          </p:nvSpPr>
          <p:spPr>
            <a:xfrm>
              <a:off x="5035863" y="2981013"/>
              <a:ext cx="7875" cy="17300"/>
            </a:xfrm>
            <a:custGeom>
              <a:avLst/>
              <a:gdLst/>
              <a:ahLst/>
              <a:cxnLst/>
              <a:rect l="l" t="t" r="r" b="b"/>
              <a:pathLst>
                <a:path w="315" h="692" extrusionOk="0">
                  <a:moveTo>
                    <a:pt x="189" y="1"/>
                  </a:moveTo>
                  <a:lnTo>
                    <a:pt x="1" y="649"/>
                  </a:lnTo>
                  <a:lnTo>
                    <a:pt x="126" y="691"/>
                  </a:lnTo>
                  <a:lnTo>
                    <a:pt x="314"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8" name="Google Shape;7598;p31"/>
            <p:cNvSpPr/>
            <p:nvPr/>
          </p:nvSpPr>
          <p:spPr>
            <a:xfrm>
              <a:off x="5046838" y="2983638"/>
              <a:ext cx="7875" cy="17275"/>
            </a:xfrm>
            <a:custGeom>
              <a:avLst/>
              <a:gdLst/>
              <a:ahLst/>
              <a:cxnLst/>
              <a:rect l="l" t="t" r="r" b="b"/>
              <a:pathLst>
                <a:path w="315" h="691" extrusionOk="0">
                  <a:moveTo>
                    <a:pt x="189" y="0"/>
                  </a:moveTo>
                  <a:lnTo>
                    <a:pt x="1" y="649"/>
                  </a:lnTo>
                  <a:lnTo>
                    <a:pt x="126" y="691"/>
                  </a:lnTo>
                  <a:lnTo>
                    <a:pt x="315"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9" name="Google Shape;7599;p31"/>
            <p:cNvSpPr/>
            <p:nvPr/>
          </p:nvSpPr>
          <p:spPr>
            <a:xfrm>
              <a:off x="5052613" y="2986763"/>
              <a:ext cx="13100" cy="33525"/>
            </a:xfrm>
            <a:custGeom>
              <a:avLst/>
              <a:gdLst/>
              <a:ahLst/>
              <a:cxnLst/>
              <a:rect l="l" t="t" r="r" b="b"/>
              <a:pathLst>
                <a:path w="524" h="1341" extrusionOk="0">
                  <a:moveTo>
                    <a:pt x="377" y="1"/>
                  </a:moveTo>
                  <a:lnTo>
                    <a:pt x="0" y="1298"/>
                  </a:lnTo>
                  <a:lnTo>
                    <a:pt x="147" y="1340"/>
                  </a:lnTo>
                  <a:lnTo>
                    <a:pt x="523" y="43"/>
                  </a:lnTo>
                  <a:lnTo>
                    <a:pt x="377"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0" name="Google Shape;7600;p31"/>
            <p:cNvSpPr/>
            <p:nvPr/>
          </p:nvSpPr>
          <p:spPr>
            <a:xfrm>
              <a:off x="5068813" y="2990438"/>
              <a:ext cx="8400" cy="17275"/>
            </a:xfrm>
            <a:custGeom>
              <a:avLst/>
              <a:gdLst/>
              <a:ahLst/>
              <a:cxnLst/>
              <a:rect l="l" t="t" r="r" b="b"/>
              <a:pathLst>
                <a:path w="336" h="691" extrusionOk="0">
                  <a:moveTo>
                    <a:pt x="189" y="0"/>
                  </a:moveTo>
                  <a:lnTo>
                    <a:pt x="1" y="649"/>
                  </a:lnTo>
                  <a:lnTo>
                    <a:pt x="147" y="691"/>
                  </a:lnTo>
                  <a:lnTo>
                    <a:pt x="335"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1" name="Google Shape;7601;p31"/>
            <p:cNvSpPr/>
            <p:nvPr/>
          </p:nvSpPr>
          <p:spPr>
            <a:xfrm>
              <a:off x="5079813" y="2993563"/>
              <a:ext cx="7850" cy="16775"/>
            </a:xfrm>
            <a:custGeom>
              <a:avLst/>
              <a:gdLst/>
              <a:ahLst/>
              <a:cxnLst/>
              <a:rect l="l" t="t" r="r" b="b"/>
              <a:pathLst>
                <a:path w="314" h="671" extrusionOk="0">
                  <a:moveTo>
                    <a:pt x="188" y="1"/>
                  </a:moveTo>
                  <a:lnTo>
                    <a:pt x="0" y="650"/>
                  </a:lnTo>
                  <a:lnTo>
                    <a:pt x="126" y="671"/>
                  </a:lnTo>
                  <a:lnTo>
                    <a:pt x="314" y="22"/>
                  </a:lnTo>
                  <a:lnTo>
                    <a:pt x="18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2" name="Google Shape;7602;p31"/>
            <p:cNvSpPr/>
            <p:nvPr/>
          </p:nvSpPr>
          <p:spPr>
            <a:xfrm>
              <a:off x="5090788" y="2996188"/>
              <a:ext cx="7875" cy="17300"/>
            </a:xfrm>
            <a:custGeom>
              <a:avLst/>
              <a:gdLst/>
              <a:ahLst/>
              <a:cxnLst/>
              <a:rect l="l" t="t" r="r" b="b"/>
              <a:pathLst>
                <a:path w="315" h="692" extrusionOk="0">
                  <a:moveTo>
                    <a:pt x="189" y="1"/>
                  </a:moveTo>
                  <a:lnTo>
                    <a:pt x="1" y="649"/>
                  </a:lnTo>
                  <a:lnTo>
                    <a:pt x="126" y="691"/>
                  </a:lnTo>
                  <a:lnTo>
                    <a:pt x="314" y="42"/>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3" name="Google Shape;7603;p31"/>
            <p:cNvSpPr/>
            <p:nvPr/>
          </p:nvSpPr>
          <p:spPr>
            <a:xfrm>
              <a:off x="5102288" y="2999863"/>
              <a:ext cx="7875" cy="17275"/>
            </a:xfrm>
            <a:custGeom>
              <a:avLst/>
              <a:gdLst/>
              <a:ahLst/>
              <a:cxnLst/>
              <a:rect l="l" t="t" r="r" b="b"/>
              <a:pathLst>
                <a:path w="315" h="691" extrusionOk="0">
                  <a:moveTo>
                    <a:pt x="168" y="0"/>
                  </a:moveTo>
                  <a:lnTo>
                    <a:pt x="1" y="649"/>
                  </a:lnTo>
                  <a:lnTo>
                    <a:pt x="126" y="691"/>
                  </a:lnTo>
                  <a:lnTo>
                    <a:pt x="315" y="42"/>
                  </a:lnTo>
                  <a:lnTo>
                    <a:pt x="168"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4" name="Google Shape;7604;p31"/>
            <p:cNvSpPr/>
            <p:nvPr/>
          </p:nvSpPr>
          <p:spPr>
            <a:xfrm>
              <a:off x="5108563" y="3002988"/>
              <a:ext cx="12600" cy="32975"/>
            </a:xfrm>
            <a:custGeom>
              <a:avLst/>
              <a:gdLst/>
              <a:ahLst/>
              <a:cxnLst/>
              <a:rect l="l" t="t" r="r" b="b"/>
              <a:pathLst>
                <a:path w="504" h="1319" extrusionOk="0">
                  <a:moveTo>
                    <a:pt x="378" y="1"/>
                  </a:moveTo>
                  <a:lnTo>
                    <a:pt x="1" y="1298"/>
                  </a:lnTo>
                  <a:lnTo>
                    <a:pt x="126" y="1319"/>
                  </a:lnTo>
                  <a:lnTo>
                    <a:pt x="503" y="22"/>
                  </a:lnTo>
                  <a:lnTo>
                    <a:pt x="37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5" name="Google Shape;7605;p31"/>
            <p:cNvSpPr/>
            <p:nvPr/>
          </p:nvSpPr>
          <p:spPr>
            <a:xfrm>
              <a:off x="5123738" y="3005613"/>
              <a:ext cx="8400" cy="17275"/>
            </a:xfrm>
            <a:custGeom>
              <a:avLst/>
              <a:gdLst/>
              <a:ahLst/>
              <a:cxnLst/>
              <a:rect l="l" t="t" r="r" b="b"/>
              <a:pathLst>
                <a:path w="336" h="691" extrusionOk="0">
                  <a:moveTo>
                    <a:pt x="189" y="0"/>
                  </a:moveTo>
                  <a:lnTo>
                    <a:pt x="1" y="649"/>
                  </a:lnTo>
                  <a:lnTo>
                    <a:pt x="147" y="691"/>
                  </a:lnTo>
                  <a:lnTo>
                    <a:pt x="335"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6" name="Google Shape;7606;p31"/>
            <p:cNvSpPr/>
            <p:nvPr/>
          </p:nvSpPr>
          <p:spPr>
            <a:xfrm>
              <a:off x="5135263" y="3009263"/>
              <a:ext cx="7850" cy="17300"/>
            </a:xfrm>
            <a:custGeom>
              <a:avLst/>
              <a:gdLst/>
              <a:ahLst/>
              <a:cxnLst/>
              <a:rect l="l" t="t" r="r" b="b"/>
              <a:pathLst>
                <a:path w="314" h="692" extrusionOk="0">
                  <a:moveTo>
                    <a:pt x="188" y="1"/>
                  </a:moveTo>
                  <a:lnTo>
                    <a:pt x="0" y="649"/>
                  </a:lnTo>
                  <a:lnTo>
                    <a:pt x="126" y="691"/>
                  </a:lnTo>
                  <a:lnTo>
                    <a:pt x="314" y="43"/>
                  </a:lnTo>
                  <a:lnTo>
                    <a:pt x="18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7" name="Google Shape;7607;p31"/>
            <p:cNvSpPr/>
            <p:nvPr/>
          </p:nvSpPr>
          <p:spPr>
            <a:xfrm>
              <a:off x="5146238" y="301241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8" name="Google Shape;7608;p31"/>
            <p:cNvSpPr/>
            <p:nvPr/>
          </p:nvSpPr>
          <p:spPr>
            <a:xfrm>
              <a:off x="5157213" y="3015538"/>
              <a:ext cx="7875" cy="16775"/>
            </a:xfrm>
            <a:custGeom>
              <a:avLst/>
              <a:gdLst/>
              <a:ahLst/>
              <a:cxnLst/>
              <a:rect l="l" t="t" r="r" b="b"/>
              <a:pathLst>
                <a:path w="315" h="671" extrusionOk="0">
                  <a:moveTo>
                    <a:pt x="189" y="1"/>
                  </a:moveTo>
                  <a:lnTo>
                    <a:pt x="1" y="649"/>
                  </a:lnTo>
                  <a:lnTo>
                    <a:pt x="126" y="670"/>
                  </a:lnTo>
                  <a:lnTo>
                    <a:pt x="315" y="22"/>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9" name="Google Shape;7609;p31"/>
            <p:cNvSpPr/>
            <p:nvPr/>
          </p:nvSpPr>
          <p:spPr>
            <a:xfrm>
              <a:off x="5164013" y="3018688"/>
              <a:ext cx="12575" cy="33500"/>
            </a:xfrm>
            <a:custGeom>
              <a:avLst/>
              <a:gdLst/>
              <a:ahLst/>
              <a:cxnLst/>
              <a:rect l="l" t="t" r="r" b="b"/>
              <a:pathLst>
                <a:path w="503" h="1340" extrusionOk="0">
                  <a:moveTo>
                    <a:pt x="377" y="0"/>
                  </a:moveTo>
                  <a:lnTo>
                    <a:pt x="1" y="1319"/>
                  </a:lnTo>
                  <a:lnTo>
                    <a:pt x="126" y="1339"/>
                  </a:lnTo>
                  <a:lnTo>
                    <a:pt x="503" y="42"/>
                  </a:lnTo>
                  <a:lnTo>
                    <a:pt x="377"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0" name="Google Shape;7610;p31"/>
            <p:cNvSpPr/>
            <p:nvPr/>
          </p:nvSpPr>
          <p:spPr>
            <a:xfrm>
              <a:off x="5179188" y="3021813"/>
              <a:ext cx="8400" cy="17300"/>
            </a:xfrm>
            <a:custGeom>
              <a:avLst/>
              <a:gdLst/>
              <a:ahLst/>
              <a:cxnLst/>
              <a:rect l="l" t="t" r="r" b="b"/>
              <a:pathLst>
                <a:path w="336" h="692" extrusionOk="0">
                  <a:moveTo>
                    <a:pt x="189" y="1"/>
                  </a:moveTo>
                  <a:lnTo>
                    <a:pt x="1" y="650"/>
                  </a:lnTo>
                  <a:lnTo>
                    <a:pt x="147" y="691"/>
                  </a:lnTo>
                  <a:lnTo>
                    <a:pt x="335"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1" name="Google Shape;7611;p31"/>
            <p:cNvSpPr/>
            <p:nvPr/>
          </p:nvSpPr>
          <p:spPr>
            <a:xfrm>
              <a:off x="5190688" y="3024963"/>
              <a:ext cx="7875" cy="17275"/>
            </a:xfrm>
            <a:custGeom>
              <a:avLst/>
              <a:gdLst/>
              <a:ahLst/>
              <a:cxnLst/>
              <a:rect l="l" t="t" r="r" b="b"/>
              <a:pathLst>
                <a:path w="315" h="691" extrusionOk="0">
                  <a:moveTo>
                    <a:pt x="189" y="0"/>
                  </a:moveTo>
                  <a:lnTo>
                    <a:pt x="1" y="649"/>
                  </a:lnTo>
                  <a:lnTo>
                    <a:pt x="126" y="691"/>
                  </a:lnTo>
                  <a:lnTo>
                    <a:pt x="315"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2" name="Google Shape;7612;p31"/>
            <p:cNvSpPr/>
            <p:nvPr/>
          </p:nvSpPr>
          <p:spPr>
            <a:xfrm>
              <a:off x="4514863" y="2959563"/>
              <a:ext cx="613600" cy="522600"/>
            </a:xfrm>
            <a:custGeom>
              <a:avLst/>
              <a:gdLst/>
              <a:ahLst/>
              <a:cxnLst/>
              <a:rect l="l" t="t" r="r" b="b"/>
              <a:pathLst>
                <a:path w="24544" h="20904" extrusionOk="0">
                  <a:moveTo>
                    <a:pt x="16237" y="4709"/>
                  </a:moveTo>
                  <a:lnTo>
                    <a:pt x="5629" y="15338"/>
                  </a:lnTo>
                  <a:lnTo>
                    <a:pt x="3746" y="7826"/>
                  </a:lnTo>
                  <a:lnTo>
                    <a:pt x="16237" y="4709"/>
                  </a:lnTo>
                  <a:close/>
                  <a:moveTo>
                    <a:pt x="24544" y="1"/>
                  </a:moveTo>
                  <a:lnTo>
                    <a:pt x="1" y="6153"/>
                  </a:lnTo>
                  <a:lnTo>
                    <a:pt x="3683" y="20904"/>
                  </a:lnTo>
                  <a:lnTo>
                    <a:pt x="245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3" name="Google Shape;7613;p31"/>
            <p:cNvSpPr/>
            <p:nvPr/>
          </p:nvSpPr>
          <p:spPr>
            <a:xfrm>
              <a:off x="4592288" y="2960088"/>
              <a:ext cx="536175" cy="522075"/>
            </a:xfrm>
            <a:custGeom>
              <a:avLst/>
              <a:gdLst/>
              <a:ahLst/>
              <a:cxnLst/>
              <a:rect l="l" t="t" r="r" b="b"/>
              <a:pathLst>
                <a:path w="21447" h="20883" extrusionOk="0">
                  <a:moveTo>
                    <a:pt x="21447" y="1"/>
                  </a:moveTo>
                  <a:lnTo>
                    <a:pt x="17534" y="963"/>
                  </a:lnTo>
                  <a:lnTo>
                    <a:pt x="0" y="18518"/>
                  </a:lnTo>
                  <a:lnTo>
                    <a:pt x="586" y="20883"/>
                  </a:lnTo>
                  <a:lnTo>
                    <a:pt x="214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4" name="Google Shape;7614;p31"/>
            <p:cNvSpPr/>
            <p:nvPr/>
          </p:nvSpPr>
          <p:spPr>
            <a:xfrm>
              <a:off x="4600138" y="2960088"/>
              <a:ext cx="528325" cy="522075"/>
            </a:xfrm>
            <a:custGeom>
              <a:avLst/>
              <a:gdLst/>
              <a:ahLst/>
              <a:cxnLst/>
              <a:rect l="l" t="t" r="r" b="b"/>
              <a:pathLst>
                <a:path w="21133" h="20883" extrusionOk="0">
                  <a:moveTo>
                    <a:pt x="21133" y="1"/>
                  </a:moveTo>
                  <a:lnTo>
                    <a:pt x="19375" y="440"/>
                  </a:lnTo>
                  <a:lnTo>
                    <a:pt x="0" y="19795"/>
                  </a:lnTo>
                  <a:lnTo>
                    <a:pt x="272" y="20883"/>
                  </a:lnTo>
                  <a:lnTo>
                    <a:pt x="2113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5" name="Google Shape;7615;p31"/>
            <p:cNvSpPr/>
            <p:nvPr/>
          </p:nvSpPr>
          <p:spPr>
            <a:xfrm>
              <a:off x="4531088" y="3108663"/>
              <a:ext cx="8375" cy="24075"/>
            </a:xfrm>
            <a:custGeom>
              <a:avLst/>
              <a:gdLst/>
              <a:ahLst/>
              <a:cxnLst/>
              <a:rect l="l" t="t" r="r" b="b"/>
              <a:pathLst>
                <a:path w="335" h="963" extrusionOk="0">
                  <a:moveTo>
                    <a:pt x="105" y="0"/>
                  </a:moveTo>
                  <a:lnTo>
                    <a:pt x="0" y="21"/>
                  </a:lnTo>
                  <a:lnTo>
                    <a:pt x="230" y="963"/>
                  </a:lnTo>
                  <a:lnTo>
                    <a:pt x="335" y="942"/>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6" name="Google Shape;7616;p31"/>
            <p:cNvSpPr/>
            <p:nvPr/>
          </p:nvSpPr>
          <p:spPr>
            <a:xfrm>
              <a:off x="4541538" y="3106038"/>
              <a:ext cx="5775" cy="12050"/>
            </a:xfrm>
            <a:custGeom>
              <a:avLst/>
              <a:gdLst/>
              <a:ahLst/>
              <a:cxnLst/>
              <a:rect l="l" t="t" r="r" b="b"/>
              <a:pathLst>
                <a:path w="231" h="482" extrusionOk="0">
                  <a:moveTo>
                    <a:pt x="126" y="1"/>
                  </a:moveTo>
                  <a:lnTo>
                    <a:pt x="1" y="21"/>
                  </a:lnTo>
                  <a:lnTo>
                    <a:pt x="126" y="482"/>
                  </a:lnTo>
                  <a:lnTo>
                    <a:pt x="231"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7" name="Google Shape;7617;p31"/>
            <p:cNvSpPr/>
            <p:nvPr/>
          </p:nvSpPr>
          <p:spPr>
            <a:xfrm>
              <a:off x="4551488" y="3103413"/>
              <a:ext cx="5775" cy="12600"/>
            </a:xfrm>
            <a:custGeom>
              <a:avLst/>
              <a:gdLst/>
              <a:ahLst/>
              <a:cxnLst/>
              <a:rect l="l" t="t" r="r" b="b"/>
              <a:pathLst>
                <a:path w="231" h="504" extrusionOk="0">
                  <a:moveTo>
                    <a:pt x="126" y="1"/>
                  </a:moveTo>
                  <a:lnTo>
                    <a:pt x="0" y="22"/>
                  </a:lnTo>
                  <a:lnTo>
                    <a:pt x="126" y="503"/>
                  </a:lnTo>
                  <a:lnTo>
                    <a:pt x="230"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8" name="Google Shape;7618;p31"/>
            <p:cNvSpPr/>
            <p:nvPr/>
          </p:nvSpPr>
          <p:spPr>
            <a:xfrm>
              <a:off x="4561413" y="3100813"/>
              <a:ext cx="5775" cy="12575"/>
            </a:xfrm>
            <a:custGeom>
              <a:avLst/>
              <a:gdLst/>
              <a:ahLst/>
              <a:cxnLst/>
              <a:rect l="l" t="t" r="r" b="b"/>
              <a:pathLst>
                <a:path w="231" h="503" extrusionOk="0">
                  <a:moveTo>
                    <a:pt x="126" y="0"/>
                  </a:moveTo>
                  <a:lnTo>
                    <a:pt x="1" y="21"/>
                  </a:lnTo>
                  <a:lnTo>
                    <a:pt x="126" y="503"/>
                  </a:lnTo>
                  <a:lnTo>
                    <a:pt x="231" y="46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9" name="Google Shape;7619;p31"/>
            <p:cNvSpPr/>
            <p:nvPr/>
          </p:nvSpPr>
          <p:spPr>
            <a:xfrm>
              <a:off x="4571363" y="3098188"/>
              <a:ext cx="5775" cy="12575"/>
            </a:xfrm>
            <a:custGeom>
              <a:avLst/>
              <a:gdLst/>
              <a:ahLst/>
              <a:cxnLst/>
              <a:rect l="l" t="t" r="r" b="b"/>
              <a:pathLst>
                <a:path w="231" h="503" extrusionOk="0">
                  <a:moveTo>
                    <a:pt x="126" y="1"/>
                  </a:moveTo>
                  <a:lnTo>
                    <a:pt x="0" y="22"/>
                  </a:lnTo>
                  <a:lnTo>
                    <a:pt x="126" y="503"/>
                  </a:lnTo>
                  <a:lnTo>
                    <a:pt x="231"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0" name="Google Shape;7620;p31"/>
            <p:cNvSpPr/>
            <p:nvPr/>
          </p:nvSpPr>
          <p:spPr>
            <a:xfrm>
              <a:off x="4581813" y="3095588"/>
              <a:ext cx="8925" cy="24075"/>
            </a:xfrm>
            <a:custGeom>
              <a:avLst/>
              <a:gdLst/>
              <a:ahLst/>
              <a:cxnLst/>
              <a:rect l="l" t="t" r="r" b="b"/>
              <a:pathLst>
                <a:path w="357" h="963" extrusionOk="0">
                  <a:moveTo>
                    <a:pt x="126" y="0"/>
                  </a:moveTo>
                  <a:lnTo>
                    <a:pt x="1" y="21"/>
                  </a:lnTo>
                  <a:lnTo>
                    <a:pt x="252" y="963"/>
                  </a:lnTo>
                  <a:lnTo>
                    <a:pt x="357" y="942"/>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1" name="Google Shape;7621;p31"/>
            <p:cNvSpPr/>
            <p:nvPr/>
          </p:nvSpPr>
          <p:spPr>
            <a:xfrm>
              <a:off x="4592813" y="3092963"/>
              <a:ext cx="5775" cy="12575"/>
            </a:xfrm>
            <a:custGeom>
              <a:avLst/>
              <a:gdLst/>
              <a:ahLst/>
              <a:cxnLst/>
              <a:rect l="l" t="t" r="r" b="b"/>
              <a:pathLst>
                <a:path w="231" h="503" extrusionOk="0">
                  <a:moveTo>
                    <a:pt x="105" y="0"/>
                  </a:moveTo>
                  <a:lnTo>
                    <a:pt x="0" y="21"/>
                  </a:lnTo>
                  <a:lnTo>
                    <a:pt x="105" y="503"/>
                  </a:lnTo>
                  <a:lnTo>
                    <a:pt x="230" y="461"/>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2" name="Google Shape;7622;p31"/>
            <p:cNvSpPr/>
            <p:nvPr/>
          </p:nvSpPr>
          <p:spPr>
            <a:xfrm>
              <a:off x="4602738" y="3090863"/>
              <a:ext cx="5775" cy="12075"/>
            </a:xfrm>
            <a:custGeom>
              <a:avLst/>
              <a:gdLst/>
              <a:ahLst/>
              <a:cxnLst/>
              <a:rect l="l" t="t" r="r" b="b"/>
              <a:pathLst>
                <a:path w="231" h="483" extrusionOk="0">
                  <a:moveTo>
                    <a:pt x="105" y="1"/>
                  </a:moveTo>
                  <a:lnTo>
                    <a:pt x="1" y="22"/>
                  </a:lnTo>
                  <a:lnTo>
                    <a:pt x="105" y="482"/>
                  </a:lnTo>
                  <a:lnTo>
                    <a:pt x="231" y="461"/>
                  </a:lnTo>
                  <a:lnTo>
                    <a:pt x="105"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3" name="Google Shape;7623;p31"/>
            <p:cNvSpPr/>
            <p:nvPr/>
          </p:nvSpPr>
          <p:spPr>
            <a:xfrm>
              <a:off x="4612688" y="3087738"/>
              <a:ext cx="5775" cy="12575"/>
            </a:xfrm>
            <a:custGeom>
              <a:avLst/>
              <a:gdLst/>
              <a:ahLst/>
              <a:cxnLst/>
              <a:rect l="l" t="t" r="r" b="b"/>
              <a:pathLst>
                <a:path w="231" h="503" extrusionOk="0">
                  <a:moveTo>
                    <a:pt x="105" y="0"/>
                  </a:moveTo>
                  <a:lnTo>
                    <a:pt x="0" y="42"/>
                  </a:lnTo>
                  <a:lnTo>
                    <a:pt x="105" y="502"/>
                  </a:lnTo>
                  <a:lnTo>
                    <a:pt x="230" y="481"/>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4" name="Google Shape;7624;p31"/>
            <p:cNvSpPr/>
            <p:nvPr/>
          </p:nvSpPr>
          <p:spPr>
            <a:xfrm>
              <a:off x="4622088" y="3085638"/>
              <a:ext cx="6325" cy="12575"/>
            </a:xfrm>
            <a:custGeom>
              <a:avLst/>
              <a:gdLst/>
              <a:ahLst/>
              <a:cxnLst/>
              <a:rect l="l" t="t" r="r" b="b"/>
              <a:pathLst>
                <a:path w="253" h="503" extrusionOk="0">
                  <a:moveTo>
                    <a:pt x="126" y="1"/>
                  </a:moveTo>
                  <a:lnTo>
                    <a:pt x="1" y="21"/>
                  </a:lnTo>
                  <a:lnTo>
                    <a:pt x="126" y="503"/>
                  </a:lnTo>
                  <a:lnTo>
                    <a:pt x="252" y="482"/>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5" name="Google Shape;7625;p31"/>
            <p:cNvSpPr/>
            <p:nvPr/>
          </p:nvSpPr>
          <p:spPr>
            <a:xfrm>
              <a:off x="4633088" y="3083013"/>
              <a:ext cx="8925" cy="24625"/>
            </a:xfrm>
            <a:custGeom>
              <a:avLst/>
              <a:gdLst/>
              <a:ahLst/>
              <a:cxnLst/>
              <a:rect l="l" t="t" r="r" b="b"/>
              <a:pathLst>
                <a:path w="357" h="985" extrusionOk="0">
                  <a:moveTo>
                    <a:pt x="105" y="1"/>
                  </a:moveTo>
                  <a:lnTo>
                    <a:pt x="0" y="43"/>
                  </a:lnTo>
                  <a:lnTo>
                    <a:pt x="231" y="984"/>
                  </a:lnTo>
                  <a:lnTo>
                    <a:pt x="356" y="942"/>
                  </a:lnTo>
                  <a:lnTo>
                    <a:pt x="105"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6" name="Google Shape;7626;p31"/>
            <p:cNvSpPr/>
            <p:nvPr/>
          </p:nvSpPr>
          <p:spPr>
            <a:xfrm>
              <a:off x="4643538" y="3079888"/>
              <a:ext cx="6300" cy="12575"/>
            </a:xfrm>
            <a:custGeom>
              <a:avLst/>
              <a:gdLst/>
              <a:ahLst/>
              <a:cxnLst/>
              <a:rect l="l" t="t" r="r" b="b"/>
              <a:pathLst>
                <a:path w="252" h="503" extrusionOk="0">
                  <a:moveTo>
                    <a:pt x="126" y="0"/>
                  </a:moveTo>
                  <a:lnTo>
                    <a:pt x="1" y="42"/>
                  </a:lnTo>
                  <a:lnTo>
                    <a:pt x="126" y="503"/>
                  </a:lnTo>
                  <a:lnTo>
                    <a:pt x="252" y="482"/>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7" name="Google Shape;7627;p31"/>
            <p:cNvSpPr/>
            <p:nvPr/>
          </p:nvSpPr>
          <p:spPr>
            <a:xfrm>
              <a:off x="4653488" y="3078313"/>
              <a:ext cx="5775" cy="12050"/>
            </a:xfrm>
            <a:custGeom>
              <a:avLst/>
              <a:gdLst/>
              <a:ahLst/>
              <a:cxnLst/>
              <a:rect l="l" t="t" r="r" b="b"/>
              <a:pathLst>
                <a:path w="231" h="482" extrusionOk="0">
                  <a:moveTo>
                    <a:pt x="126" y="1"/>
                  </a:moveTo>
                  <a:lnTo>
                    <a:pt x="0" y="22"/>
                  </a:lnTo>
                  <a:lnTo>
                    <a:pt x="126" y="482"/>
                  </a:lnTo>
                  <a:lnTo>
                    <a:pt x="231"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8" name="Google Shape;7628;p31"/>
            <p:cNvSpPr/>
            <p:nvPr/>
          </p:nvSpPr>
          <p:spPr>
            <a:xfrm>
              <a:off x="4663413" y="3075713"/>
              <a:ext cx="5800" cy="12050"/>
            </a:xfrm>
            <a:custGeom>
              <a:avLst/>
              <a:gdLst/>
              <a:ahLst/>
              <a:cxnLst/>
              <a:rect l="l" t="t" r="r" b="b"/>
              <a:pathLst>
                <a:path w="232" h="482" extrusionOk="0">
                  <a:moveTo>
                    <a:pt x="126" y="0"/>
                  </a:moveTo>
                  <a:lnTo>
                    <a:pt x="1" y="21"/>
                  </a:lnTo>
                  <a:lnTo>
                    <a:pt x="126" y="481"/>
                  </a:lnTo>
                  <a:lnTo>
                    <a:pt x="231" y="460"/>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9" name="Google Shape;7629;p31"/>
            <p:cNvSpPr/>
            <p:nvPr/>
          </p:nvSpPr>
          <p:spPr>
            <a:xfrm>
              <a:off x="4673363" y="3073088"/>
              <a:ext cx="5775" cy="12050"/>
            </a:xfrm>
            <a:custGeom>
              <a:avLst/>
              <a:gdLst/>
              <a:ahLst/>
              <a:cxnLst/>
              <a:rect l="l" t="t" r="r" b="b"/>
              <a:pathLst>
                <a:path w="231" h="482" extrusionOk="0">
                  <a:moveTo>
                    <a:pt x="126" y="0"/>
                  </a:moveTo>
                  <a:lnTo>
                    <a:pt x="0" y="21"/>
                  </a:lnTo>
                  <a:lnTo>
                    <a:pt x="126" y="482"/>
                  </a:lnTo>
                  <a:lnTo>
                    <a:pt x="231" y="46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0" name="Google Shape;7630;p31"/>
            <p:cNvSpPr/>
            <p:nvPr/>
          </p:nvSpPr>
          <p:spPr>
            <a:xfrm>
              <a:off x="4684338" y="3069938"/>
              <a:ext cx="8400" cy="24100"/>
            </a:xfrm>
            <a:custGeom>
              <a:avLst/>
              <a:gdLst/>
              <a:ahLst/>
              <a:cxnLst/>
              <a:rect l="l" t="t" r="r" b="b"/>
              <a:pathLst>
                <a:path w="336" h="964" extrusionOk="0">
                  <a:moveTo>
                    <a:pt x="105" y="1"/>
                  </a:moveTo>
                  <a:lnTo>
                    <a:pt x="1" y="22"/>
                  </a:lnTo>
                  <a:lnTo>
                    <a:pt x="231" y="963"/>
                  </a:lnTo>
                  <a:lnTo>
                    <a:pt x="336" y="942"/>
                  </a:lnTo>
                  <a:lnTo>
                    <a:pt x="105"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1" name="Google Shape;7631;p31"/>
            <p:cNvSpPr/>
            <p:nvPr/>
          </p:nvSpPr>
          <p:spPr>
            <a:xfrm>
              <a:off x="4694813" y="3067338"/>
              <a:ext cx="5775" cy="12575"/>
            </a:xfrm>
            <a:custGeom>
              <a:avLst/>
              <a:gdLst/>
              <a:ahLst/>
              <a:cxnLst/>
              <a:rect l="l" t="t" r="r" b="b"/>
              <a:pathLst>
                <a:path w="231" h="503" extrusionOk="0">
                  <a:moveTo>
                    <a:pt x="126" y="0"/>
                  </a:moveTo>
                  <a:lnTo>
                    <a:pt x="0" y="21"/>
                  </a:lnTo>
                  <a:lnTo>
                    <a:pt x="126" y="502"/>
                  </a:lnTo>
                  <a:lnTo>
                    <a:pt x="230" y="46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2" name="Google Shape;7632;p31"/>
            <p:cNvSpPr/>
            <p:nvPr/>
          </p:nvSpPr>
          <p:spPr>
            <a:xfrm>
              <a:off x="4704738" y="3065238"/>
              <a:ext cx="5800" cy="12575"/>
            </a:xfrm>
            <a:custGeom>
              <a:avLst/>
              <a:gdLst/>
              <a:ahLst/>
              <a:cxnLst/>
              <a:rect l="l" t="t" r="r" b="b"/>
              <a:pathLst>
                <a:path w="232" h="503" extrusionOk="0">
                  <a:moveTo>
                    <a:pt x="126" y="1"/>
                  </a:moveTo>
                  <a:lnTo>
                    <a:pt x="1" y="21"/>
                  </a:lnTo>
                  <a:lnTo>
                    <a:pt x="126" y="503"/>
                  </a:lnTo>
                  <a:lnTo>
                    <a:pt x="231"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3" name="Google Shape;7633;p31"/>
            <p:cNvSpPr/>
            <p:nvPr/>
          </p:nvSpPr>
          <p:spPr>
            <a:xfrm>
              <a:off x="4714688" y="3062613"/>
              <a:ext cx="5775" cy="12600"/>
            </a:xfrm>
            <a:custGeom>
              <a:avLst/>
              <a:gdLst/>
              <a:ahLst/>
              <a:cxnLst/>
              <a:rect l="l" t="t" r="r" b="b"/>
              <a:pathLst>
                <a:path w="231" h="504" extrusionOk="0">
                  <a:moveTo>
                    <a:pt x="105" y="1"/>
                  </a:moveTo>
                  <a:lnTo>
                    <a:pt x="0" y="22"/>
                  </a:lnTo>
                  <a:lnTo>
                    <a:pt x="105" y="503"/>
                  </a:lnTo>
                  <a:lnTo>
                    <a:pt x="231" y="461"/>
                  </a:lnTo>
                  <a:lnTo>
                    <a:pt x="105"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4" name="Google Shape;7634;p31"/>
            <p:cNvSpPr/>
            <p:nvPr/>
          </p:nvSpPr>
          <p:spPr>
            <a:xfrm>
              <a:off x="4724613" y="3060013"/>
              <a:ext cx="5800" cy="12575"/>
            </a:xfrm>
            <a:custGeom>
              <a:avLst/>
              <a:gdLst/>
              <a:ahLst/>
              <a:cxnLst/>
              <a:rect l="l" t="t" r="r" b="b"/>
              <a:pathLst>
                <a:path w="232" h="503" extrusionOk="0">
                  <a:moveTo>
                    <a:pt x="106" y="0"/>
                  </a:moveTo>
                  <a:lnTo>
                    <a:pt x="1" y="21"/>
                  </a:lnTo>
                  <a:lnTo>
                    <a:pt x="106" y="502"/>
                  </a:lnTo>
                  <a:lnTo>
                    <a:pt x="231" y="461"/>
                  </a:lnTo>
                  <a:lnTo>
                    <a:pt x="10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5" name="Google Shape;7635;p31"/>
            <p:cNvSpPr/>
            <p:nvPr/>
          </p:nvSpPr>
          <p:spPr>
            <a:xfrm>
              <a:off x="4735088" y="3057388"/>
              <a:ext cx="8925" cy="24100"/>
            </a:xfrm>
            <a:custGeom>
              <a:avLst/>
              <a:gdLst/>
              <a:ahLst/>
              <a:cxnLst/>
              <a:rect l="l" t="t" r="r" b="b"/>
              <a:pathLst>
                <a:path w="357" h="964" extrusionOk="0">
                  <a:moveTo>
                    <a:pt x="126" y="1"/>
                  </a:moveTo>
                  <a:lnTo>
                    <a:pt x="0" y="22"/>
                  </a:lnTo>
                  <a:lnTo>
                    <a:pt x="231" y="963"/>
                  </a:lnTo>
                  <a:lnTo>
                    <a:pt x="356" y="942"/>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6" name="Google Shape;7636;p31"/>
            <p:cNvSpPr/>
            <p:nvPr/>
          </p:nvSpPr>
          <p:spPr>
            <a:xfrm>
              <a:off x="4746063" y="3054788"/>
              <a:ext cx="5775" cy="12575"/>
            </a:xfrm>
            <a:custGeom>
              <a:avLst/>
              <a:gdLst/>
              <a:ahLst/>
              <a:cxnLst/>
              <a:rect l="l" t="t" r="r" b="b"/>
              <a:pathLst>
                <a:path w="231" h="503" extrusionOk="0">
                  <a:moveTo>
                    <a:pt x="105" y="0"/>
                  </a:moveTo>
                  <a:lnTo>
                    <a:pt x="1" y="21"/>
                  </a:lnTo>
                  <a:lnTo>
                    <a:pt x="105" y="502"/>
                  </a:lnTo>
                  <a:lnTo>
                    <a:pt x="231" y="460"/>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7" name="Google Shape;7637;p31"/>
            <p:cNvSpPr/>
            <p:nvPr/>
          </p:nvSpPr>
          <p:spPr>
            <a:xfrm>
              <a:off x="4755488" y="3052688"/>
              <a:ext cx="6300" cy="12050"/>
            </a:xfrm>
            <a:custGeom>
              <a:avLst/>
              <a:gdLst/>
              <a:ahLst/>
              <a:cxnLst/>
              <a:rect l="l" t="t" r="r" b="b"/>
              <a:pathLst>
                <a:path w="252" h="482" extrusionOk="0">
                  <a:moveTo>
                    <a:pt x="126" y="0"/>
                  </a:moveTo>
                  <a:lnTo>
                    <a:pt x="0" y="21"/>
                  </a:lnTo>
                  <a:lnTo>
                    <a:pt x="126" y="482"/>
                  </a:lnTo>
                  <a:lnTo>
                    <a:pt x="252" y="46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8" name="Google Shape;7638;p31"/>
            <p:cNvSpPr/>
            <p:nvPr/>
          </p:nvSpPr>
          <p:spPr>
            <a:xfrm>
              <a:off x="4765438" y="3050063"/>
              <a:ext cx="6300" cy="12575"/>
            </a:xfrm>
            <a:custGeom>
              <a:avLst/>
              <a:gdLst/>
              <a:ahLst/>
              <a:cxnLst/>
              <a:rect l="l" t="t" r="r" b="b"/>
              <a:pathLst>
                <a:path w="252" h="503" extrusionOk="0">
                  <a:moveTo>
                    <a:pt x="126" y="1"/>
                  </a:moveTo>
                  <a:lnTo>
                    <a:pt x="0" y="43"/>
                  </a:lnTo>
                  <a:lnTo>
                    <a:pt x="126" y="503"/>
                  </a:lnTo>
                  <a:lnTo>
                    <a:pt x="251" y="482"/>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9" name="Google Shape;7639;p31"/>
            <p:cNvSpPr/>
            <p:nvPr/>
          </p:nvSpPr>
          <p:spPr>
            <a:xfrm>
              <a:off x="4775888" y="3046938"/>
              <a:ext cx="5775" cy="12575"/>
            </a:xfrm>
            <a:custGeom>
              <a:avLst/>
              <a:gdLst/>
              <a:ahLst/>
              <a:cxnLst/>
              <a:rect l="l" t="t" r="r" b="b"/>
              <a:pathLst>
                <a:path w="231" h="503" extrusionOk="0">
                  <a:moveTo>
                    <a:pt x="105" y="0"/>
                  </a:moveTo>
                  <a:lnTo>
                    <a:pt x="0" y="42"/>
                  </a:lnTo>
                  <a:lnTo>
                    <a:pt x="105" y="502"/>
                  </a:lnTo>
                  <a:lnTo>
                    <a:pt x="231" y="481"/>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0" name="Google Shape;7640;p31"/>
            <p:cNvSpPr/>
            <p:nvPr/>
          </p:nvSpPr>
          <p:spPr>
            <a:xfrm>
              <a:off x="4786338" y="3044313"/>
              <a:ext cx="8925" cy="24100"/>
            </a:xfrm>
            <a:custGeom>
              <a:avLst/>
              <a:gdLst/>
              <a:ahLst/>
              <a:cxnLst/>
              <a:rect l="l" t="t" r="r" b="b"/>
              <a:pathLst>
                <a:path w="357" h="964" extrusionOk="0">
                  <a:moveTo>
                    <a:pt x="127" y="1"/>
                  </a:moveTo>
                  <a:lnTo>
                    <a:pt x="1" y="22"/>
                  </a:lnTo>
                  <a:lnTo>
                    <a:pt x="231" y="963"/>
                  </a:lnTo>
                  <a:lnTo>
                    <a:pt x="357" y="942"/>
                  </a:lnTo>
                  <a:lnTo>
                    <a:pt x="127"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1" name="Google Shape;7641;p31"/>
            <p:cNvSpPr/>
            <p:nvPr/>
          </p:nvSpPr>
          <p:spPr>
            <a:xfrm>
              <a:off x="4796813" y="3041688"/>
              <a:ext cx="6300" cy="12600"/>
            </a:xfrm>
            <a:custGeom>
              <a:avLst/>
              <a:gdLst/>
              <a:ahLst/>
              <a:cxnLst/>
              <a:rect l="l" t="t" r="r" b="b"/>
              <a:pathLst>
                <a:path w="252" h="504" extrusionOk="0">
                  <a:moveTo>
                    <a:pt x="126" y="1"/>
                  </a:moveTo>
                  <a:lnTo>
                    <a:pt x="0" y="22"/>
                  </a:lnTo>
                  <a:lnTo>
                    <a:pt x="126" y="503"/>
                  </a:lnTo>
                  <a:lnTo>
                    <a:pt x="252"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2" name="Google Shape;7642;p31"/>
            <p:cNvSpPr/>
            <p:nvPr/>
          </p:nvSpPr>
          <p:spPr>
            <a:xfrm>
              <a:off x="4806738" y="3039613"/>
              <a:ext cx="5800" cy="12575"/>
            </a:xfrm>
            <a:custGeom>
              <a:avLst/>
              <a:gdLst/>
              <a:ahLst/>
              <a:cxnLst/>
              <a:rect l="l" t="t" r="r" b="b"/>
              <a:pathLst>
                <a:path w="232" h="503" extrusionOk="0">
                  <a:moveTo>
                    <a:pt x="127" y="0"/>
                  </a:moveTo>
                  <a:lnTo>
                    <a:pt x="1" y="21"/>
                  </a:lnTo>
                  <a:lnTo>
                    <a:pt x="127" y="502"/>
                  </a:lnTo>
                  <a:lnTo>
                    <a:pt x="231" y="461"/>
                  </a:lnTo>
                  <a:lnTo>
                    <a:pt x="127"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3" name="Google Shape;7643;p31"/>
            <p:cNvSpPr/>
            <p:nvPr/>
          </p:nvSpPr>
          <p:spPr>
            <a:xfrm>
              <a:off x="4816688" y="3036988"/>
              <a:ext cx="5775" cy="12575"/>
            </a:xfrm>
            <a:custGeom>
              <a:avLst/>
              <a:gdLst/>
              <a:ahLst/>
              <a:cxnLst/>
              <a:rect l="l" t="t" r="r" b="b"/>
              <a:pathLst>
                <a:path w="231" h="503" extrusionOk="0">
                  <a:moveTo>
                    <a:pt x="126" y="1"/>
                  </a:moveTo>
                  <a:lnTo>
                    <a:pt x="1" y="43"/>
                  </a:lnTo>
                  <a:lnTo>
                    <a:pt x="126" y="503"/>
                  </a:lnTo>
                  <a:lnTo>
                    <a:pt x="231" y="482"/>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4" name="Google Shape;7644;p31"/>
            <p:cNvSpPr/>
            <p:nvPr/>
          </p:nvSpPr>
          <p:spPr>
            <a:xfrm>
              <a:off x="4826638" y="3034388"/>
              <a:ext cx="5775" cy="12575"/>
            </a:xfrm>
            <a:custGeom>
              <a:avLst/>
              <a:gdLst/>
              <a:ahLst/>
              <a:cxnLst/>
              <a:rect l="l" t="t" r="r" b="b"/>
              <a:pathLst>
                <a:path w="231" h="503" extrusionOk="0">
                  <a:moveTo>
                    <a:pt x="126" y="0"/>
                  </a:moveTo>
                  <a:lnTo>
                    <a:pt x="0" y="42"/>
                  </a:lnTo>
                  <a:lnTo>
                    <a:pt x="126" y="502"/>
                  </a:lnTo>
                  <a:lnTo>
                    <a:pt x="230" y="48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5" name="Google Shape;7645;p31"/>
            <p:cNvSpPr/>
            <p:nvPr/>
          </p:nvSpPr>
          <p:spPr>
            <a:xfrm>
              <a:off x="4837613" y="3031763"/>
              <a:ext cx="8400" cy="24075"/>
            </a:xfrm>
            <a:custGeom>
              <a:avLst/>
              <a:gdLst/>
              <a:ahLst/>
              <a:cxnLst/>
              <a:rect l="l" t="t" r="r" b="b"/>
              <a:pathLst>
                <a:path w="336" h="963" extrusionOk="0">
                  <a:moveTo>
                    <a:pt x="105" y="0"/>
                  </a:moveTo>
                  <a:lnTo>
                    <a:pt x="0" y="21"/>
                  </a:lnTo>
                  <a:lnTo>
                    <a:pt x="231" y="963"/>
                  </a:lnTo>
                  <a:lnTo>
                    <a:pt x="335" y="942"/>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6" name="Google Shape;7646;p31"/>
            <p:cNvSpPr/>
            <p:nvPr/>
          </p:nvSpPr>
          <p:spPr>
            <a:xfrm>
              <a:off x="4848063" y="3029138"/>
              <a:ext cx="5800" cy="12575"/>
            </a:xfrm>
            <a:custGeom>
              <a:avLst/>
              <a:gdLst/>
              <a:ahLst/>
              <a:cxnLst/>
              <a:rect l="l" t="t" r="r" b="b"/>
              <a:pathLst>
                <a:path w="232" h="503" extrusionOk="0">
                  <a:moveTo>
                    <a:pt x="126" y="1"/>
                  </a:moveTo>
                  <a:lnTo>
                    <a:pt x="1" y="43"/>
                  </a:lnTo>
                  <a:lnTo>
                    <a:pt x="126" y="503"/>
                  </a:lnTo>
                  <a:lnTo>
                    <a:pt x="231" y="482"/>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7" name="Google Shape;7647;p31"/>
            <p:cNvSpPr/>
            <p:nvPr/>
          </p:nvSpPr>
          <p:spPr>
            <a:xfrm>
              <a:off x="4858013" y="3026538"/>
              <a:ext cx="5775" cy="12575"/>
            </a:xfrm>
            <a:custGeom>
              <a:avLst/>
              <a:gdLst/>
              <a:ahLst/>
              <a:cxnLst/>
              <a:rect l="l" t="t" r="r" b="b"/>
              <a:pathLst>
                <a:path w="231" h="503" extrusionOk="0">
                  <a:moveTo>
                    <a:pt x="126" y="0"/>
                  </a:moveTo>
                  <a:lnTo>
                    <a:pt x="0" y="21"/>
                  </a:lnTo>
                  <a:lnTo>
                    <a:pt x="126" y="502"/>
                  </a:lnTo>
                  <a:lnTo>
                    <a:pt x="231" y="46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8" name="Google Shape;7648;p31"/>
            <p:cNvSpPr/>
            <p:nvPr/>
          </p:nvSpPr>
          <p:spPr>
            <a:xfrm>
              <a:off x="4867963" y="3023913"/>
              <a:ext cx="5775" cy="12575"/>
            </a:xfrm>
            <a:custGeom>
              <a:avLst/>
              <a:gdLst/>
              <a:ahLst/>
              <a:cxnLst/>
              <a:rect l="l" t="t" r="r" b="b"/>
              <a:pathLst>
                <a:path w="231" h="503" extrusionOk="0">
                  <a:moveTo>
                    <a:pt x="126" y="1"/>
                  </a:moveTo>
                  <a:lnTo>
                    <a:pt x="0" y="21"/>
                  </a:lnTo>
                  <a:lnTo>
                    <a:pt x="126" y="503"/>
                  </a:lnTo>
                  <a:lnTo>
                    <a:pt x="230"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9" name="Google Shape;7649;p31"/>
            <p:cNvSpPr/>
            <p:nvPr/>
          </p:nvSpPr>
          <p:spPr>
            <a:xfrm>
              <a:off x="4877888" y="3021813"/>
              <a:ext cx="5775" cy="12600"/>
            </a:xfrm>
            <a:custGeom>
              <a:avLst/>
              <a:gdLst/>
              <a:ahLst/>
              <a:cxnLst/>
              <a:rect l="l" t="t" r="r" b="b"/>
              <a:pathLst>
                <a:path w="231" h="504" extrusionOk="0">
                  <a:moveTo>
                    <a:pt x="105" y="1"/>
                  </a:moveTo>
                  <a:lnTo>
                    <a:pt x="1" y="43"/>
                  </a:lnTo>
                  <a:lnTo>
                    <a:pt x="105" y="503"/>
                  </a:lnTo>
                  <a:lnTo>
                    <a:pt x="231" y="482"/>
                  </a:lnTo>
                  <a:lnTo>
                    <a:pt x="105"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0" name="Google Shape;7650;p31"/>
            <p:cNvSpPr/>
            <p:nvPr/>
          </p:nvSpPr>
          <p:spPr>
            <a:xfrm>
              <a:off x="4888363" y="3019213"/>
              <a:ext cx="8900" cy="24075"/>
            </a:xfrm>
            <a:custGeom>
              <a:avLst/>
              <a:gdLst/>
              <a:ahLst/>
              <a:cxnLst/>
              <a:rect l="l" t="t" r="r" b="b"/>
              <a:pathLst>
                <a:path w="356" h="963" extrusionOk="0">
                  <a:moveTo>
                    <a:pt x="126" y="0"/>
                  </a:moveTo>
                  <a:lnTo>
                    <a:pt x="0" y="21"/>
                  </a:lnTo>
                  <a:lnTo>
                    <a:pt x="230" y="963"/>
                  </a:lnTo>
                  <a:lnTo>
                    <a:pt x="356" y="942"/>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1" name="Google Shape;7651;p31"/>
            <p:cNvSpPr/>
            <p:nvPr/>
          </p:nvSpPr>
          <p:spPr>
            <a:xfrm>
              <a:off x="4899338" y="3016588"/>
              <a:ext cx="5775" cy="12575"/>
            </a:xfrm>
            <a:custGeom>
              <a:avLst/>
              <a:gdLst/>
              <a:ahLst/>
              <a:cxnLst/>
              <a:rect l="l" t="t" r="r" b="b"/>
              <a:pathLst>
                <a:path w="231" h="503" extrusionOk="0">
                  <a:moveTo>
                    <a:pt x="105" y="1"/>
                  </a:moveTo>
                  <a:lnTo>
                    <a:pt x="0" y="22"/>
                  </a:lnTo>
                  <a:lnTo>
                    <a:pt x="105" y="503"/>
                  </a:lnTo>
                  <a:lnTo>
                    <a:pt x="231" y="461"/>
                  </a:lnTo>
                  <a:lnTo>
                    <a:pt x="105"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2" name="Google Shape;7652;p31"/>
            <p:cNvSpPr/>
            <p:nvPr/>
          </p:nvSpPr>
          <p:spPr>
            <a:xfrm>
              <a:off x="4909288" y="3013988"/>
              <a:ext cx="5775" cy="12575"/>
            </a:xfrm>
            <a:custGeom>
              <a:avLst/>
              <a:gdLst/>
              <a:ahLst/>
              <a:cxnLst/>
              <a:rect l="l" t="t" r="r" b="b"/>
              <a:pathLst>
                <a:path w="231" h="503" extrusionOk="0">
                  <a:moveTo>
                    <a:pt x="105" y="0"/>
                  </a:moveTo>
                  <a:lnTo>
                    <a:pt x="0" y="21"/>
                  </a:lnTo>
                  <a:lnTo>
                    <a:pt x="105" y="502"/>
                  </a:lnTo>
                  <a:lnTo>
                    <a:pt x="230" y="481"/>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3" name="Google Shape;7653;p31"/>
            <p:cNvSpPr/>
            <p:nvPr/>
          </p:nvSpPr>
          <p:spPr>
            <a:xfrm>
              <a:off x="4918688" y="3011888"/>
              <a:ext cx="6300" cy="12575"/>
            </a:xfrm>
            <a:custGeom>
              <a:avLst/>
              <a:gdLst/>
              <a:ahLst/>
              <a:cxnLst/>
              <a:rect l="l" t="t" r="r" b="b"/>
              <a:pathLst>
                <a:path w="252" h="503" extrusionOk="0">
                  <a:moveTo>
                    <a:pt x="126" y="0"/>
                  </a:moveTo>
                  <a:lnTo>
                    <a:pt x="1" y="21"/>
                  </a:lnTo>
                  <a:lnTo>
                    <a:pt x="126" y="502"/>
                  </a:lnTo>
                  <a:lnTo>
                    <a:pt x="252" y="46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4" name="Google Shape;7654;p31"/>
            <p:cNvSpPr/>
            <p:nvPr/>
          </p:nvSpPr>
          <p:spPr>
            <a:xfrm>
              <a:off x="4928638" y="3009263"/>
              <a:ext cx="6300" cy="12050"/>
            </a:xfrm>
            <a:custGeom>
              <a:avLst/>
              <a:gdLst/>
              <a:ahLst/>
              <a:cxnLst/>
              <a:rect l="l" t="t" r="r" b="b"/>
              <a:pathLst>
                <a:path w="252" h="482" extrusionOk="0">
                  <a:moveTo>
                    <a:pt x="126" y="1"/>
                  </a:moveTo>
                  <a:lnTo>
                    <a:pt x="0" y="22"/>
                  </a:lnTo>
                  <a:lnTo>
                    <a:pt x="126" y="482"/>
                  </a:lnTo>
                  <a:lnTo>
                    <a:pt x="251"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5" name="Google Shape;7655;p31"/>
            <p:cNvSpPr/>
            <p:nvPr/>
          </p:nvSpPr>
          <p:spPr>
            <a:xfrm>
              <a:off x="4939613" y="3006663"/>
              <a:ext cx="8400" cy="24075"/>
            </a:xfrm>
            <a:custGeom>
              <a:avLst/>
              <a:gdLst/>
              <a:ahLst/>
              <a:cxnLst/>
              <a:rect l="l" t="t" r="r" b="b"/>
              <a:pathLst>
                <a:path w="336" h="963" extrusionOk="0">
                  <a:moveTo>
                    <a:pt x="105" y="0"/>
                  </a:moveTo>
                  <a:lnTo>
                    <a:pt x="1" y="21"/>
                  </a:lnTo>
                  <a:lnTo>
                    <a:pt x="231" y="963"/>
                  </a:lnTo>
                  <a:lnTo>
                    <a:pt x="335" y="942"/>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6" name="Google Shape;7656;p31"/>
            <p:cNvSpPr/>
            <p:nvPr/>
          </p:nvSpPr>
          <p:spPr>
            <a:xfrm>
              <a:off x="4950088" y="3003513"/>
              <a:ext cx="6300" cy="12575"/>
            </a:xfrm>
            <a:custGeom>
              <a:avLst/>
              <a:gdLst/>
              <a:ahLst/>
              <a:cxnLst/>
              <a:rect l="l" t="t" r="r" b="b"/>
              <a:pathLst>
                <a:path w="252" h="503" extrusionOk="0">
                  <a:moveTo>
                    <a:pt x="126" y="1"/>
                  </a:moveTo>
                  <a:lnTo>
                    <a:pt x="0" y="21"/>
                  </a:lnTo>
                  <a:lnTo>
                    <a:pt x="126" y="503"/>
                  </a:lnTo>
                  <a:lnTo>
                    <a:pt x="251"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7" name="Google Shape;7657;p31"/>
            <p:cNvSpPr/>
            <p:nvPr/>
          </p:nvSpPr>
          <p:spPr>
            <a:xfrm>
              <a:off x="4960013" y="3001413"/>
              <a:ext cx="5775" cy="12075"/>
            </a:xfrm>
            <a:custGeom>
              <a:avLst/>
              <a:gdLst/>
              <a:ahLst/>
              <a:cxnLst/>
              <a:rect l="l" t="t" r="r" b="b"/>
              <a:pathLst>
                <a:path w="231" h="483" extrusionOk="0">
                  <a:moveTo>
                    <a:pt x="126" y="1"/>
                  </a:moveTo>
                  <a:lnTo>
                    <a:pt x="1" y="22"/>
                  </a:lnTo>
                  <a:lnTo>
                    <a:pt x="126" y="482"/>
                  </a:lnTo>
                  <a:lnTo>
                    <a:pt x="231"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8" name="Google Shape;7658;p31"/>
            <p:cNvSpPr/>
            <p:nvPr/>
          </p:nvSpPr>
          <p:spPr>
            <a:xfrm>
              <a:off x="4969963" y="2998813"/>
              <a:ext cx="5775" cy="12575"/>
            </a:xfrm>
            <a:custGeom>
              <a:avLst/>
              <a:gdLst/>
              <a:ahLst/>
              <a:cxnLst/>
              <a:rect l="l" t="t" r="r" b="b"/>
              <a:pathLst>
                <a:path w="231" h="503" extrusionOk="0">
                  <a:moveTo>
                    <a:pt x="126" y="0"/>
                  </a:moveTo>
                  <a:lnTo>
                    <a:pt x="0" y="21"/>
                  </a:lnTo>
                  <a:lnTo>
                    <a:pt x="126" y="502"/>
                  </a:lnTo>
                  <a:lnTo>
                    <a:pt x="230" y="46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9" name="Google Shape;7659;p31"/>
            <p:cNvSpPr/>
            <p:nvPr/>
          </p:nvSpPr>
          <p:spPr>
            <a:xfrm>
              <a:off x="4979888" y="2996188"/>
              <a:ext cx="5775" cy="12575"/>
            </a:xfrm>
            <a:custGeom>
              <a:avLst/>
              <a:gdLst/>
              <a:ahLst/>
              <a:cxnLst/>
              <a:rect l="l" t="t" r="r" b="b"/>
              <a:pathLst>
                <a:path w="231" h="503" extrusionOk="0">
                  <a:moveTo>
                    <a:pt x="126" y="1"/>
                  </a:moveTo>
                  <a:lnTo>
                    <a:pt x="1" y="42"/>
                  </a:lnTo>
                  <a:lnTo>
                    <a:pt x="126" y="503"/>
                  </a:lnTo>
                  <a:lnTo>
                    <a:pt x="231" y="482"/>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0" name="Google Shape;7660;p31"/>
            <p:cNvSpPr/>
            <p:nvPr/>
          </p:nvSpPr>
          <p:spPr>
            <a:xfrm>
              <a:off x="4990888" y="2993063"/>
              <a:ext cx="8375" cy="24600"/>
            </a:xfrm>
            <a:custGeom>
              <a:avLst/>
              <a:gdLst/>
              <a:ahLst/>
              <a:cxnLst/>
              <a:rect l="l" t="t" r="r" b="b"/>
              <a:pathLst>
                <a:path w="335" h="984" extrusionOk="0">
                  <a:moveTo>
                    <a:pt x="105" y="0"/>
                  </a:moveTo>
                  <a:lnTo>
                    <a:pt x="0" y="42"/>
                  </a:lnTo>
                  <a:lnTo>
                    <a:pt x="230" y="983"/>
                  </a:lnTo>
                  <a:lnTo>
                    <a:pt x="335" y="942"/>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1" name="Google Shape;7661;p31"/>
            <p:cNvSpPr/>
            <p:nvPr/>
          </p:nvSpPr>
          <p:spPr>
            <a:xfrm>
              <a:off x="5001338" y="2990963"/>
              <a:ext cx="5775" cy="12575"/>
            </a:xfrm>
            <a:custGeom>
              <a:avLst/>
              <a:gdLst/>
              <a:ahLst/>
              <a:cxnLst/>
              <a:rect l="l" t="t" r="r" b="b"/>
              <a:pathLst>
                <a:path w="231" h="503" extrusionOk="0">
                  <a:moveTo>
                    <a:pt x="126" y="0"/>
                  </a:moveTo>
                  <a:lnTo>
                    <a:pt x="1" y="21"/>
                  </a:lnTo>
                  <a:lnTo>
                    <a:pt x="105" y="503"/>
                  </a:lnTo>
                  <a:lnTo>
                    <a:pt x="231" y="46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2" name="Google Shape;7662;p31"/>
            <p:cNvSpPr/>
            <p:nvPr/>
          </p:nvSpPr>
          <p:spPr>
            <a:xfrm>
              <a:off x="5011288" y="2988338"/>
              <a:ext cx="5775" cy="12050"/>
            </a:xfrm>
            <a:custGeom>
              <a:avLst/>
              <a:gdLst/>
              <a:ahLst/>
              <a:cxnLst/>
              <a:rect l="l" t="t" r="r" b="b"/>
              <a:pathLst>
                <a:path w="231" h="482" extrusionOk="0">
                  <a:moveTo>
                    <a:pt x="126" y="1"/>
                  </a:moveTo>
                  <a:lnTo>
                    <a:pt x="0" y="22"/>
                  </a:lnTo>
                  <a:lnTo>
                    <a:pt x="126" y="482"/>
                  </a:lnTo>
                  <a:lnTo>
                    <a:pt x="230"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3" name="Google Shape;7663;p31"/>
            <p:cNvSpPr/>
            <p:nvPr/>
          </p:nvSpPr>
          <p:spPr>
            <a:xfrm>
              <a:off x="5021213" y="2985738"/>
              <a:ext cx="5775" cy="12575"/>
            </a:xfrm>
            <a:custGeom>
              <a:avLst/>
              <a:gdLst/>
              <a:ahLst/>
              <a:cxnLst/>
              <a:rect l="l" t="t" r="r" b="b"/>
              <a:pathLst>
                <a:path w="231" h="503" extrusionOk="0">
                  <a:moveTo>
                    <a:pt x="126" y="0"/>
                  </a:moveTo>
                  <a:lnTo>
                    <a:pt x="1" y="21"/>
                  </a:lnTo>
                  <a:lnTo>
                    <a:pt x="126" y="502"/>
                  </a:lnTo>
                  <a:lnTo>
                    <a:pt x="231" y="460"/>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4" name="Google Shape;7664;p31"/>
            <p:cNvSpPr/>
            <p:nvPr/>
          </p:nvSpPr>
          <p:spPr>
            <a:xfrm>
              <a:off x="5031163" y="2983638"/>
              <a:ext cx="5775" cy="12575"/>
            </a:xfrm>
            <a:custGeom>
              <a:avLst/>
              <a:gdLst/>
              <a:ahLst/>
              <a:cxnLst/>
              <a:rect l="l" t="t" r="r" b="b"/>
              <a:pathLst>
                <a:path w="231" h="503" extrusionOk="0">
                  <a:moveTo>
                    <a:pt x="105" y="0"/>
                  </a:moveTo>
                  <a:lnTo>
                    <a:pt x="0" y="21"/>
                  </a:lnTo>
                  <a:lnTo>
                    <a:pt x="105" y="503"/>
                  </a:lnTo>
                  <a:lnTo>
                    <a:pt x="230" y="461"/>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5" name="Google Shape;7665;p31"/>
            <p:cNvSpPr/>
            <p:nvPr/>
          </p:nvSpPr>
          <p:spPr>
            <a:xfrm>
              <a:off x="5041613" y="2981013"/>
              <a:ext cx="8925" cy="24100"/>
            </a:xfrm>
            <a:custGeom>
              <a:avLst/>
              <a:gdLst/>
              <a:ahLst/>
              <a:cxnLst/>
              <a:rect l="l" t="t" r="r" b="b"/>
              <a:pathLst>
                <a:path w="357" h="964" extrusionOk="0">
                  <a:moveTo>
                    <a:pt x="126" y="1"/>
                  </a:moveTo>
                  <a:lnTo>
                    <a:pt x="1" y="22"/>
                  </a:lnTo>
                  <a:lnTo>
                    <a:pt x="231" y="963"/>
                  </a:lnTo>
                  <a:lnTo>
                    <a:pt x="356" y="942"/>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6" name="Google Shape;7666;p31"/>
            <p:cNvSpPr/>
            <p:nvPr/>
          </p:nvSpPr>
          <p:spPr>
            <a:xfrm>
              <a:off x="5052613" y="2977888"/>
              <a:ext cx="5775" cy="12575"/>
            </a:xfrm>
            <a:custGeom>
              <a:avLst/>
              <a:gdLst/>
              <a:ahLst/>
              <a:cxnLst/>
              <a:rect l="l" t="t" r="r" b="b"/>
              <a:pathLst>
                <a:path w="231" h="503" extrusionOk="0">
                  <a:moveTo>
                    <a:pt x="105" y="0"/>
                  </a:moveTo>
                  <a:lnTo>
                    <a:pt x="0" y="42"/>
                  </a:lnTo>
                  <a:lnTo>
                    <a:pt x="105" y="502"/>
                  </a:lnTo>
                  <a:lnTo>
                    <a:pt x="230" y="482"/>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7" name="Google Shape;7667;p31"/>
            <p:cNvSpPr/>
            <p:nvPr/>
          </p:nvSpPr>
          <p:spPr>
            <a:xfrm>
              <a:off x="5062013" y="2975788"/>
              <a:ext cx="6300" cy="12575"/>
            </a:xfrm>
            <a:custGeom>
              <a:avLst/>
              <a:gdLst/>
              <a:ahLst/>
              <a:cxnLst/>
              <a:rect l="l" t="t" r="r" b="b"/>
              <a:pathLst>
                <a:path w="252" h="503" extrusionOk="0">
                  <a:moveTo>
                    <a:pt x="126" y="1"/>
                  </a:moveTo>
                  <a:lnTo>
                    <a:pt x="1" y="42"/>
                  </a:lnTo>
                  <a:lnTo>
                    <a:pt x="126" y="503"/>
                  </a:lnTo>
                  <a:lnTo>
                    <a:pt x="252" y="482"/>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8" name="Google Shape;7668;p31"/>
            <p:cNvSpPr/>
            <p:nvPr/>
          </p:nvSpPr>
          <p:spPr>
            <a:xfrm>
              <a:off x="5071963" y="2973163"/>
              <a:ext cx="6300" cy="12600"/>
            </a:xfrm>
            <a:custGeom>
              <a:avLst/>
              <a:gdLst/>
              <a:ahLst/>
              <a:cxnLst/>
              <a:rect l="l" t="t" r="r" b="b"/>
              <a:pathLst>
                <a:path w="252" h="504" extrusionOk="0">
                  <a:moveTo>
                    <a:pt x="126" y="1"/>
                  </a:moveTo>
                  <a:lnTo>
                    <a:pt x="0" y="22"/>
                  </a:lnTo>
                  <a:lnTo>
                    <a:pt x="126" y="503"/>
                  </a:lnTo>
                  <a:lnTo>
                    <a:pt x="251"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9" name="Google Shape;7669;p31"/>
            <p:cNvSpPr/>
            <p:nvPr/>
          </p:nvSpPr>
          <p:spPr>
            <a:xfrm>
              <a:off x="5081888" y="2971088"/>
              <a:ext cx="5775" cy="12575"/>
            </a:xfrm>
            <a:custGeom>
              <a:avLst/>
              <a:gdLst/>
              <a:ahLst/>
              <a:cxnLst/>
              <a:rect l="l" t="t" r="r" b="b"/>
              <a:pathLst>
                <a:path w="231" h="503" extrusionOk="0">
                  <a:moveTo>
                    <a:pt x="126" y="0"/>
                  </a:moveTo>
                  <a:lnTo>
                    <a:pt x="1" y="21"/>
                  </a:lnTo>
                  <a:lnTo>
                    <a:pt x="126" y="502"/>
                  </a:lnTo>
                  <a:lnTo>
                    <a:pt x="231" y="46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umbers and text ">
  <p:cSld name="CUSTOM_5_1_1_1">
    <p:spTree>
      <p:nvGrpSpPr>
        <p:cNvPr id="1" name="Shape 7875"/>
        <p:cNvGrpSpPr/>
        <p:nvPr/>
      </p:nvGrpSpPr>
      <p:grpSpPr>
        <a:xfrm>
          <a:off x="0" y="0"/>
          <a:ext cx="0" cy="0"/>
          <a:chOff x="0" y="0"/>
          <a:chExt cx="0" cy="0"/>
        </a:xfrm>
      </p:grpSpPr>
      <p:grpSp>
        <p:nvGrpSpPr>
          <p:cNvPr id="7876" name="Google Shape;7876;p33"/>
          <p:cNvGrpSpPr/>
          <p:nvPr/>
        </p:nvGrpSpPr>
        <p:grpSpPr>
          <a:xfrm>
            <a:off x="-74625" y="-50562"/>
            <a:ext cx="9142425" cy="5233800"/>
            <a:chOff x="-119900" y="-50550"/>
            <a:chExt cx="9142425" cy="5233800"/>
          </a:xfrm>
        </p:grpSpPr>
        <p:sp>
          <p:nvSpPr>
            <p:cNvPr id="7877" name="Google Shape;7877;p33"/>
            <p:cNvSpPr/>
            <p:nvPr/>
          </p:nvSpPr>
          <p:spPr>
            <a:xfrm>
              <a:off x="-119900" y="-50550"/>
              <a:ext cx="8714100" cy="5233800"/>
            </a:xfrm>
            <a:prstGeom prst="rect">
              <a:avLst/>
            </a:prstGeom>
            <a:solidFill>
              <a:schemeClr val="accent3"/>
            </a:solidFill>
            <a:ln>
              <a:noFill/>
            </a:ln>
            <a:effectLst>
              <a:outerShdw blurRad="28575" dist="38100" dir="2400000"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7878" name="Google Shape;7878;p33"/>
            <p:cNvSpPr/>
            <p:nvPr/>
          </p:nvSpPr>
          <p:spPr>
            <a:xfrm rot="5400000">
              <a:off x="8278075" y="3908300"/>
              <a:ext cx="1053300" cy="435600"/>
            </a:xfrm>
            <a:prstGeom prst="round2SameRect">
              <a:avLst>
                <a:gd name="adj1" fmla="val 16667"/>
                <a:gd name="adj2" fmla="val 0"/>
              </a:avLst>
            </a:prstGeom>
            <a:solidFill>
              <a:schemeClr val="accent3"/>
            </a:solidFill>
            <a:ln>
              <a:noFill/>
            </a:ln>
            <a:effectLst>
              <a:outerShdw blurRad="28575" dist="38100" dir="2400000"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grpSp>
        <p:nvGrpSpPr>
          <p:cNvPr id="7879" name="Google Shape;7879;p33"/>
          <p:cNvGrpSpPr/>
          <p:nvPr/>
        </p:nvGrpSpPr>
        <p:grpSpPr>
          <a:xfrm>
            <a:off x="1377309" y="4147367"/>
            <a:ext cx="643761" cy="672832"/>
            <a:chOff x="3586913" y="4050713"/>
            <a:chExt cx="498538" cy="521050"/>
          </a:xfrm>
        </p:grpSpPr>
        <p:sp>
          <p:nvSpPr>
            <p:cNvPr id="7880" name="Google Shape;7880;p33"/>
            <p:cNvSpPr/>
            <p:nvPr/>
          </p:nvSpPr>
          <p:spPr>
            <a:xfrm>
              <a:off x="3624050" y="4313338"/>
              <a:ext cx="424775" cy="120325"/>
            </a:xfrm>
            <a:custGeom>
              <a:avLst/>
              <a:gdLst/>
              <a:ahLst/>
              <a:cxnLst/>
              <a:rect l="l" t="t" r="r" b="b"/>
              <a:pathLst>
                <a:path w="16991" h="4813" extrusionOk="0">
                  <a:moveTo>
                    <a:pt x="1068" y="0"/>
                  </a:moveTo>
                  <a:cubicBezTo>
                    <a:pt x="482" y="0"/>
                    <a:pt x="1" y="482"/>
                    <a:pt x="1" y="1067"/>
                  </a:cubicBezTo>
                  <a:lnTo>
                    <a:pt x="1" y="3746"/>
                  </a:lnTo>
                  <a:cubicBezTo>
                    <a:pt x="1" y="4331"/>
                    <a:pt x="482" y="4813"/>
                    <a:pt x="1068" y="4813"/>
                  </a:cubicBezTo>
                  <a:lnTo>
                    <a:pt x="16216" y="4813"/>
                  </a:lnTo>
                  <a:cubicBezTo>
                    <a:pt x="16342" y="4813"/>
                    <a:pt x="16468" y="4792"/>
                    <a:pt x="16991" y="4750"/>
                  </a:cubicBezTo>
                  <a:lnTo>
                    <a:pt x="16991" y="63"/>
                  </a:lnTo>
                  <a:cubicBezTo>
                    <a:pt x="16468" y="21"/>
                    <a:pt x="16342" y="0"/>
                    <a:pt x="16196" y="0"/>
                  </a:cubicBezTo>
                  <a:close/>
                </a:path>
              </a:pathLst>
            </a:custGeom>
            <a:solidFill>
              <a:srgbClr val="F1F1F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1" name="Google Shape;7881;p33"/>
            <p:cNvSpPr/>
            <p:nvPr/>
          </p:nvSpPr>
          <p:spPr>
            <a:xfrm>
              <a:off x="3616200" y="4304963"/>
              <a:ext cx="439425" cy="133925"/>
            </a:xfrm>
            <a:custGeom>
              <a:avLst/>
              <a:gdLst/>
              <a:ahLst/>
              <a:cxnLst/>
              <a:rect l="l" t="t" r="r" b="b"/>
              <a:pathLst>
                <a:path w="17577" h="5357" extrusionOk="0">
                  <a:moveTo>
                    <a:pt x="1068" y="1"/>
                  </a:moveTo>
                  <a:cubicBezTo>
                    <a:pt x="482" y="1"/>
                    <a:pt x="1" y="482"/>
                    <a:pt x="1" y="1068"/>
                  </a:cubicBezTo>
                  <a:lnTo>
                    <a:pt x="1" y="4290"/>
                  </a:lnTo>
                  <a:cubicBezTo>
                    <a:pt x="1" y="4876"/>
                    <a:pt x="482" y="5357"/>
                    <a:pt x="1068" y="5357"/>
                  </a:cubicBezTo>
                  <a:lnTo>
                    <a:pt x="17577" y="5357"/>
                  </a:lnTo>
                  <a:lnTo>
                    <a:pt x="17577" y="4876"/>
                  </a:lnTo>
                  <a:lnTo>
                    <a:pt x="1612" y="4876"/>
                  </a:lnTo>
                  <a:cubicBezTo>
                    <a:pt x="1005" y="4876"/>
                    <a:pt x="545" y="4394"/>
                    <a:pt x="545" y="3809"/>
                  </a:cubicBezTo>
                  <a:lnTo>
                    <a:pt x="545" y="1549"/>
                  </a:lnTo>
                  <a:cubicBezTo>
                    <a:pt x="545" y="963"/>
                    <a:pt x="1005" y="482"/>
                    <a:pt x="1612" y="482"/>
                  </a:cubicBezTo>
                  <a:lnTo>
                    <a:pt x="17577" y="482"/>
                  </a:lnTo>
                  <a:lnTo>
                    <a:pt x="17577" y="1"/>
                  </a:lnTo>
                  <a:close/>
                </a:path>
              </a:pathLst>
            </a:custGeom>
            <a:solidFill>
              <a:srgbClr val="F05A24"/>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2" name="Google Shape;7882;p33"/>
            <p:cNvSpPr/>
            <p:nvPr/>
          </p:nvSpPr>
          <p:spPr>
            <a:xfrm>
              <a:off x="3593725" y="4446713"/>
              <a:ext cx="483875" cy="120350"/>
            </a:xfrm>
            <a:custGeom>
              <a:avLst/>
              <a:gdLst/>
              <a:ahLst/>
              <a:cxnLst/>
              <a:rect l="l" t="t" r="r" b="b"/>
              <a:pathLst>
                <a:path w="19355" h="4814" extrusionOk="0">
                  <a:moveTo>
                    <a:pt x="795" y="1"/>
                  </a:moveTo>
                  <a:cubicBezTo>
                    <a:pt x="649" y="1"/>
                    <a:pt x="523" y="43"/>
                    <a:pt x="0" y="84"/>
                  </a:cubicBezTo>
                  <a:lnTo>
                    <a:pt x="0" y="4750"/>
                  </a:lnTo>
                  <a:cubicBezTo>
                    <a:pt x="523" y="4792"/>
                    <a:pt x="649" y="4813"/>
                    <a:pt x="774" y="4813"/>
                  </a:cubicBezTo>
                  <a:lnTo>
                    <a:pt x="18287" y="4813"/>
                  </a:lnTo>
                  <a:cubicBezTo>
                    <a:pt x="18873" y="4813"/>
                    <a:pt x="19354" y="4332"/>
                    <a:pt x="19354" y="3746"/>
                  </a:cubicBezTo>
                  <a:lnTo>
                    <a:pt x="19354" y="1068"/>
                  </a:lnTo>
                  <a:cubicBezTo>
                    <a:pt x="19354" y="482"/>
                    <a:pt x="18873" y="1"/>
                    <a:pt x="18287" y="1"/>
                  </a:cubicBezTo>
                  <a:close/>
                </a:path>
              </a:pathLst>
            </a:custGeom>
            <a:solidFill>
              <a:srgbClr val="F1F1F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3" name="Google Shape;7883;p33"/>
            <p:cNvSpPr/>
            <p:nvPr/>
          </p:nvSpPr>
          <p:spPr>
            <a:xfrm>
              <a:off x="3586925" y="4438863"/>
              <a:ext cx="498525" cy="132900"/>
            </a:xfrm>
            <a:custGeom>
              <a:avLst/>
              <a:gdLst/>
              <a:ahLst/>
              <a:cxnLst/>
              <a:rect l="l" t="t" r="r" b="b"/>
              <a:pathLst>
                <a:path w="19941" h="5316" extrusionOk="0">
                  <a:moveTo>
                    <a:pt x="0" y="1"/>
                  </a:moveTo>
                  <a:lnTo>
                    <a:pt x="0" y="461"/>
                  </a:lnTo>
                  <a:lnTo>
                    <a:pt x="18329" y="461"/>
                  </a:lnTo>
                  <a:cubicBezTo>
                    <a:pt x="18915" y="461"/>
                    <a:pt x="19396" y="943"/>
                    <a:pt x="19396" y="1528"/>
                  </a:cubicBezTo>
                  <a:lnTo>
                    <a:pt x="19396" y="3809"/>
                  </a:lnTo>
                  <a:cubicBezTo>
                    <a:pt x="19396" y="4395"/>
                    <a:pt x="18915" y="4855"/>
                    <a:pt x="18329" y="4855"/>
                  </a:cubicBezTo>
                  <a:lnTo>
                    <a:pt x="0" y="4855"/>
                  </a:lnTo>
                  <a:lnTo>
                    <a:pt x="0" y="5316"/>
                  </a:lnTo>
                  <a:lnTo>
                    <a:pt x="18873" y="5316"/>
                  </a:lnTo>
                  <a:cubicBezTo>
                    <a:pt x="19459" y="5316"/>
                    <a:pt x="19940" y="4855"/>
                    <a:pt x="19940" y="4269"/>
                  </a:cubicBezTo>
                  <a:lnTo>
                    <a:pt x="19940" y="1047"/>
                  </a:lnTo>
                  <a:cubicBezTo>
                    <a:pt x="19940" y="461"/>
                    <a:pt x="19459" y="1"/>
                    <a:pt x="18873" y="1"/>
                  </a:cubicBezTo>
                  <a:close/>
                </a:path>
              </a:pathLst>
            </a:custGeom>
            <a:solidFill>
              <a:srgbClr val="39B44A"/>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4" name="Google Shape;7884;p33"/>
            <p:cNvSpPr/>
            <p:nvPr/>
          </p:nvSpPr>
          <p:spPr>
            <a:xfrm>
              <a:off x="3762150" y="4050713"/>
              <a:ext cx="73775" cy="51325"/>
            </a:xfrm>
            <a:custGeom>
              <a:avLst/>
              <a:gdLst/>
              <a:ahLst/>
              <a:cxnLst/>
              <a:rect l="l" t="t" r="r" b="b"/>
              <a:pathLst>
                <a:path w="2951" h="2053" extrusionOk="0">
                  <a:moveTo>
                    <a:pt x="128" y="0"/>
                  </a:moveTo>
                  <a:cubicBezTo>
                    <a:pt x="86" y="0"/>
                    <a:pt x="44" y="1"/>
                    <a:pt x="1" y="2"/>
                  </a:cubicBezTo>
                  <a:cubicBezTo>
                    <a:pt x="1" y="2"/>
                    <a:pt x="879" y="1968"/>
                    <a:pt x="2951" y="2052"/>
                  </a:cubicBezTo>
                  <a:cubicBezTo>
                    <a:pt x="2951" y="2052"/>
                    <a:pt x="2951" y="0"/>
                    <a:pt x="128" y="0"/>
                  </a:cubicBezTo>
                  <a:close/>
                </a:path>
              </a:pathLst>
            </a:custGeom>
            <a:solidFill>
              <a:srgbClr val="8BC53F"/>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5" name="Google Shape;7885;p33"/>
            <p:cNvSpPr/>
            <p:nvPr/>
          </p:nvSpPr>
          <p:spPr>
            <a:xfrm>
              <a:off x="3831725" y="4053363"/>
              <a:ext cx="28275" cy="81100"/>
            </a:xfrm>
            <a:custGeom>
              <a:avLst/>
              <a:gdLst/>
              <a:ahLst/>
              <a:cxnLst/>
              <a:rect l="l" t="t" r="r" b="b"/>
              <a:pathLst>
                <a:path w="1131" h="3244" extrusionOk="0">
                  <a:moveTo>
                    <a:pt x="1109" y="0"/>
                  </a:moveTo>
                  <a:cubicBezTo>
                    <a:pt x="1067" y="21"/>
                    <a:pt x="1005" y="42"/>
                    <a:pt x="963" y="63"/>
                  </a:cubicBezTo>
                  <a:cubicBezTo>
                    <a:pt x="900" y="84"/>
                    <a:pt x="837" y="105"/>
                    <a:pt x="795" y="147"/>
                  </a:cubicBezTo>
                  <a:cubicBezTo>
                    <a:pt x="733" y="189"/>
                    <a:pt x="670" y="230"/>
                    <a:pt x="586" y="293"/>
                  </a:cubicBezTo>
                  <a:cubicBezTo>
                    <a:pt x="544" y="356"/>
                    <a:pt x="482" y="440"/>
                    <a:pt x="398" y="523"/>
                  </a:cubicBezTo>
                  <a:cubicBezTo>
                    <a:pt x="356" y="607"/>
                    <a:pt x="293" y="712"/>
                    <a:pt x="251" y="795"/>
                  </a:cubicBezTo>
                  <a:cubicBezTo>
                    <a:pt x="210" y="900"/>
                    <a:pt x="189" y="1005"/>
                    <a:pt x="147" y="1130"/>
                  </a:cubicBezTo>
                  <a:cubicBezTo>
                    <a:pt x="126" y="1235"/>
                    <a:pt x="84" y="1339"/>
                    <a:pt x="84" y="1465"/>
                  </a:cubicBezTo>
                  <a:cubicBezTo>
                    <a:pt x="0" y="2051"/>
                    <a:pt x="21" y="2658"/>
                    <a:pt x="126" y="3243"/>
                  </a:cubicBezTo>
                  <a:lnTo>
                    <a:pt x="147" y="3243"/>
                  </a:lnTo>
                  <a:cubicBezTo>
                    <a:pt x="147" y="3243"/>
                    <a:pt x="147" y="3013"/>
                    <a:pt x="168" y="2678"/>
                  </a:cubicBezTo>
                  <a:cubicBezTo>
                    <a:pt x="189" y="2532"/>
                    <a:pt x="210" y="2344"/>
                    <a:pt x="231" y="2134"/>
                  </a:cubicBezTo>
                  <a:cubicBezTo>
                    <a:pt x="272" y="1925"/>
                    <a:pt x="314" y="1716"/>
                    <a:pt x="377" y="1507"/>
                  </a:cubicBezTo>
                  <a:cubicBezTo>
                    <a:pt x="398" y="1402"/>
                    <a:pt x="440" y="1298"/>
                    <a:pt x="461" y="1214"/>
                  </a:cubicBezTo>
                  <a:cubicBezTo>
                    <a:pt x="503" y="1130"/>
                    <a:pt x="544" y="1046"/>
                    <a:pt x="586" y="963"/>
                  </a:cubicBezTo>
                  <a:cubicBezTo>
                    <a:pt x="628" y="858"/>
                    <a:pt x="670" y="774"/>
                    <a:pt x="712" y="691"/>
                  </a:cubicBezTo>
                  <a:cubicBezTo>
                    <a:pt x="754" y="628"/>
                    <a:pt x="775" y="544"/>
                    <a:pt x="816" y="481"/>
                  </a:cubicBezTo>
                  <a:lnTo>
                    <a:pt x="942" y="293"/>
                  </a:lnTo>
                  <a:cubicBezTo>
                    <a:pt x="963" y="251"/>
                    <a:pt x="1005" y="209"/>
                    <a:pt x="1026" y="168"/>
                  </a:cubicBezTo>
                  <a:cubicBezTo>
                    <a:pt x="1088" y="84"/>
                    <a:pt x="1130" y="42"/>
                    <a:pt x="1130" y="42"/>
                  </a:cubicBezTo>
                  <a:lnTo>
                    <a:pt x="1109" y="0"/>
                  </a:lnTo>
                  <a:close/>
                </a:path>
              </a:pathLst>
            </a:custGeom>
            <a:solidFill>
              <a:srgbClr val="A57C52"/>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6" name="Google Shape;7886;p33"/>
            <p:cNvSpPr/>
            <p:nvPr/>
          </p:nvSpPr>
          <p:spPr>
            <a:xfrm>
              <a:off x="3706700" y="4094763"/>
              <a:ext cx="258950" cy="210475"/>
            </a:xfrm>
            <a:custGeom>
              <a:avLst/>
              <a:gdLst/>
              <a:ahLst/>
              <a:cxnLst/>
              <a:rect l="l" t="t" r="r" b="b"/>
              <a:pathLst>
                <a:path w="10358" h="8419" extrusionOk="0">
                  <a:moveTo>
                    <a:pt x="3320" y="1"/>
                  </a:moveTo>
                  <a:cubicBezTo>
                    <a:pt x="2754" y="1"/>
                    <a:pt x="2145" y="134"/>
                    <a:pt x="1612" y="583"/>
                  </a:cubicBezTo>
                  <a:cubicBezTo>
                    <a:pt x="314" y="1671"/>
                    <a:pt x="1" y="4224"/>
                    <a:pt x="775" y="5647"/>
                  </a:cubicBezTo>
                  <a:cubicBezTo>
                    <a:pt x="1393" y="6736"/>
                    <a:pt x="2225" y="8418"/>
                    <a:pt x="3714" y="8418"/>
                  </a:cubicBezTo>
                  <a:cubicBezTo>
                    <a:pt x="4141" y="8418"/>
                    <a:pt x="4623" y="8280"/>
                    <a:pt x="5169" y="7948"/>
                  </a:cubicBezTo>
                  <a:cubicBezTo>
                    <a:pt x="5717" y="8278"/>
                    <a:pt x="6199" y="8416"/>
                    <a:pt x="6626" y="8416"/>
                  </a:cubicBezTo>
                  <a:cubicBezTo>
                    <a:pt x="8123" y="8416"/>
                    <a:pt x="8944" y="6721"/>
                    <a:pt x="9563" y="5647"/>
                  </a:cubicBezTo>
                  <a:cubicBezTo>
                    <a:pt x="10358" y="4245"/>
                    <a:pt x="10044" y="1671"/>
                    <a:pt x="8726" y="583"/>
                  </a:cubicBezTo>
                  <a:cubicBezTo>
                    <a:pt x="8201" y="134"/>
                    <a:pt x="7597" y="1"/>
                    <a:pt x="7033" y="1"/>
                  </a:cubicBezTo>
                  <a:cubicBezTo>
                    <a:pt x="6202" y="1"/>
                    <a:pt x="5455" y="290"/>
                    <a:pt x="5169" y="290"/>
                  </a:cubicBezTo>
                  <a:cubicBezTo>
                    <a:pt x="4895" y="290"/>
                    <a:pt x="4153" y="1"/>
                    <a:pt x="3320" y="1"/>
                  </a:cubicBezTo>
                  <a:close/>
                </a:path>
              </a:pathLst>
            </a:custGeom>
            <a:solidFill>
              <a:srgbClr val="C0272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7" name="Google Shape;7887;p33"/>
            <p:cNvSpPr/>
            <p:nvPr/>
          </p:nvSpPr>
          <p:spPr>
            <a:xfrm>
              <a:off x="3624038" y="4313338"/>
              <a:ext cx="424775" cy="120325"/>
            </a:xfrm>
            <a:custGeom>
              <a:avLst/>
              <a:gdLst/>
              <a:ahLst/>
              <a:cxnLst/>
              <a:rect l="l" t="t" r="r" b="b"/>
              <a:pathLst>
                <a:path w="16991" h="4813" extrusionOk="0">
                  <a:moveTo>
                    <a:pt x="1068" y="0"/>
                  </a:moveTo>
                  <a:cubicBezTo>
                    <a:pt x="482" y="0"/>
                    <a:pt x="1" y="482"/>
                    <a:pt x="1" y="1067"/>
                  </a:cubicBezTo>
                  <a:lnTo>
                    <a:pt x="1" y="3746"/>
                  </a:lnTo>
                  <a:cubicBezTo>
                    <a:pt x="1" y="4331"/>
                    <a:pt x="482" y="4813"/>
                    <a:pt x="1068" y="4813"/>
                  </a:cubicBezTo>
                  <a:lnTo>
                    <a:pt x="16216" y="4813"/>
                  </a:lnTo>
                  <a:cubicBezTo>
                    <a:pt x="16342" y="4813"/>
                    <a:pt x="16468" y="4792"/>
                    <a:pt x="16991" y="4750"/>
                  </a:cubicBezTo>
                  <a:lnTo>
                    <a:pt x="16991" y="63"/>
                  </a:lnTo>
                  <a:cubicBezTo>
                    <a:pt x="16468" y="21"/>
                    <a:pt x="16342" y="0"/>
                    <a:pt x="161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8" name="Google Shape;7888;p33"/>
            <p:cNvSpPr/>
            <p:nvPr/>
          </p:nvSpPr>
          <p:spPr>
            <a:xfrm>
              <a:off x="3616188" y="4304963"/>
              <a:ext cx="439425" cy="133925"/>
            </a:xfrm>
            <a:custGeom>
              <a:avLst/>
              <a:gdLst/>
              <a:ahLst/>
              <a:cxnLst/>
              <a:rect l="l" t="t" r="r" b="b"/>
              <a:pathLst>
                <a:path w="17577" h="5357" extrusionOk="0">
                  <a:moveTo>
                    <a:pt x="1068" y="1"/>
                  </a:moveTo>
                  <a:cubicBezTo>
                    <a:pt x="482" y="1"/>
                    <a:pt x="1" y="482"/>
                    <a:pt x="1" y="1068"/>
                  </a:cubicBezTo>
                  <a:lnTo>
                    <a:pt x="1" y="4290"/>
                  </a:lnTo>
                  <a:cubicBezTo>
                    <a:pt x="1" y="4876"/>
                    <a:pt x="482" y="5357"/>
                    <a:pt x="1068" y="5357"/>
                  </a:cubicBezTo>
                  <a:lnTo>
                    <a:pt x="17577" y="5357"/>
                  </a:lnTo>
                  <a:lnTo>
                    <a:pt x="17577" y="4876"/>
                  </a:lnTo>
                  <a:lnTo>
                    <a:pt x="1612" y="4876"/>
                  </a:lnTo>
                  <a:cubicBezTo>
                    <a:pt x="1005" y="4876"/>
                    <a:pt x="545" y="4394"/>
                    <a:pt x="545" y="3809"/>
                  </a:cubicBezTo>
                  <a:lnTo>
                    <a:pt x="545" y="1549"/>
                  </a:lnTo>
                  <a:cubicBezTo>
                    <a:pt x="545" y="963"/>
                    <a:pt x="1005" y="482"/>
                    <a:pt x="1612" y="482"/>
                  </a:cubicBezTo>
                  <a:lnTo>
                    <a:pt x="17577" y="482"/>
                  </a:lnTo>
                  <a:lnTo>
                    <a:pt x="175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9" name="Google Shape;7889;p33"/>
            <p:cNvSpPr/>
            <p:nvPr/>
          </p:nvSpPr>
          <p:spPr>
            <a:xfrm>
              <a:off x="3593713" y="4446713"/>
              <a:ext cx="483875" cy="120350"/>
            </a:xfrm>
            <a:custGeom>
              <a:avLst/>
              <a:gdLst/>
              <a:ahLst/>
              <a:cxnLst/>
              <a:rect l="l" t="t" r="r" b="b"/>
              <a:pathLst>
                <a:path w="19355" h="4814" extrusionOk="0">
                  <a:moveTo>
                    <a:pt x="795" y="1"/>
                  </a:moveTo>
                  <a:cubicBezTo>
                    <a:pt x="649" y="1"/>
                    <a:pt x="523" y="43"/>
                    <a:pt x="0" y="84"/>
                  </a:cubicBezTo>
                  <a:lnTo>
                    <a:pt x="0" y="4750"/>
                  </a:lnTo>
                  <a:cubicBezTo>
                    <a:pt x="523" y="4792"/>
                    <a:pt x="649" y="4813"/>
                    <a:pt x="774" y="4813"/>
                  </a:cubicBezTo>
                  <a:lnTo>
                    <a:pt x="18287" y="4813"/>
                  </a:lnTo>
                  <a:cubicBezTo>
                    <a:pt x="18873" y="4813"/>
                    <a:pt x="19354" y="4332"/>
                    <a:pt x="19354" y="3746"/>
                  </a:cubicBezTo>
                  <a:lnTo>
                    <a:pt x="19354" y="1068"/>
                  </a:lnTo>
                  <a:cubicBezTo>
                    <a:pt x="19354" y="482"/>
                    <a:pt x="18873" y="1"/>
                    <a:pt x="182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0" name="Google Shape;7890;p33"/>
            <p:cNvSpPr/>
            <p:nvPr/>
          </p:nvSpPr>
          <p:spPr>
            <a:xfrm>
              <a:off x="3586913" y="4438863"/>
              <a:ext cx="498525" cy="132900"/>
            </a:xfrm>
            <a:custGeom>
              <a:avLst/>
              <a:gdLst/>
              <a:ahLst/>
              <a:cxnLst/>
              <a:rect l="l" t="t" r="r" b="b"/>
              <a:pathLst>
                <a:path w="19941" h="5316" extrusionOk="0">
                  <a:moveTo>
                    <a:pt x="0" y="1"/>
                  </a:moveTo>
                  <a:lnTo>
                    <a:pt x="0" y="461"/>
                  </a:lnTo>
                  <a:lnTo>
                    <a:pt x="18329" y="461"/>
                  </a:lnTo>
                  <a:cubicBezTo>
                    <a:pt x="18915" y="461"/>
                    <a:pt x="19396" y="943"/>
                    <a:pt x="19396" y="1528"/>
                  </a:cubicBezTo>
                  <a:lnTo>
                    <a:pt x="19396" y="3809"/>
                  </a:lnTo>
                  <a:cubicBezTo>
                    <a:pt x="19396" y="4395"/>
                    <a:pt x="18915" y="4855"/>
                    <a:pt x="18329" y="4855"/>
                  </a:cubicBezTo>
                  <a:lnTo>
                    <a:pt x="0" y="4855"/>
                  </a:lnTo>
                  <a:lnTo>
                    <a:pt x="0" y="5316"/>
                  </a:lnTo>
                  <a:lnTo>
                    <a:pt x="18873" y="5316"/>
                  </a:lnTo>
                  <a:cubicBezTo>
                    <a:pt x="19459" y="5316"/>
                    <a:pt x="19940" y="4855"/>
                    <a:pt x="19940" y="4269"/>
                  </a:cubicBezTo>
                  <a:lnTo>
                    <a:pt x="19940" y="1047"/>
                  </a:lnTo>
                  <a:cubicBezTo>
                    <a:pt x="19940" y="461"/>
                    <a:pt x="19459" y="1"/>
                    <a:pt x="188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1" name="Google Shape;7891;p33"/>
            <p:cNvSpPr/>
            <p:nvPr/>
          </p:nvSpPr>
          <p:spPr>
            <a:xfrm>
              <a:off x="3762138" y="4050713"/>
              <a:ext cx="73775" cy="51325"/>
            </a:xfrm>
            <a:custGeom>
              <a:avLst/>
              <a:gdLst/>
              <a:ahLst/>
              <a:cxnLst/>
              <a:rect l="l" t="t" r="r" b="b"/>
              <a:pathLst>
                <a:path w="2951" h="2053" extrusionOk="0">
                  <a:moveTo>
                    <a:pt x="128" y="0"/>
                  </a:moveTo>
                  <a:cubicBezTo>
                    <a:pt x="86" y="0"/>
                    <a:pt x="44" y="1"/>
                    <a:pt x="1" y="2"/>
                  </a:cubicBezTo>
                  <a:cubicBezTo>
                    <a:pt x="1" y="2"/>
                    <a:pt x="879" y="1968"/>
                    <a:pt x="2951" y="2052"/>
                  </a:cubicBezTo>
                  <a:cubicBezTo>
                    <a:pt x="2951" y="2052"/>
                    <a:pt x="2951"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2" name="Google Shape;7892;p33"/>
            <p:cNvSpPr/>
            <p:nvPr/>
          </p:nvSpPr>
          <p:spPr>
            <a:xfrm>
              <a:off x="3831713" y="4053363"/>
              <a:ext cx="28275" cy="81100"/>
            </a:xfrm>
            <a:custGeom>
              <a:avLst/>
              <a:gdLst/>
              <a:ahLst/>
              <a:cxnLst/>
              <a:rect l="l" t="t" r="r" b="b"/>
              <a:pathLst>
                <a:path w="1131" h="3244" extrusionOk="0">
                  <a:moveTo>
                    <a:pt x="1109" y="0"/>
                  </a:moveTo>
                  <a:cubicBezTo>
                    <a:pt x="1067" y="21"/>
                    <a:pt x="1005" y="42"/>
                    <a:pt x="963" y="63"/>
                  </a:cubicBezTo>
                  <a:cubicBezTo>
                    <a:pt x="900" y="84"/>
                    <a:pt x="837" y="105"/>
                    <a:pt x="795" y="147"/>
                  </a:cubicBezTo>
                  <a:cubicBezTo>
                    <a:pt x="733" y="189"/>
                    <a:pt x="670" y="230"/>
                    <a:pt x="586" y="293"/>
                  </a:cubicBezTo>
                  <a:cubicBezTo>
                    <a:pt x="544" y="356"/>
                    <a:pt x="482" y="440"/>
                    <a:pt x="398" y="523"/>
                  </a:cubicBezTo>
                  <a:cubicBezTo>
                    <a:pt x="356" y="607"/>
                    <a:pt x="293" y="712"/>
                    <a:pt x="251" y="795"/>
                  </a:cubicBezTo>
                  <a:cubicBezTo>
                    <a:pt x="210" y="900"/>
                    <a:pt x="189" y="1005"/>
                    <a:pt x="147" y="1130"/>
                  </a:cubicBezTo>
                  <a:cubicBezTo>
                    <a:pt x="126" y="1235"/>
                    <a:pt x="84" y="1339"/>
                    <a:pt x="84" y="1465"/>
                  </a:cubicBezTo>
                  <a:cubicBezTo>
                    <a:pt x="0" y="2051"/>
                    <a:pt x="21" y="2658"/>
                    <a:pt x="126" y="3243"/>
                  </a:cubicBezTo>
                  <a:lnTo>
                    <a:pt x="147" y="3243"/>
                  </a:lnTo>
                  <a:cubicBezTo>
                    <a:pt x="147" y="3243"/>
                    <a:pt x="147" y="3013"/>
                    <a:pt x="168" y="2678"/>
                  </a:cubicBezTo>
                  <a:cubicBezTo>
                    <a:pt x="189" y="2532"/>
                    <a:pt x="210" y="2344"/>
                    <a:pt x="231" y="2134"/>
                  </a:cubicBezTo>
                  <a:cubicBezTo>
                    <a:pt x="272" y="1925"/>
                    <a:pt x="314" y="1716"/>
                    <a:pt x="377" y="1507"/>
                  </a:cubicBezTo>
                  <a:cubicBezTo>
                    <a:pt x="398" y="1402"/>
                    <a:pt x="440" y="1298"/>
                    <a:pt x="461" y="1214"/>
                  </a:cubicBezTo>
                  <a:cubicBezTo>
                    <a:pt x="503" y="1130"/>
                    <a:pt x="544" y="1046"/>
                    <a:pt x="586" y="963"/>
                  </a:cubicBezTo>
                  <a:cubicBezTo>
                    <a:pt x="628" y="858"/>
                    <a:pt x="670" y="774"/>
                    <a:pt x="712" y="691"/>
                  </a:cubicBezTo>
                  <a:cubicBezTo>
                    <a:pt x="754" y="628"/>
                    <a:pt x="775" y="544"/>
                    <a:pt x="816" y="481"/>
                  </a:cubicBezTo>
                  <a:lnTo>
                    <a:pt x="942" y="293"/>
                  </a:lnTo>
                  <a:cubicBezTo>
                    <a:pt x="963" y="251"/>
                    <a:pt x="1005" y="209"/>
                    <a:pt x="1026" y="168"/>
                  </a:cubicBezTo>
                  <a:cubicBezTo>
                    <a:pt x="1088" y="84"/>
                    <a:pt x="1130" y="42"/>
                    <a:pt x="1130" y="42"/>
                  </a:cubicBezTo>
                  <a:lnTo>
                    <a:pt x="1109" y="0"/>
                  </a:lnTo>
                  <a:close/>
                </a:path>
              </a:pathLst>
            </a:custGeom>
            <a:solidFill>
              <a:srgbClr val="A5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3" name="Google Shape;7893;p33"/>
            <p:cNvSpPr/>
            <p:nvPr/>
          </p:nvSpPr>
          <p:spPr>
            <a:xfrm>
              <a:off x="3706688" y="4094763"/>
              <a:ext cx="258950" cy="210475"/>
            </a:xfrm>
            <a:custGeom>
              <a:avLst/>
              <a:gdLst/>
              <a:ahLst/>
              <a:cxnLst/>
              <a:rect l="l" t="t" r="r" b="b"/>
              <a:pathLst>
                <a:path w="10358" h="8419" extrusionOk="0">
                  <a:moveTo>
                    <a:pt x="3320" y="1"/>
                  </a:moveTo>
                  <a:cubicBezTo>
                    <a:pt x="2754" y="1"/>
                    <a:pt x="2145" y="134"/>
                    <a:pt x="1612" y="583"/>
                  </a:cubicBezTo>
                  <a:cubicBezTo>
                    <a:pt x="314" y="1671"/>
                    <a:pt x="1" y="4224"/>
                    <a:pt x="775" y="5647"/>
                  </a:cubicBezTo>
                  <a:cubicBezTo>
                    <a:pt x="1393" y="6736"/>
                    <a:pt x="2225" y="8418"/>
                    <a:pt x="3714" y="8418"/>
                  </a:cubicBezTo>
                  <a:cubicBezTo>
                    <a:pt x="4141" y="8418"/>
                    <a:pt x="4623" y="8280"/>
                    <a:pt x="5169" y="7948"/>
                  </a:cubicBezTo>
                  <a:cubicBezTo>
                    <a:pt x="5717" y="8278"/>
                    <a:pt x="6199" y="8416"/>
                    <a:pt x="6626" y="8416"/>
                  </a:cubicBezTo>
                  <a:cubicBezTo>
                    <a:pt x="8123" y="8416"/>
                    <a:pt x="8944" y="6721"/>
                    <a:pt x="9563" y="5647"/>
                  </a:cubicBezTo>
                  <a:cubicBezTo>
                    <a:pt x="10358" y="4245"/>
                    <a:pt x="10044" y="1671"/>
                    <a:pt x="8726" y="583"/>
                  </a:cubicBezTo>
                  <a:cubicBezTo>
                    <a:pt x="8201" y="134"/>
                    <a:pt x="7597" y="1"/>
                    <a:pt x="7033" y="1"/>
                  </a:cubicBezTo>
                  <a:cubicBezTo>
                    <a:pt x="6202" y="1"/>
                    <a:pt x="5455" y="290"/>
                    <a:pt x="5169" y="290"/>
                  </a:cubicBezTo>
                  <a:cubicBezTo>
                    <a:pt x="4895" y="290"/>
                    <a:pt x="4153" y="1"/>
                    <a:pt x="33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94" name="Google Shape;7894;p33"/>
          <p:cNvGrpSpPr/>
          <p:nvPr/>
        </p:nvGrpSpPr>
        <p:grpSpPr>
          <a:xfrm rot="1744440">
            <a:off x="582541" y="2255807"/>
            <a:ext cx="779518" cy="474203"/>
            <a:chOff x="1737788" y="3102388"/>
            <a:chExt cx="603663" cy="367225"/>
          </a:xfrm>
        </p:grpSpPr>
        <p:grpSp>
          <p:nvGrpSpPr>
            <p:cNvPr id="7895" name="Google Shape;7895;p33"/>
            <p:cNvGrpSpPr/>
            <p:nvPr/>
          </p:nvGrpSpPr>
          <p:grpSpPr>
            <a:xfrm>
              <a:off x="1737800" y="3102388"/>
              <a:ext cx="603650" cy="367225"/>
              <a:chOff x="1737800" y="3102388"/>
              <a:chExt cx="603650" cy="367225"/>
            </a:xfrm>
          </p:grpSpPr>
          <p:sp>
            <p:nvSpPr>
              <p:cNvPr id="7896" name="Google Shape;7896;p33"/>
              <p:cNvSpPr/>
              <p:nvPr/>
            </p:nvSpPr>
            <p:spPr>
              <a:xfrm>
                <a:off x="1825150" y="3208038"/>
                <a:ext cx="434700" cy="261575"/>
              </a:xfrm>
              <a:custGeom>
                <a:avLst/>
                <a:gdLst/>
                <a:ahLst/>
                <a:cxnLst/>
                <a:rect l="l" t="t" r="r" b="b"/>
                <a:pathLst>
                  <a:path w="17388" h="10463" extrusionOk="0">
                    <a:moveTo>
                      <a:pt x="0" y="1"/>
                    </a:moveTo>
                    <a:lnTo>
                      <a:pt x="0" y="6822"/>
                    </a:lnTo>
                    <a:cubicBezTo>
                      <a:pt x="0" y="6822"/>
                      <a:pt x="5441" y="7198"/>
                      <a:pt x="8705" y="10462"/>
                    </a:cubicBezTo>
                    <a:cubicBezTo>
                      <a:pt x="12157" y="6989"/>
                      <a:pt x="17388" y="6822"/>
                      <a:pt x="17388" y="6822"/>
                    </a:cubicBezTo>
                    <a:lnTo>
                      <a:pt x="17388" y="1"/>
                    </a:lnTo>
                    <a:close/>
                  </a:path>
                </a:pathLst>
              </a:custGeom>
              <a:solidFill>
                <a:srgbClr val="2A4F6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7" name="Google Shape;7897;p33"/>
              <p:cNvSpPr/>
              <p:nvPr/>
            </p:nvSpPr>
            <p:spPr>
              <a:xfrm>
                <a:off x="1835075" y="3248313"/>
                <a:ext cx="26200" cy="220775"/>
              </a:xfrm>
              <a:custGeom>
                <a:avLst/>
                <a:gdLst/>
                <a:ahLst/>
                <a:cxnLst/>
                <a:rect l="l" t="t" r="r" b="b"/>
                <a:pathLst>
                  <a:path w="1048" h="8831" extrusionOk="0">
                    <a:moveTo>
                      <a:pt x="357" y="1"/>
                    </a:moveTo>
                    <a:lnTo>
                      <a:pt x="357" y="6675"/>
                    </a:lnTo>
                    <a:cubicBezTo>
                      <a:pt x="43" y="6822"/>
                      <a:pt x="1" y="7240"/>
                      <a:pt x="273" y="7450"/>
                    </a:cubicBezTo>
                    <a:cubicBezTo>
                      <a:pt x="126" y="7910"/>
                      <a:pt x="106" y="8370"/>
                      <a:pt x="210" y="8831"/>
                    </a:cubicBezTo>
                    <a:lnTo>
                      <a:pt x="942" y="8831"/>
                    </a:lnTo>
                    <a:cubicBezTo>
                      <a:pt x="1047" y="8370"/>
                      <a:pt x="1026" y="7910"/>
                      <a:pt x="859" y="7450"/>
                    </a:cubicBezTo>
                    <a:cubicBezTo>
                      <a:pt x="984" y="7366"/>
                      <a:pt x="1047" y="7219"/>
                      <a:pt x="1047" y="7094"/>
                    </a:cubicBezTo>
                    <a:cubicBezTo>
                      <a:pt x="1047" y="6906"/>
                      <a:pt x="942" y="6738"/>
                      <a:pt x="796" y="6675"/>
                    </a:cubicBezTo>
                    <a:lnTo>
                      <a:pt x="796" y="1"/>
                    </a:lnTo>
                    <a:close/>
                  </a:path>
                </a:pathLst>
              </a:custGeom>
              <a:solidFill>
                <a:srgbClr val="C0272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8" name="Google Shape;7898;p33"/>
              <p:cNvSpPr/>
              <p:nvPr/>
            </p:nvSpPr>
            <p:spPr>
              <a:xfrm>
                <a:off x="1737800" y="3102388"/>
                <a:ext cx="603650" cy="234350"/>
              </a:xfrm>
              <a:custGeom>
                <a:avLst/>
                <a:gdLst/>
                <a:ahLst/>
                <a:cxnLst/>
                <a:rect l="l" t="t" r="r" b="b"/>
                <a:pathLst>
                  <a:path w="24146" h="9374" extrusionOk="0">
                    <a:moveTo>
                      <a:pt x="12073" y="0"/>
                    </a:moveTo>
                    <a:lnTo>
                      <a:pt x="0" y="4017"/>
                    </a:lnTo>
                    <a:lnTo>
                      <a:pt x="12073" y="9374"/>
                    </a:lnTo>
                    <a:lnTo>
                      <a:pt x="24146" y="4017"/>
                    </a:lnTo>
                    <a:lnTo>
                      <a:pt x="12073" y="0"/>
                    </a:lnTo>
                    <a:close/>
                  </a:path>
                </a:pathLst>
              </a:custGeom>
              <a:solidFill>
                <a:srgbClr val="709DB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99" name="Google Shape;7899;p33"/>
            <p:cNvSpPr/>
            <p:nvPr/>
          </p:nvSpPr>
          <p:spPr>
            <a:xfrm>
              <a:off x="1825138" y="3208038"/>
              <a:ext cx="434700" cy="261575"/>
            </a:xfrm>
            <a:custGeom>
              <a:avLst/>
              <a:gdLst/>
              <a:ahLst/>
              <a:cxnLst/>
              <a:rect l="l" t="t" r="r" b="b"/>
              <a:pathLst>
                <a:path w="17388" h="10463" extrusionOk="0">
                  <a:moveTo>
                    <a:pt x="0" y="1"/>
                  </a:moveTo>
                  <a:lnTo>
                    <a:pt x="0" y="6822"/>
                  </a:lnTo>
                  <a:cubicBezTo>
                    <a:pt x="0" y="6822"/>
                    <a:pt x="5441" y="7198"/>
                    <a:pt x="8705" y="10462"/>
                  </a:cubicBezTo>
                  <a:cubicBezTo>
                    <a:pt x="12157" y="6989"/>
                    <a:pt x="17388" y="6822"/>
                    <a:pt x="17388" y="6822"/>
                  </a:cubicBezTo>
                  <a:lnTo>
                    <a:pt x="1738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0" name="Google Shape;7900;p33"/>
            <p:cNvSpPr/>
            <p:nvPr/>
          </p:nvSpPr>
          <p:spPr>
            <a:xfrm>
              <a:off x="1835063" y="3248313"/>
              <a:ext cx="26200" cy="220775"/>
            </a:xfrm>
            <a:custGeom>
              <a:avLst/>
              <a:gdLst/>
              <a:ahLst/>
              <a:cxnLst/>
              <a:rect l="l" t="t" r="r" b="b"/>
              <a:pathLst>
                <a:path w="1048" h="8831" extrusionOk="0">
                  <a:moveTo>
                    <a:pt x="357" y="1"/>
                  </a:moveTo>
                  <a:lnTo>
                    <a:pt x="357" y="6675"/>
                  </a:lnTo>
                  <a:cubicBezTo>
                    <a:pt x="43" y="6822"/>
                    <a:pt x="1" y="7240"/>
                    <a:pt x="273" y="7450"/>
                  </a:cubicBezTo>
                  <a:cubicBezTo>
                    <a:pt x="126" y="7910"/>
                    <a:pt x="106" y="8370"/>
                    <a:pt x="210" y="8831"/>
                  </a:cubicBezTo>
                  <a:lnTo>
                    <a:pt x="942" y="8831"/>
                  </a:lnTo>
                  <a:cubicBezTo>
                    <a:pt x="1047" y="8370"/>
                    <a:pt x="1026" y="7910"/>
                    <a:pt x="859" y="7450"/>
                  </a:cubicBezTo>
                  <a:cubicBezTo>
                    <a:pt x="984" y="7366"/>
                    <a:pt x="1047" y="7219"/>
                    <a:pt x="1047" y="7094"/>
                  </a:cubicBezTo>
                  <a:cubicBezTo>
                    <a:pt x="1047" y="6906"/>
                    <a:pt x="942" y="6738"/>
                    <a:pt x="796" y="6675"/>
                  </a:cubicBezTo>
                  <a:lnTo>
                    <a:pt x="79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1" name="Google Shape;7901;p33"/>
            <p:cNvSpPr/>
            <p:nvPr/>
          </p:nvSpPr>
          <p:spPr>
            <a:xfrm>
              <a:off x="1737788" y="3102388"/>
              <a:ext cx="603650" cy="234350"/>
            </a:xfrm>
            <a:custGeom>
              <a:avLst/>
              <a:gdLst/>
              <a:ahLst/>
              <a:cxnLst/>
              <a:rect l="l" t="t" r="r" b="b"/>
              <a:pathLst>
                <a:path w="24146" h="9374" extrusionOk="0">
                  <a:moveTo>
                    <a:pt x="12073" y="0"/>
                  </a:moveTo>
                  <a:lnTo>
                    <a:pt x="0" y="4017"/>
                  </a:lnTo>
                  <a:lnTo>
                    <a:pt x="12073" y="9374"/>
                  </a:lnTo>
                  <a:lnTo>
                    <a:pt x="24146" y="4017"/>
                  </a:lnTo>
                  <a:lnTo>
                    <a:pt x="120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02" name="Google Shape;7902;p33"/>
          <p:cNvGrpSpPr/>
          <p:nvPr/>
        </p:nvGrpSpPr>
        <p:grpSpPr>
          <a:xfrm rot="-870006">
            <a:off x="6598898" y="377406"/>
            <a:ext cx="874759" cy="745136"/>
            <a:chOff x="4626188" y="1862663"/>
            <a:chExt cx="677463" cy="577075"/>
          </a:xfrm>
        </p:grpSpPr>
        <p:sp>
          <p:nvSpPr>
            <p:cNvPr id="7903" name="Google Shape;7903;p33"/>
            <p:cNvSpPr/>
            <p:nvPr/>
          </p:nvSpPr>
          <p:spPr>
            <a:xfrm>
              <a:off x="4857575" y="1903988"/>
              <a:ext cx="446075" cy="467200"/>
            </a:xfrm>
            <a:custGeom>
              <a:avLst/>
              <a:gdLst/>
              <a:ahLst/>
              <a:cxnLst/>
              <a:rect l="l" t="t" r="r" b="b"/>
              <a:pathLst>
                <a:path w="17843" h="18688" extrusionOk="0">
                  <a:moveTo>
                    <a:pt x="6777" y="0"/>
                  </a:moveTo>
                  <a:lnTo>
                    <a:pt x="6777" y="6340"/>
                  </a:lnTo>
                  <a:cubicBezTo>
                    <a:pt x="6777" y="8662"/>
                    <a:pt x="2508" y="12994"/>
                    <a:pt x="1169" y="15923"/>
                  </a:cubicBezTo>
                  <a:cubicBezTo>
                    <a:pt x="0" y="18539"/>
                    <a:pt x="2024" y="18687"/>
                    <a:pt x="2497" y="18687"/>
                  </a:cubicBezTo>
                  <a:cubicBezTo>
                    <a:pt x="2557" y="18687"/>
                    <a:pt x="2592" y="18685"/>
                    <a:pt x="2592" y="18685"/>
                  </a:cubicBezTo>
                  <a:lnTo>
                    <a:pt x="15251" y="18685"/>
                  </a:lnTo>
                  <a:cubicBezTo>
                    <a:pt x="15251" y="18685"/>
                    <a:pt x="15286" y="18687"/>
                    <a:pt x="15346" y="18687"/>
                  </a:cubicBezTo>
                  <a:cubicBezTo>
                    <a:pt x="15819" y="18687"/>
                    <a:pt x="17843" y="18539"/>
                    <a:pt x="16674" y="15923"/>
                  </a:cubicBezTo>
                  <a:cubicBezTo>
                    <a:pt x="15335" y="12994"/>
                    <a:pt x="11066" y="8662"/>
                    <a:pt x="11066" y="6340"/>
                  </a:cubicBezTo>
                  <a:lnTo>
                    <a:pt x="11066" y="0"/>
                  </a:lnTo>
                  <a:close/>
                </a:path>
              </a:pathLst>
            </a:custGeom>
            <a:solidFill>
              <a:srgbClr val="00E1D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4" name="Google Shape;7904;p33"/>
            <p:cNvSpPr/>
            <p:nvPr/>
          </p:nvSpPr>
          <p:spPr>
            <a:xfrm>
              <a:off x="4876575" y="2228813"/>
              <a:ext cx="408075" cy="132950"/>
            </a:xfrm>
            <a:custGeom>
              <a:avLst/>
              <a:gdLst/>
              <a:ahLst/>
              <a:cxnLst/>
              <a:rect l="l" t="t" r="r" b="b"/>
              <a:pathLst>
                <a:path w="16323" h="5318" extrusionOk="0">
                  <a:moveTo>
                    <a:pt x="2795" y="1"/>
                  </a:moveTo>
                  <a:cubicBezTo>
                    <a:pt x="2146" y="879"/>
                    <a:pt x="1560" y="1821"/>
                    <a:pt x="1079" y="2804"/>
                  </a:cubicBezTo>
                  <a:cubicBezTo>
                    <a:pt x="0" y="5185"/>
                    <a:pt x="1864" y="5317"/>
                    <a:pt x="2292" y="5317"/>
                  </a:cubicBezTo>
                  <a:cubicBezTo>
                    <a:pt x="2345" y="5317"/>
                    <a:pt x="2376" y="5315"/>
                    <a:pt x="2376" y="5315"/>
                  </a:cubicBezTo>
                  <a:lnTo>
                    <a:pt x="13947" y="5315"/>
                  </a:lnTo>
                  <a:cubicBezTo>
                    <a:pt x="13947" y="5315"/>
                    <a:pt x="13978" y="5317"/>
                    <a:pt x="14031" y="5317"/>
                  </a:cubicBezTo>
                  <a:cubicBezTo>
                    <a:pt x="14459" y="5317"/>
                    <a:pt x="16323" y="5185"/>
                    <a:pt x="15244" y="2804"/>
                  </a:cubicBezTo>
                  <a:cubicBezTo>
                    <a:pt x="14763" y="1821"/>
                    <a:pt x="14177" y="879"/>
                    <a:pt x="13507" y="1"/>
                  </a:cubicBezTo>
                  <a:close/>
                </a:path>
              </a:pathLst>
            </a:custGeom>
            <a:solidFill>
              <a:srgbClr val="68AAE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5" name="Google Shape;7905;p33"/>
            <p:cNvSpPr/>
            <p:nvPr/>
          </p:nvSpPr>
          <p:spPr>
            <a:xfrm>
              <a:off x="5010250" y="1862663"/>
              <a:ext cx="140725" cy="41350"/>
            </a:xfrm>
            <a:custGeom>
              <a:avLst/>
              <a:gdLst/>
              <a:ahLst/>
              <a:cxnLst/>
              <a:rect l="l" t="t" r="r" b="b"/>
              <a:pathLst>
                <a:path w="5629" h="1654" extrusionOk="0">
                  <a:moveTo>
                    <a:pt x="356" y="0"/>
                  </a:moveTo>
                  <a:cubicBezTo>
                    <a:pt x="168" y="0"/>
                    <a:pt x="0" y="168"/>
                    <a:pt x="0" y="377"/>
                  </a:cubicBezTo>
                  <a:lnTo>
                    <a:pt x="0" y="1276"/>
                  </a:lnTo>
                  <a:cubicBezTo>
                    <a:pt x="0" y="1486"/>
                    <a:pt x="168" y="1653"/>
                    <a:pt x="356" y="1653"/>
                  </a:cubicBezTo>
                  <a:lnTo>
                    <a:pt x="5252" y="1653"/>
                  </a:lnTo>
                  <a:cubicBezTo>
                    <a:pt x="5461" y="1653"/>
                    <a:pt x="5629" y="1486"/>
                    <a:pt x="5629" y="1276"/>
                  </a:cubicBezTo>
                  <a:lnTo>
                    <a:pt x="5629" y="377"/>
                  </a:lnTo>
                  <a:cubicBezTo>
                    <a:pt x="5629" y="168"/>
                    <a:pt x="5461" y="0"/>
                    <a:pt x="5252" y="0"/>
                  </a:cubicBezTo>
                  <a:close/>
                </a:path>
              </a:pathLst>
            </a:custGeom>
            <a:solidFill>
              <a:srgbClr val="00E1D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6" name="Google Shape;7906;p33"/>
            <p:cNvSpPr/>
            <p:nvPr/>
          </p:nvSpPr>
          <p:spPr>
            <a:xfrm>
              <a:off x="5010250" y="1888288"/>
              <a:ext cx="140725" cy="15725"/>
            </a:xfrm>
            <a:custGeom>
              <a:avLst/>
              <a:gdLst/>
              <a:ahLst/>
              <a:cxnLst/>
              <a:rect l="l" t="t" r="r" b="b"/>
              <a:pathLst>
                <a:path w="5629" h="629" extrusionOk="0">
                  <a:moveTo>
                    <a:pt x="0" y="0"/>
                  </a:moveTo>
                  <a:lnTo>
                    <a:pt x="0" y="251"/>
                  </a:lnTo>
                  <a:cubicBezTo>
                    <a:pt x="0" y="461"/>
                    <a:pt x="168" y="628"/>
                    <a:pt x="356" y="628"/>
                  </a:cubicBezTo>
                  <a:lnTo>
                    <a:pt x="5252" y="628"/>
                  </a:lnTo>
                  <a:cubicBezTo>
                    <a:pt x="5461" y="628"/>
                    <a:pt x="5629" y="461"/>
                    <a:pt x="5629" y="251"/>
                  </a:cubicBezTo>
                  <a:lnTo>
                    <a:pt x="5629" y="0"/>
                  </a:lnTo>
                  <a:close/>
                </a:path>
              </a:pathLst>
            </a:custGeom>
            <a:solidFill>
              <a:srgbClr val="00E1D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7" name="Google Shape;7907;p33"/>
            <p:cNvSpPr/>
            <p:nvPr/>
          </p:nvSpPr>
          <p:spPr>
            <a:xfrm>
              <a:off x="4946425" y="2212613"/>
              <a:ext cx="267850" cy="32450"/>
            </a:xfrm>
            <a:custGeom>
              <a:avLst/>
              <a:gdLst/>
              <a:ahLst/>
              <a:cxnLst/>
              <a:rect l="l" t="t" r="r" b="b"/>
              <a:pathLst>
                <a:path w="10714" h="1298" extrusionOk="0">
                  <a:moveTo>
                    <a:pt x="5357" y="0"/>
                  </a:moveTo>
                  <a:cubicBezTo>
                    <a:pt x="2407" y="0"/>
                    <a:pt x="1" y="293"/>
                    <a:pt x="1" y="649"/>
                  </a:cubicBezTo>
                  <a:cubicBezTo>
                    <a:pt x="1" y="1004"/>
                    <a:pt x="2407" y="1297"/>
                    <a:pt x="5357" y="1297"/>
                  </a:cubicBezTo>
                  <a:cubicBezTo>
                    <a:pt x="8307" y="1297"/>
                    <a:pt x="10713" y="1004"/>
                    <a:pt x="10713" y="649"/>
                  </a:cubicBezTo>
                  <a:cubicBezTo>
                    <a:pt x="10713" y="293"/>
                    <a:pt x="8307" y="0"/>
                    <a:pt x="5357" y="0"/>
                  </a:cubicBezTo>
                  <a:close/>
                </a:path>
              </a:pathLst>
            </a:custGeom>
            <a:solidFill>
              <a:srgbClr val="218EF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8" name="Google Shape;7908;p33"/>
            <p:cNvSpPr/>
            <p:nvPr/>
          </p:nvSpPr>
          <p:spPr>
            <a:xfrm>
              <a:off x="5039525" y="1956813"/>
              <a:ext cx="14675" cy="109350"/>
            </a:xfrm>
            <a:custGeom>
              <a:avLst/>
              <a:gdLst/>
              <a:ahLst/>
              <a:cxnLst/>
              <a:rect l="l" t="t" r="r" b="b"/>
              <a:pathLst>
                <a:path w="587" h="4374" extrusionOk="0">
                  <a:moveTo>
                    <a:pt x="294" y="0"/>
                  </a:moveTo>
                  <a:cubicBezTo>
                    <a:pt x="127" y="0"/>
                    <a:pt x="1" y="147"/>
                    <a:pt x="1" y="293"/>
                  </a:cubicBezTo>
                  <a:lnTo>
                    <a:pt x="1" y="4080"/>
                  </a:lnTo>
                  <a:cubicBezTo>
                    <a:pt x="1" y="4248"/>
                    <a:pt x="127" y="4373"/>
                    <a:pt x="294" y="4373"/>
                  </a:cubicBezTo>
                  <a:cubicBezTo>
                    <a:pt x="440" y="4373"/>
                    <a:pt x="587" y="4248"/>
                    <a:pt x="587" y="4080"/>
                  </a:cubicBezTo>
                  <a:lnTo>
                    <a:pt x="587" y="293"/>
                  </a:lnTo>
                  <a:cubicBezTo>
                    <a:pt x="587" y="147"/>
                    <a:pt x="440" y="0"/>
                    <a:pt x="294" y="0"/>
                  </a:cubicBezTo>
                  <a:close/>
                </a:path>
              </a:pathLst>
            </a:custGeom>
            <a:solidFill>
              <a:srgbClr val="F1F1F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9" name="Google Shape;7909;p33"/>
            <p:cNvSpPr/>
            <p:nvPr/>
          </p:nvSpPr>
          <p:spPr>
            <a:xfrm>
              <a:off x="5039525" y="1913388"/>
              <a:ext cx="14675" cy="20425"/>
            </a:xfrm>
            <a:custGeom>
              <a:avLst/>
              <a:gdLst/>
              <a:ahLst/>
              <a:cxnLst/>
              <a:rect l="l" t="t" r="r" b="b"/>
              <a:pathLst>
                <a:path w="587" h="817" extrusionOk="0">
                  <a:moveTo>
                    <a:pt x="294" y="1"/>
                  </a:moveTo>
                  <a:cubicBezTo>
                    <a:pt x="127" y="1"/>
                    <a:pt x="1" y="147"/>
                    <a:pt x="1" y="294"/>
                  </a:cubicBezTo>
                  <a:lnTo>
                    <a:pt x="1" y="524"/>
                  </a:lnTo>
                  <a:cubicBezTo>
                    <a:pt x="1" y="691"/>
                    <a:pt x="127" y="817"/>
                    <a:pt x="294" y="817"/>
                  </a:cubicBezTo>
                  <a:cubicBezTo>
                    <a:pt x="440" y="817"/>
                    <a:pt x="587" y="691"/>
                    <a:pt x="587" y="524"/>
                  </a:cubicBezTo>
                  <a:lnTo>
                    <a:pt x="587" y="294"/>
                  </a:lnTo>
                  <a:cubicBezTo>
                    <a:pt x="566" y="147"/>
                    <a:pt x="440" y="1"/>
                    <a:pt x="294" y="1"/>
                  </a:cubicBezTo>
                  <a:close/>
                </a:path>
              </a:pathLst>
            </a:custGeom>
            <a:solidFill>
              <a:srgbClr val="F1F1F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0" name="Google Shape;7910;p33"/>
            <p:cNvSpPr/>
            <p:nvPr/>
          </p:nvSpPr>
          <p:spPr>
            <a:xfrm>
              <a:off x="4626200" y="1972513"/>
              <a:ext cx="445825" cy="467225"/>
            </a:xfrm>
            <a:custGeom>
              <a:avLst/>
              <a:gdLst/>
              <a:ahLst/>
              <a:cxnLst/>
              <a:rect l="l" t="t" r="r" b="b"/>
              <a:pathLst>
                <a:path w="17833" h="18689" extrusionOk="0">
                  <a:moveTo>
                    <a:pt x="6763" y="0"/>
                  </a:moveTo>
                  <a:lnTo>
                    <a:pt x="6763" y="6361"/>
                  </a:lnTo>
                  <a:cubicBezTo>
                    <a:pt x="6763" y="8662"/>
                    <a:pt x="2494" y="12994"/>
                    <a:pt x="1155" y="15944"/>
                  </a:cubicBezTo>
                  <a:cubicBezTo>
                    <a:pt x="1" y="18528"/>
                    <a:pt x="1960" y="18688"/>
                    <a:pt x="2464" y="18688"/>
                  </a:cubicBezTo>
                  <a:cubicBezTo>
                    <a:pt x="2536" y="18688"/>
                    <a:pt x="2578" y="18685"/>
                    <a:pt x="2578" y="18685"/>
                  </a:cubicBezTo>
                  <a:lnTo>
                    <a:pt x="15258" y="18685"/>
                  </a:lnTo>
                  <a:cubicBezTo>
                    <a:pt x="15258" y="18685"/>
                    <a:pt x="15300" y="18688"/>
                    <a:pt x="15371" y="18688"/>
                  </a:cubicBezTo>
                  <a:cubicBezTo>
                    <a:pt x="15876" y="18688"/>
                    <a:pt x="17832" y="18528"/>
                    <a:pt x="16660" y="15944"/>
                  </a:cubicBezTo>
                  <a:cubicBezTo>
                    <a:pt x="15341" y="12994"/>
                    <a:pt x="11073" y="8662"/>
                    <a:pt x="11073" y="6361"/>
                  </a:cubicBezTo>
                  <a:lnTo>
                    <a:pt x="11073" y="0"/>
                  </a:lnTo>
                  <a:close/>
                </a:path>
              </a:pathLst>
            </a:custGeom>
            <a:solidFill>
              <a:srgbClr val="00E1D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1" name="Google Shape;7911;p33"/>
            <p:cNvSpPr/>
            <p:nvPr/>
          </p:nvSpPr>
          <p:spPr>
            <a:xfrm>
              <a:off x="4644825" y="2297863"/>
              <a:ext cx="408650" cy="132950"/>
            </a:xfrm>
            <a:custGeom>
              <a:avLst/>
              <a:gdLst/>
              <a:ahLst/>
              <a:cxnLst/>
              <a:rect l="l" t="t" r="r" b="b"/>
              <a:pathLst>
                <a:path w="16346" h="5318" extrusionOk="0">
                  <a:moveTo>
                    <a:pt x="2816" y="1"/>
                  </a:moveTo>
                  <a:cubicBezTo>
                    <a:pt x="2147" y="879"/>
                    <a:pt x="1582" y="1800"/>
                    <a:pt x="1080" y="2783"/>
                  </a:cubicBezTo>
                  <a:cubicBezTo>
                    <a:pt x="0" y="5185"/>
                    <a:pt x="1885" y="5317"/>
                    <a:pt x="2314" y="5317"/>
                  </a:cubicBezTo>
                  <a:cubicBezTo>
                    <a:pt x="2367" y="5317"/>
                    <a:pt x="2398" y="5315"/>
                    <a:pt x="2398" y="5315"/>
                  </a:cubicBezTo>
                  <a:lnTo>
                    <a:pt x="13948" y="5315"/>
                  </a:lnTo>
                  <a:cubicBezTo>
                    <a:pt x="13948" y="5315"/>
                    <a:pt x="13979" y="5317"/>
                    <a:pt x="14032" y="5317"/>
                  </a:cubicBezTo>
                  <a:cubicBezTo>
                    <a:pt x="14461" y="5317"/>
                    <a:pt x="16346" y="5185"/>
                    <a:pt x="15266" y="2783"/>
                  </a:cubicBezTo>
                  <a:cubicBezTo>
                    <a:pt x="14764" y="1800"/>
                    <a:pt x="14178" y="858"/>
                    <a:pt x="13529" y="1"/>
                  </a:cubicBezTo>
                  <a:close/>
                </a:path>
              </a:pathLst>
            </a:custGeom>
            <a:solidFill>
              <a:srgbClr val="ED686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2" name="Google Shape;7912;p33"/>
            <p:cNvSpPr/>
            <p:nvPr/>
          </p:nvSpPr>
          <p:spPr>
            <a:xfrm>
              <a:off x="4778525" y="1931188"/>
              <a:ext cx="140725" cy="41350"/>
            </a:xfrm>
            <a:custGeom>
              <a:avLst/>
              <a:gdLst/>
              <a:ahLst/>
              <a:cxnLst/>
              <a:rect l="l" t="t" r="r" b="b"/>
              <a:pathLst>
                <a:path w="5629" h="1654" extrusionOk="0">
                  <a:moveTo>
                    <a:pt x="377" y="0"/>
                  </a:moveTo>
                  <a:cubicBezTo>
                    <a:pt x="167" y="0"/>
                    <a:pt x="0" y="168"/>
                    <a:pt x="0" y="377"/>
                  </a:cubicBezTo>
                  <a:lnTo>
                    <a:pt x="0" y="1276"/>
                  </a:lnTo>
                  <a:cubicBezTo>
                    <a:pt x="0" y="1486"/>
                    <a:pt x="167" y="1653"/>
                    <a:pt x="377" y="1653"/>
                  </a:cubicBezTo>
                  <a:lnTo>
                    <a:pt x="5252" y="1653"/>
                  </a:lnTo>
                  <a:cubicBezTo>
                    <a:pt x="5461" y="1653"/>
                    <a:pt x="5629" y="1486"/>
                    <a:pt x="5629" y="1276"/>
                  </a:cubicBezTo>
                  <a:lnTo>
                    <a:pt x="5629" y="377"/>
                  </a:lnTo>
                  <a:cubicBezTo>
                    <a:pt x="5629" y="168"/>
                    <a:pt x="5461" y="0"/>
                    <a:pt x="5252" y="0"/>
                  </a:cubicBezTo>
                  <a:close/>
                </a:path>
              </a:pathLst>
            </a:custGeom>
            <a:solidFill>
              <a:srgbClr val="00E1D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3" name="Google Shape;7913;p33"/>
            <p:cNvSpPr/>
            <p:nvPr/>
          </p:nvSpPr>
          <p:spPr>
            <a:xfrm>
              <a:off x="4778525" y="1956813"/>
              <a:ext cx="140725" cy="15725"/>
            </a:xfrm>
            <a:custGeom>
              <a:avLst/>
              <a:gdLst/>
              <a:ahLst/>
              <a:cxnLst/>
              <a:rect l="l" t="t" r="r" b="b"/>
              <a:pathLst>
                <a:path w="5629" h="629" extrusionOk="0">
                  <a:moveTo>
                    <a:pt x="0" y="0"/>
                  </a:moveTo>
                  <a:lnTo>
                    <a:pt x="0" y="251"/>
                  </a:lnTo>
                  <a:cubicBezTo>
                    <a:pt x="0" y="461"/>
                    <a:pt x="167" y="628"/>
                    <a:pt x="377" y="628"/>
                  </a:cubicBezTo>
                  <a:lnTo>
                    <a:pt x="5252" y="628"/>
                  </a:lnTo>
                  <a:cubicBezTo>
                    <a:pt x="5461" y="628"/>
                    <a:pt x="5629" y="461"/>
                    <a:pt x="5629" y="251"/>
                  </a:cubicBezTo>
                  <a:lnTo>
                    <a:pt x="5629" y="0"/>
                  </a:lnTo>
                  <a:close/>
                </a:path>
              </a:pathLst>
            </a:custGeom>
            <a:solidFill>
              <a:srgbClr val="00E1D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4" name="Google Shape;7914;p33"/>
            <p:cNvSpPr/>
            <p:nvPr/>
          </p:nvSpPr>
          <p:spPr>
            <a:xfrm>
              <a:off x="4715225" y="2281638"/>
              <a:ext cx="267325" cy="31950"/>
            </a:xfrm>
            <a:custGeom>
              <a:avLst/>
              <a:gdLst/>
              <a:ahLst/>
              <a:cxnLst/>
              <a:rect l="l" t="t" r="r" b="b"/>
              <a:pathLst>
                <a:path w="10693" h="1278" extrusionOk="0">
                  <a:moveTo>
                    <a:pt x="5357" y="1"/>
                  </a:moveTo>
                  <a:cubicBezTo>
                    <a:pt x="2386" y="1"/>
                    <a:pt x="0" y="273"/>
                    <a:pt x="0" y="650"/>
                  </a:cubicBezTo>
                  <a:cubicBezTo>
                    <a:pt x="0" y="1005"/>
                    <a:pt x="2386" y="1277"/>
                    <a:pt x="5357" y="1277"/>
                  </a:cubicBezTo>
                  <a:cubicBezTo>
                    <a:pt x="8307" y="1277"/>
                    <a:pt x="10692" y="1005"/>
                    <a:pt x="10692" y="650"/>
                  </a:cubicBezTo>
                  <a:cubicBezTo>
                    <a:pt x="10692" y="273"/>
                    <a:pt x="8307" y="1"/>
                    <a:pt x="5357" y="1"/>
                  </a:cubicBezTo>
                  <a:close/>
                </a:path>
              </a:pathLst>
            </a:custGeom>
            <a:solidFill>
              <a:srgbClr val="FB212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5" name="Google Shape;7915;p33"/>
            <p:cNvSpPr/>
            <p:nvPr/>
          </p:nvSpPr>
          <p:spPr>
            <a:xfrm>
              <a:off x="4807800" y="2025863"/>
              <a:ext cx="14675" cy="108825"/>
            </a:xfrm>
            <a:custGeom>
              <a:avLst/>
              <a:gdLst/>
              <a:ahLst/>
              <a:cxnLst/>
              <a:rect l="l" t="t" r="r" b="b"/>
              <a:pathLst>
                <a:path w="587" h="4353" extrusionOk="0">
                  <a:moveTo>
                    <a:pt x="294" y="0"/>
                  </a:moveTo>
                  <a:cubicBezTo>
                    <a:pt x="147" y="0"/>
                    <a:pt x="1" y="126"/>
                    <a:pt x="1" y="293"/>
                  </a:cubicBezTo>
                  <a:lnTo>
                    <a:pt x="1" y="4059"/>
                  </a:lnTo>
                  <a:cubicBezTo>
                    <a:pt x="1" y="4227"/>
                    <a:pt x="147" y="4352"/>
                    <a:pt x="294" y="4352"/>
                  </a:cubicBezTo>
                  <a:cubicBezTo>
                    <a:pt x="461" y="4352"/>
                    <a:pt x="587" y="4227"/>
                    <a:pt x="587" y="4059"/>
                  </a:cubicBezTo>
                  <a:lnTo>
                    <a:pt x="587" y="293"/>
                  </a:lnTo>
                  <a:cubicBezTo>
                    <a:pt x="587" y="126"/>
                    <a:pt x="461" y="0"/>
                    <a:pt x="294" y="0"/>
                  </a:cubicBezTo>
                  <a:close/>
                </a:path>
              </a:pathLst>
            </a:custGeom>
            <a:solidFill>
              <a:srgbClr val="F1F1F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6" name="Google Shape;7916;p33"/>
            <p:cNvSpPr/>
            <p:nvPr/>
          </p:nvSpPr>
          <p:spPr>
            <a:xfrm>
              <a:off x="4807800" y="1982438"/>
              <a:ext cx="14675" cy="20425"/>
            </a:xfrm>
            <a:custGeom>
              <a:avLst/>
              <a:gdLst/>
              <a:ahLst/>
              <a:cxnLst/>
              <a:rect l="l" t="t" r="r" b="b"/>
              <a:pathLst>
                <a:path w="587" h="817" extrusionOk="0">
                  <a:moveTo>
                    <a:pt x="294" y="1"/>
                  </a:moveTo>
                  <a:cubicBezTo>
                    <a:pt x="147" y="1"/>
                    <a:pt x="1" y="126"/>
                    <a:pt x="1" y="294"/>
                  </a:cubicBezTo>
                  <a:lnTo>
                    <a:pt x="1" y="524"/>
                  </a:lnTo>
                  <a:cubicBezTo>
                    <a:pt x="1" y="670"/>
                    <a:pt x="147" y="817"/>
                    <a:pt x="294" y="817"/>
                  </a:cubicBezTo>
                  <a:cubicBezTo>
                    <a:pt x="461" y="817"/>
                    <a:pt x="587" y="670"/>
                    <a:pt x="587" y="524"/>
                  </a:cubicBezTo>
                  <a:lnTo>
                    <a:pt x="587" y="294"/>
                  </a:lnTo>
                  <a:cubicBezTo>
                    <a:pt x="587" y="126"/>
                    <a:pt x="461" y="1"/>
                    <a:pt x="294" y="1"/>
                  </a:cubicBezTo>
                  <a:close/>
                </a:path>
              </a:pathLst>
            </a:custGeom>
            <a:solidFill>
              <a:srgbClr val="F1F1F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7" name="Google Shape;7917;p33"/>
            <p:cNvSpPr/>
            <p:nvPr/>
          </p:nvSpPr>
          <p:spPr>
            <a:xfrm>
              <a:off x="4857563" y="1903988"/>
              <a:ext cx="446075" cy="467200"/>
            </a:xfrm>
            <a:custGeom>
              <a:avLst/>
              <a:gdLst/>
              <a:ahLst/>
              <a:cxnLst/>
              <a:rect l="l" t="t" r="r" b="b"/>
              <a:pathLst>
                <a:path w="17843" h="18688" extrusionOk="0">
                  <a:moveTo>
                    <a:pt x="6777" y="0"/>
                  </a:moveTo>
                  <a:lnTo>
                    <a:pt x="6777" y="6340"/>
                  </a:lnTo>
                  <a:cubicBezTo>
                    <a:pt x="6777" y="8662"/>
                    <a:pt x="2508" y="12994"/>
                    <a:pt x="1169" y="15923"/>
                  </a:cubicBezTo>
                  <a:cubicBezTo>
                    <a:pt x="0" y="18539"/>
                    <a:pt x="2024" y="18687"/>
                    <a:pt x="2497" y="18687"/>
                  </a:cubicBezTo>
                  <a:cubicBezTo>
                    <a:pt x="2557" y="18687"/>
                    <a:pt x="2592" y="18685"/>
                    <a:pt x="2592" y="18685"/>
                  </a:cubicBezTo>
                  <a:lnTo>
                    <a:pt x="15251" y="18685"/>
                  </a:lnTo>
                  <a:cubicBezTo>
                    <a:pt x="15251" y="18685"/>
                    <a:pt x="15286" y="18687"/>
                    <a:pt x="15346" y="18687"/>
                  </a:cubicBezTo>
                  <a:cubicBezTo>
                    <a:pt x="15819" y="18687"/>
                    <a:pt x="17843" y="18539"/>
                    <a:pt x="16674" y="15923"/>
                  </a:cubicBezTo>
                  <a:cubicBezTo>
                    <a:pt x="15335" y="12994"/>
                    <a:pt x="11066" y="8662"/>
                    <a:pt x="11066" y="6340"/>
                  </a:cubicBezTo>
                  <a:lnTo>
                    <a:pt x="110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8" name="Google Shape;7918;p33"/>
            <p:cNvSpPr/>
            <p:nvPr/>
          </p:nvSpPr>
          <p:spPr>
            <a:xfrm>
              <a:off x="4876563" y="2228813"/>
              <a:ext cx="408075" cy="132950"/>
            </a:xfrm>
            <a:custGeom>
              <a:avLst/>
              <a:gdLst/>
              <a:ahLst/>
              <a:cxnLst/>
              <a:rect l="l" t="t" r="r" b="b"/>
              <a:pathLst>
                <a:path w="16323" h="5318" extrusionOk="0">
                  <a:moveTo>
                    <a:pt x="2795" y="1"/>
                  </a:moveTo>
                  <a:cubicBezTo>
                    <a:pt x="2146" y="879"/>
                    <a:pt x="1560" y="1821"/>
                    <a:pt x="1079" y="2804"/>
                  </a:cubicBezTo>
                  <a:cubicBezTo>
                    <a:pt x="0" y="5185"/>
                    <a:pt x="1864" y="5317"/>
                    <a:pt x="2292" y="5317"/>
                  </a:cubicBezTo>
                  <a:cubicBezTo>
                    <a:pt x="2345" y="5317"/>
                    <a:pt x="2376" y="5315"/>
                    <a:pt x="2376" y="5315"/>
                  </a:cubicBezTo>
                  <a:lnTo>
                    <a:pt x="13947" y="5315"/>
                  </a:lnTo>
                  <a:cubicBezTo>
                    <a:pt x="13947" y="5315"/>
                    <a:pt x="13978" y="5317"/>
                    <a:pt x="14031" y="5317"/>
                  </a:cubicBezTo>
                  <a:cubicBezTo>
                    <a:pt x="14459" y="5317"/>
                    <a:pt x="16323" y="5185"/>
                    <a:pt x="15244" y="2804"/>
                  </a:cubicBezTo>
                  <a:cubicBezTo>
                    <a:pt x="14763" y="1821"/>
                    <a:pt x="14177" y="879"/>
                    <a:pt x="135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9" name="Google Shape;7919;p33"/>
            <p:cNvSpPr/>
            <p:nvPr/>
          </p:nvSpPr>
          <p:spPr>
            <a:xfrm>
              <a:off x="5010238" y="1862663"/>
              <a:ext cx="140725" cy="41350"/>
            </a:xfrm>
            <a:custGeom>
              <a:avLst/>
              <a:gdLst/>
              <a:ahLst/>
              <a:cxnLst/>
              <a:rect l="l" t="t" r="r" b="b"/>
              <a:pathLst>
                <a:path w="5629" h="1654" extrusionOk="0">
                  <a:moveTo>
                    <a:pt x="356" y="0"/>
                  </a:moveTo>
                  <a:cubicBezTo>
                    <a:pt x="168" y="0"/>
                    <a:pt x="0" y="168"/>
                    <a:pt x="0" y="377"/>
                  </a:cubicBezTo>
                  <a:lnTo>
                    <a:pt x="0" y="1276"/>
                  </a:lnTo>
                  <a:cubicBezTo>
                    <a:pt x="0" y="1486"/>
                    <a:pt x="168" y="1653"/>
                    <a:pt x="356" y="1653"/>
                  </a:cubicBezTo>
                  <a:lnTo>
                    <a:pt x="5252" y="1653"/>
                  </a:lnTo>
                  <a:cubicBezTo>
                    <a:pt x="5461" y="1653"/>
                    <a:pt x="5629" y="1486"/>
                    <a:pt x="5629" y="1276"/>
                  </a:cubicBezTo>
                  <a:lnTo>
                    <a:pt x="5629" y="377"/>
                  </a:lnTo>
                  <a:cubicBezTo>
                    <a:pt x="5629" y="168"/>
                    <a:pt x="5461" y="0"/>
                    <a:pt x="52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0" name="Google Shape;7920;p33"/>
            <p:cNvSpPr/>
            <p:nvPr/>
          </p:nvSpPr>
          <p:spPr>
            <a:xfrm>
              <a:off x="5010238" y="1888288"/>
              <a:ext cx="140725" cy="15725"/>
            </a:xfrm>
            <a:custGeom>
              <a:avLst/>
              <a:gdLst/>
              <a:ahLst/>
              <a:cxnLst/>
              <a:rect l="l" t="t" r="r" b="b"/>
              <a:pathLst>
                <a:path w="5629" h="629" extrusionOk="0">
                  <a:moveTo>
                    <a:pt x="0" y="0"/>
                  </a:moveTo>
                  <a:lnTo>
                    <a:pt x="0" y="251"/>
                  </a:lnTo>
                  <a:cubicBezTo>
                    <a:pt x="0" y="461"/>
                    <a:pt x="168" y="628"/>
                    <a:pt x="356" y="628"/>
                  </a:cubicBezTo>
                  <a:lnTo>
                    <a:pt x="5252" y="628"/>
                  </a:lnTo>
                  <a:cubicBezTo>
                    <a:pt x="5461" y="628"/>
                    <a:pt x="5629" y="461"/>
                    <a:pt x="5629" y="251"/>
                  </a:cubicBezTo>
                  <a:lnTo>
                    <a:pt x="562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1" name="Google Shape;7921;p33"/>
            <p:cNvSpPr/>
            <p:nvPr/>
          </p:nvSpPr>
          <p:spPr>
            <a:xfrm>
              <a:off x="4946413" y="2212613"/>
              <a:ext cx="267850" cy="32450"/>
            </a:xfrm>
            <a:custGeom>
              <a:avLst/>
              <a:gdLst/>
              <a:ahLst/>
              <a:cxnLst/>
              <a:rect l="l" t="t" r="r" b="b"/>
              <a:pathLst>
                <a:path w="10714" h="1298" extrusionOk="0">
                  <a:moveTo>
                    <a:pt x="5357" y="0"/>
                  </a:moveTo>
                  <a:cubicBezTo>
                    <a:pt x="2407" y="0"/>
                    <a:pt x="1" y="293"/>
                    <a:pt x="1" y="649"/>
                  </a:cubicBezTo>
                  <a:cubicBezTo>
                    <a:pt x="1" y="1004"/>
                    <a:pt x="2407" y="1297"/>
                    <a:pt x="5357" y="1297"/>
                  </a:cubicBezTo>
                  <a:cubicBezTo>
                    <a:pt x="8307" y="1297"/>
                    <a:pt x="10713" y="1004"/>
                    <a:pt x="10713" y="649"/>
                  </a:cubicBezTo>
                  <a:cubicBezTo>
                    <a:pt x="10713" y="293"/>
                    <a:pt x="8307" y="0"/>
                    <a:pt x="53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2" name="Google Shape;7922;p33"/>
            <p:cNvSpPr/>
            <p:nvPr/>
          </p:nvSpPr>
          <p:spPr>
            <a:xfrm>
              <a:off x="5039513" y="1956813"/>
              <a:ext cx="14675" cy="109350"/>
            </a:xfrm>
            <a:custGeom>
              <a:avLst/>
              <a:gdLst/>
              <a:ahLst/>
              <a:cxnLst/>
              <a:rect l="l" t="t" r="r" b="b"/>
              <a:pathLst>
                <a:path w="587" h="4374" extrusionOk="0">
                  <a:moveTo>
                    <a:pt x="294" y="0"/>
                  </a:moveTo>
                  <a:cubicBezTo>
                    <a:pt x="127" y="0"/>
                    <a:pt x="1" y="147"/>
                    <a:pt x="1" y="293"/>
                  </a:cubicBezTo>
                  <a:lnTo>
                    <a:pt x="1" y="4080"/>
                  </a:lnTo>
                  <a:cubicBezTo>
                    <a:pt x="1" y="4248"/>
                    <a:pt x="127" y="4373"/>
                    <a:pt x="294" y="4373"/>
                  </a:cubicBezTo>
                  <a:cubicBezTo>
                    <a:pt x="440" y="4373"/>
                    <a:pt x="587" y="4248"/>
                    <a:pt x="587" y="4080"/>
                  </a:cubicBezTo>
                  <a:lnTo>
                    <a:pt x="587" y="293"/>
                  </a:lnTo>
                  <a:cubicBezTo>
                    <a:pt x="587" y="147"/>
                    <a:pt x="440" y="0"/>
                    <a:pt x="294"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3" name="Google Shape;7923;p33"/>
            <p:cNvSpPr/>
            <p:nvPr/>
          </p:nvSpPr>
          <p:spPr>
            <a:xfrm>
              <a:off x="5039513" y="1913388"/>
              <a:ext cx="14675" cy="20425"/>
            </a:xfrm>
            <a:custGeom>
              <a:avLst/>
              <a:gdLst/>
              <a:ahLst/>
              <a:cxnLst/>
              <a:rect l="l" t="t" r="r" b="b"/>
              <a:pathLst>
                <a:path w="587" h="817" extrusionOk="0">
                  <a:moveTo>
                    <a:pt x="294" y="1"/>
                  </a:moveTo>
                  <a:cubicBezTo>
                    <a:pt x="127" y="1"/>
                    <a:pt x="1" y="147"/>
                    <a:pt x="1" y="294"/>
                  </a:cubicBezTo>
                  <a:lnTo>
                    <a:pt x="1" y="524"/>
                  </a:lnTo>
                  <a:cubicBezTo>
                    <a:pt x="1" y="691"/>
                    <a:pt x="127" y="817"/>
                    <a:pt x="294" y="817"/>
                  </a:cubicBezTo>
                  <a:cubicBezTo>
                    <a:pt x="440" y="817"/>
                    <a:pt x="587" y="691"/>
                    <a:pt x="587" y="524"/>
                  </a:cubicBezTo>
                  <a:lnTo>
                    <a:pt x="587" y="294"/>
                  </a:lnTo>
                  <a:cubicBezTo>
                    <a:pt x="566" y="147"/>
                    <a:pt x="440" y="1"/>
                    <a:pt x="294"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4" name="Google Shape;7924;p33"/>
            <p:cNvSpPr/>
            <p:nvPr/>
          </p:nvSpPr>
          <p:spPr>
            <a:xfrm>
              <a:off x="4626188" y="1972513"/>
              <a:ext cx="445825" cy="467225"/>
            </a:xfrm>
            <a:custGeom>
              <a:avLst/>
              <a:gdLst/>
              <a:ahLst/>
              <a:cxnLst/>
              <a:rect l="l" t="t" r="r" b="b"/>
              <a:pathLst>
                <a:path w="17833" h="18689" extrusionOk="0">
                  <a:moveTo>
                    <a:pt x="6763" y="0"/>
                  </a:moveTo>
                  <a:lnTo>
                    <a:pt x="6763" y="6361"/>
                  </a:lnTo>
                  <a:cubicBezTo>
                    <a:pt x="6763" y="8662"/>
                    <a:pt x="2494" y="12994"/>
                    <a:pt x="1155" y="15944"/>
                  </a:cubicBezTo>
                  <a:cubicBezTo>
                    <a:pt x="1" y="18528"/>
                    <a:pt x="1960" y="18688"/>
                    <a:pt x="2464" y="18688"/>
                  </a:cubicBezTo>
                  <a:cubicBezTo>
                    <a:pt x="2536" y="18688"/>
                    <a:pt x="2578" y="18685"/>
                    <a:pt x="2578" y="18685"/>
                  </a:cubicBezTo>
                  <a:lnTo>
                    <a:pt x="15258" y="18685"/>
                  </a:lnTo>
                  <a:cubicBezTo>
                    <a:pt x="15258" y="18685"/>
                    <a:pt x="15300" y="18688"/>
                    <a:pt x="15371" y="18688"/>
                  </a:cubicBezTo>
                  <a:cubicBezTo>
                    <a:pt x="15876" y="18688"/>
                    <a:pt x="17832" y="18528"/>
                    <a:pt x="16660" y="15944"/>
                  </a:cubicBezTo>
                  <a:cubicBezTo>
                    <a:pt x="15341" y="12994"/>
                    <a:pt x="11073" y="8662"/>
                    <a:pt x="11073" y="6361"/>
                  </a:cubicBezTo>
                  <a:lnTo>
                    <a:pt x="1107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5" name="Google Shape;7925;p33"/>
            <p:cNvSpPr/>
            <p:nvPr/>
          </p:nvSpPr>
          <p:spPr>
            <a:xfrm>
              <a:off x="4644813" y="2297863"/>
              <a:ext cx="408650" cy="132950"/>
            </a:xfrm>
            <a:custGeom>
              <a:avLst/>
              <a:gdLst/>
              <a:ahLst/>
              <a:cxnLst/>
              <a:rect l="l" t="t" r="r" b="b"/>
              <a:pathLst>
                <a:path w="16346" h="5318" extrusionOk="0">
                  <a:moveTo>
                    <a:pt x="2816" y="1"/>
                  </a:moveTo>
                  <a:cubicBezTo>
                    <a:pt x="2147" y="879"/>
                    <a:pt x="1582" y="1800"/>
                    <a:pt x="1080" y="2783"/>
                  </a:cubicBezTo>
                  <a:cubicBezTo>
                    <a:pt x="0" y="5185"/>
                    <a:pt x="1885" y="5317"/>
                    <a:pt x="2314" y="5317"/>
                  </a:cubicBezTo>
                  <a:cubicBezTo>
                    <a:pt x="2367" y="5317"/>
                    <a:pt x="2398" y="5315"/>
                    <a:pt x="2398" y="5315"/>
                  </a:cubicBezTo>
                  <a:lnTo>
                    <a:pt x="13948" y="5315"/>
                  </a:lnTo>
                  <a:cubicBezTo>
                    <a:pt x="13948" y="5315"/>
                    <a:pt x="13979" y="5317"/>
                    <a:pt x="14032" y="5317"/>
                  </a:cubicBezTo>
                  <a:cubicBezTo>
                    <a:pt x="14461" y="5317"/>
                    <a:pt x="16346" y="5185"/>
                    <a:pt x="15266" y="2783"/>
                  </a:cubicBezTo>
                  <a:cubicBezTo>
                    <a:pt x="14764" y="1800"/>
                    <a:pt x="14178" y="858"/>
                    <a:pt x="135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6" name="Google Shape;7926;p33"/>
            <p:cNvSpPr/>
            <p:nvPr/>
          </p:nvSpPr>
          <p:spPr>
            <a:xfrm>
              <a:off x="4778513" y="1931188"/>
              <a:ext cx="140725" cy="41350"/>
            </a:xfrm>
            <a:custGeom>
              <a:avLst/>
              <a:gdLst/>
              <a:ahLst/>
              <a:cxnLst/>
              <a:rect l="l" t="t" r="r" b="b"/>
              <a:pathLst>
                <a:path w="5629" h="1654" extrusionOk="0">
                  <a:moveTo>
                    <a:pt x="377" y="0"/>
                  </a:moveTo>
                  <a:cubicBezTo>
                    <a:pt x="167" y="0"/>
                    <a:pt x="0" y="168"/>
                    <a:pt x="0" y="377"/>
                  </a:cubicBezTo>
                  <a:lnTo>
                    <a:pt x="0" y="1276"/>
                  </a:lnTo>
                  <a:cubicBezTo>
                    <a:pt x="0" y="1486"/>
                    <a:pt x="167" y="1653"/>
                    <a:pt x="377" y="1653"/>
                  </a:cubicBezTo>
                  <a:lnTo>
                    <a:pt x="5252" y="1653"/>
                  </a:lnTo>
                  <a:cubicBezTo>
                    <a:pt x="5461" y="1653"/>
                    <a:pt x="5629" y="1486"/>
                    <a:pt x="5629" y="1276"/>
                  </a:cubicBezTo>
                  <a:lnTo>
                    <a:pt x="5629" y="377"/>
                  </a:lnTo>
                  <a:cubicBezTo>
                    <a:pt x="5629" y="168"/>
                    <a:pt x="5461" y="0"/>
                    <a:pt x="52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7" name="Google Shape;7927;p33"/>
            <p:cNvSpPr/>
            <p:nvPr/>
          </p:nvSpPr>
          <p:spPr>
            <a:xfrm>
              <a:off x="4778513" y="1956813"/>
              <a:ext cx="140725" cy="15725"/>
            </a:xfrm>
            <a:custGeom>
              <a:avLst/>
              <a:gdLst/>
              <a:ahLst/>
              <a:cxnLst/>
              <a:rect l="l" t="t" r="r" b="b"/>
              <a:pathLst>
                <a:path w="5629" h="629" extrusionOk="0">
                  <a:moveTo>
                    <a:pt x="0" y="0"/>
                  </a:moveTo>
                  <a:lnTo>
                    <a:pt x="0" y="251"/>
                  </a:lnTo>
                  <a:cubicBezTo>
                    <a:pt x="0" y="461"/>
                    <a:pt x="167" y="628"/>
                    <a:pt x="377" y="628"/>
                  </a:cubicBezTo>
                  <a:lnTo>
                    <a:pt x="5252" y="628"/>
                  </a:lnTo>
                  <a:cubicBezTo>
                    <a:pt x="5461" y="628"/>
                    <a:pt x="5629" y="461"/>
                    <a:pt x="5629" y="251"/>
                  </a:cubicBezTo>
                  <a:lnTo>
                    <a:pt x="562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8" name="Google Shape;7928;p33"/>
            <p:cNvSpPr/>
            <p:nvPr/>
          </p:nvSpPr>
          <p:spPr>
            <a:xfrm>
              <a:off x="4715213" y="2281638"/>
              <a:ext cx="267325" cy="31950"/>
            </a:xfrm>
            <a:custGeom>
              <a:avLst/>
              <a:gdLst/>
              <a:ahLst/>
              <a:cxnLst/>
              <a:rect l="l" t="t" r="r" b="b"/>
              <a:pathLst>
                <a:path w="10693" h="1278" extrusionOk="0">
                  <a:moveTo>
                    <a:pt x="5357" y="1"/>
                  </a:moveTo>
                  <a:cubicBezTo>
                    <a:pt x="2386" y="1"/>
                    <a:pt x="0" y="273"/>
                    <a:pt x="0" y="650"/>
                  </a:cubicBezTo>
                  <a:cubicBezTo>
                    <a:pt x="0" y="1005"/>
                    <a:pt x="2386" y="1277"/>
                    <a:pt x="5357" y="1277"/>
                  </a:cubicBezTo>
                  <a:cubicBezTo>
                    <a:pt x="8307" y="1277"/>
                    <a:pt x="10692" y="1005"/>
                    <a:pt x="10692" y="650"/>
                  </a:cubicBezTo>
                  <a:cubicBezTo>
                    <a:pt x="10692" y="273"/>
                    <a:pt x="8307" y="1"/>
                    <a:pt x="53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9" name="Google Shape;7929;p33"/>
            <p:cNvSpPr/>
            <p:nvPr/>
          </p:nvSpPr>
          <p:spPr>
            <a:xfrm>
              <a:off x="4807788" y="2025863"/>
              <a:ext cx="14675" cy="108825"/>
            </a:xfrm>
            <a:custGeom>
              <a:avLst/>
              <a:gdLst/>
              <a:ahLst/>
              <a:cxnLst/>
              <a:rect l="l" t="t" r="r" b="b"/>
              <a:pathLst>
                <a:path w="587" h="4353" extrusionOk="0">
                  <a:moveTo>
                    <a:pt x="294" y="0"/>
                  </a:moveTo>
                  <a:cubicBezTo>
                    <a:pt x="147" y="0"/>
                    <a:pt x="1" y="126"/>
                    <a:pt x="1" y="293"/>
                  </a:cubicBezTo>
                  <a:lnTo>
                    <a:pt x="1" y="4059"/>
                  </a:lnTo>
                  <a:cubicBezTo>
                    <a:pt x="1" y="4227"/>
                    <a:pt x="147" y="4352"/>
                    <a:pt x="294" y="4352"/>
                  </a:cubicBezTo>
                  <a:cubicBezTo>
                    <a:pt x="461" y="4352"/>
                    <a:pt x="587" y="4227"/>
                    <a:pt x="587" y="4059"/>
                  </a:cubicBezTo>
                  <a:lnTo>
                    <a:pt x="587" y="293"/>
                  </a:lnTo>
                  <a:cubicBezTo>
                    <a:pt x="587" y="126"/>
                    <a:pt x="461" y="0"/>
                    <a:pt x="294"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0" name="Google Shape;7930;p33"/>
            <p:cNvSpPr/>
            <p:nvPr/>
          </p:nvSpPr>
          <p:spPr>
            <a:xfrm>
              <a:off x="4807788" y="1982438"/>
              <a:ext cx="14675" cy="20425"/>
            </a:xfrm>
            <a:custGeom>
              <a:avLst/>
              <a:gdLst/>
              <a:ahLst/>
              <a:cxnLst/>
              <a:rect l="l" t="t" r="r" b="b"/>
              <a:pathLst>
                <a:path w="587" h="817" extrusionOk="0">
                  <a:moveTo>
                    <a:pt x="294" y="1"/>
                  </a:moveTo>
                  <a:cubicBezTo>
                    <a:pt x="147" y="1"/>
                    <a:pt x="1" y="126"/>
                    <a:pt x="1" y="294"/>
                  </a:cubicBezTo>
                  <a:lnTo>
                    <a:pt x="1" y="524"/>
                  </a:lnTo>
                  <a:cubicBezTo>
                    <a:pt x="1" y="670"/>
                    <a:pt x="147" y="817"/>
                    <a:pt x="294" y="817"/>
                  </a:cubicBezTo>
                  <a:cubicBezTo>
                    <a:pt x="461" y="817"/>
                    <a:pt x="587" y="670"/>
                    <a:pt x="587" y="524"/>
                  </a:cubicBezTo>
                  <a:lnTo>
                    <a:pt x="587" y="294"/>
                  </a:lnTo>
                  <a:cubicBezTo>
                    <a:pt x="587" y="126"/>
                    <a:pt x="461" y="1"/>
                    <a:pt x="294"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31" name="Google Shape;7931;p33"/>
          <p:cNvGrpSpPr/>
          <p:nvPr/>
        </p:nvGrpSpPr>
        <p:grpSpPr>
          <a:xfrm rot="1104834">
            <a:off x="6762757" y="3924471"/>
            <a:ext cx="980835" cy="828864"/>
            <a:chOff x="4750788" y="4200338"/>
            <a:chExt cx="759563" cy="641875"/>
          </a:xfrm>
        </p:grpSpPr>
        <p:sp>
          <p:nvSpPr>
            <p:cNvPr id="7932" name="Google Shape;7932;p33"/>
            <p:cNvSpPr/>
            <p:nvPr/>
          </p:nvSpPr>
          <p:spPr>
            <a:xfrm>
              <a:off x="4750800" y="4200338"/>
              <a:ext cx="759550" cy="641875"/>
            </a:xfrm>
            <a:custGeom>
              <a:avLst/>
              <a:gdLst/>
              <a:ahLst/>
              <a:cxnLst/>
              <a:rect l="l" t="t" r="r" b="b"/>
              <a:pathLst>
                <a:path w="30382" h="25675" extrusionOk="0">
                  <a:moveTo>
                    <a:pt x="377" y="1"/>
                  </a:moveTo>
                  <a:cubicBezTo>
                    <a:pt x="168" y="1"/>
                    <a:pt x="0" y="189"/>
                    <a:pt x="0" y="398"/>
                  </a:cubicBezTo>
                  <a:lnTo>
                    <a:pt x="0" y="19941"/>
                  </a:lnTo>
                  <a:cubicBezTo>
                    <a:pt x="0" y="20150"/>
                    <a:pt x="168" y="20318"/>
                    <a:pt x="377" y="20318"/>
                  </a:cubicBezTo>
                  <a:lnTo>
                    <a:pt x="12031" y="20318"/>
                  </a:lnTo>
                  <a:lnTo>
                    <a:pt x="8642" y="25674"/>
                  </a:lnTo>
                  <a:lnTo>
                    <a:pt x="22263" y="25674"/>
                  </a:lnTo>
                  <a:lnTo>
                    <a:pt x="18873" y="20318"/>
                  </a:lnTo>
                  <a:lnTo>
                    <a:pt x="30005" y="20318"/>
                  </a:lnTo>
                  <a:cubicBezTo>
                    <a:pt x="30214" y="20318"/>
                    <a:pt x="30381" y="20150"/>
                    <a:pt x="30381" y="19941"/>
                  </a:cubicBezTo>
                  <a:lnTo>
                    <a:pt x="30381" y="398"/>
                  </a:lnTo>
                  <a:cubicBezTo>
                    <a:pt x="30381" y="189"/>
                    <a:pt x="30214" y="22"/>
                    <a:pt x="30026" y="1"/>
                  </a:cubicBezTo>
                  <a:close/>
                </a:path>
              </a:pathLst>
            </a:custGeom>
            <a:solidFill>
              <a:srgbClr val="7C4C2E"/>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3" name="Google Shape;7933;p33"/>
            <p:cNvSpPr/>
            <p:nvPr/>
          </p:nvSpPr>
          <p:spPr>
            <a:xfrm>
              <a:off x="4787925" y="4234863"/>
              <a:ext cx="685800" cy="438900"/>
            </a:xfrm>
            <a:custGeom>
              <a:avLst/>
              <a:gdLst/>
              <a:ahLst/>
              <a:cxnLst/>
              <a:rect l="l" t="t" r="r" b="b"/>
              <a:pathLst>
                <a:path w="27432" h="17556" extrusionOk="0">
                  <a:moveTo>
                    <a:pt x="1" y="1"/>
                  </a:moveTo>
                  <a:lnTo>
                    <a:pt x="1" y="17556"/>
                  </a:lnTo>
                  <a:lnTo>
                    <a:pt x="27432" y="17556"/>
                  </a:lnTo>
                  <a:lnTo>
                    <a:pt x="27432" y="1"/>
                  </a:lnTo>
                  <a:close/>
                </a:path>
              </a:pathLst>
            </a:custGeom>
            <a:solidFill>
              <a:srgbClr val="FFFEE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4" name="Google Shape;7934;p33"/>
            <p:cNvSpPr/>
            <p:nvPr/>
          </p:nvSpPr>
          <p:spPr>
            <a:xfrm>
              <a:off x="4815650" y="4254213"/>
              <a:ext cx="299750" cy="203525"/>
            </a:xfrm>
            <a:custGeom>
              <a:avLst/>
              <a:gdLst/>
              <a:ahLst/>
              <a:cxnLst/>
              <a:rect l="l" t="t" r="r" b="b"/>
              <a:pathLst>
                <a:path w="11990" h="8141" extrusionOk="0">
                  <a:moveTo>
                    <a:pt x="1" y="1"/>
                  </a:moveTo>
                  <a:lnTo>
                    <a:pt x="1" y="8140"/>
                  </a:lnTo>
                  <a:lnTo>
                    <a:pt x="11990" y="8140"/>
                  </a:lnTo>
                  <a:lnTo>
                    <a:pt x="11990" y="1"/>
                  </a:lnTo>
                  <a:close/>
                </a:path>
              </a:pathLst>
            </a:custGeom>
            <a:solidFill>
              <a:srgbClr val="39B44A"/>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5" name="Google Shape;7935;p33"/>
            <p:cNvSpPr/>
            <p:nvPr/>
          </p:nvSpPr>
          <p:spPr>
            <a:xfrm>
              <a:off x="4815650" y="4478638"/>
              <a:ext cx="133425" cy="176300"/>
            </a:xfrm>
            <a:custGeom>
              <a:avLst/>
              <a:gdLst/>
              <a:ahLst/>
              <a:cxnLst/>
              <a:rect l="l" t="t" r="r" b="b"/>
              <a:pathLst>
                <a:path w="5337" h="7052" extrusionOk="0">
                  <a:moveTo>
                    <a:pt x="1" y="0"/>
                  </a:moveTo>
                  <a:lnTo>
                    <a:pt x="1" y="7051"/>
                  </a:lnTo>
                  <a:lnTo>
                    <a:pt x="5336" y="7051"/>
                  </a:lnTo>
                  <a:lnTo>
                    <a:pt x="5336"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6" name="Google Shape;7936;p33"/>
            <p:cNvSpPr/>
            <p:nvPr/>
          </p:nvSpPr>
          <p:spPr>
            <a:xfrm>
              <a:off x="4981475" y="4478638"/>
              <a:ext cx="133925" cy="176300"/>
            </a:xfrm>
            <a:custGeom>
              <a:avLst/>
              <a:gdLst/>
              <a:ahLst/>
              <a:cxnLst/>
              <a:rect l="l" t="t" r="r" b="b"/>
              <a:pathLst>
                <a:path w="5357" h="7052" extrusionOk="0">
                  <a:moveTo>
                    <a:pt x="0" y="0"/>
                  </a:moveTo>
                  <a:lnTo>
                    <a:pt x="0" y="7051"/>
                  </a:lnTo>
                  <a:lnTo>
                    <a:pt x="5357" y="7051"/>
                  </a:lnTo>
                  <a:lnTo>
                    <a:pt x="5357" y="0"/>
                  </a:lnTo>
                  <a:close/>
                </a:path>
              </a:pathLst>
            </a:custGeom>
            <a:solidFill>
              <a:srgbClr val="FFE300"/>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7" name="Google Shape;7937;p33"/>
            <p:cNvSpPr/>
            <p:nvPr/>
          </p:nvSpPr>
          <p:spPr>
            <a:xfrm>
              <a:off x="5137350" y="4254213"/>
              <a:ext cx="308650" cy="7875"/>
            </a:xfrm>
            <a:custGeom>
              <a:avLst/>
              <a:gdLst/>
              <a:ahLst/>
              <a:cxnLst/>
              <a:rect l="l" t="t" r="r" b="b"/>
              <a:pathLst>
                <a:path w="12346" h="315" extrusionOk="0">
                  <a:moveTo>
                    <a:pt x="1" y="1"/>
                  </a:moveTo>
                  <a:lnTo>
                    <a:pt x="1" y="315"/>
                  </a:lnTo>
                  <a:lnTo>
                    <a:pt x="12346" y="315"/>
                  </a:lnTo>
                  <a:lnTo>
                    <a:pt x="12346"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8" name="Google Shape;7938;p33"/>
            <p:cNvSpPr/>
            <p:nvPr/>
          </p:nvSpPr>
          <p:spPr>
            <a:xfrm>
              <a:off x="5137350" y="4289788"/>
              <a:ext cx="308650" cy="8400"/>
            </a:xfrm>
            <a:custGeom>
              <a:avLst/>
              <a:gdLst/>
              <a:ahLst/>
              <a:cxnLst/>
              <a:rect l="l" t="t" r="r" b="b"/>
              <a:pathLst>
                <a:path w="12346" h="336" extrusionOk="0">
                  <a:moveTo>
                    <a:pt x="1" y="1"/>
                  </a:moveTo>
                  <a:lnTo>
                    <a:pt x="1" y="335"/>
                  </a:lnTo>
                  <a:lnTo>
                    <a:pt x="12346" y="335"/>
                  </a:lnTo>
                  <a:lnTo>
                    <a:pt x="12346"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9" name="Google Shape;7939;p33"/>
            <p:cNvSpPr/>
            <p:nvPr/>
          </p:nvSpPr>
          <p:spPr>
            <a:xfrm>
              <a:off x="5137350" y="4325363"/>
              <a:ext cx="308650" cy="8400"/>
            </a:xfrm>
            <a:custGeom>
              <a:avLst/>
              <a:gdLst/>
              <a:ahLst/>
              <a:cxnLst/>
              <a:rect l="l" t="t" r="r" b="b"/>
              <a:pathLst>
                <a:path w="12346" h="336" extrusionOk="0">
                  <a:moveTo>
                    <a:pt x="1" y="1"/>
                  </a:moveTo>
                  <a:lnTo>
                    <a:pt x="1" y="335"/>
                  </a:lnTo>
                  <a:lnTo>
                    <a:pt x="12346" y="335"/>
                  </a:lnTo>
                  <a:lnTo>
                    <a:pt x="12346"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0" name="Google Shape;7940;p33"/>
            <p:cNvSpPr/>
            <p:nvPr/>
          </p:nvSpPr>
          <p:spPr>
            <a:xfrm>
              <a:off x="5137350" y="4360938"/>
              <a:ext cx="308650" cy="8400"/>
            </a:xfrm>
            <a:custGeom>
              <a:avLst/>
              <a:gdLst/>
              <a:ahLst/>
              <a:cxnLst/>
              <a:rect l="l" t="t" r="r" b="b"/>
              <a:pathLst>
                <a:path w="12346" h="336" extrusionOk="0">
                  <a:moveTo>
                    <a:pt x="1" y="0"/>
                  </a:moveTo>
                  <a:lnTo>
                    <a:pt x="1" y="335"/>
                  </a:lnTo>
                  <a:lnTo>
                    <a:pt x="12346" y="335"/>
                  </a:lnTo>
                  <a:lnTo>
                    <a:pt x="12346"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1" name="Google Shape;7941;p33"/>
            <p:cNvSpPr/>
            <p:nvPr/>
          </p:nvSpPr>
          <p:spPr>
            <a:xfrm>
              <a:off x="5137350" y="4397038"/>
              <a:ext cx="308650" cy="7850"/>
            </a:xfrm>
            <a:custGeom>
              <a:avLst/>
              <a:gdLst/>
              <a:ahLst/>
              <a:cxnLst/>
              <a:rect l="l" t="t" r="r" b="b"/>
              <a:pathLst>
                <a:path w="12346" h="314" extrusionOk="0">
                  <a:moveTo>
                    <a:pt x="1" y="0"/>
                  </a:moveTo>
                  <a:lnTo>
                    <a:pt x="1" y="314"/>
                  </a:lnTo>
                  <a:lnTo>
                    <a:pt x="12346" y="314"/>
                  </a:lnTo>
                  <a:lnTo>
                    <a:pt x="12346"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2" name="Google Shape;7942;p33"/>
            <p:cNvSpPr/>
            <p:nvPr/>
          </p:nvSpPr>
          <p:spPr>
            <a:xfrm>
              <a:off x="5137350" y="4432588"/>
              <a:ext cx="308650" cy="8400"/>
            </a:xfrm>
            <a:custGeom>
              <a:avLst/>
              <a:gdLst/>
              <a:ahLst/>
              <a:cxnLst/>
              <a:rect l="l" t="t" r="r" b="b"/>
              <a:pathLst>
                <a:path w="12346" h="336" extrusionOk="0">
                  <a:moveTo>
                    <a:pt x="1" y="1"/>
                  </a:moveTo>
                  <a:lnTo>
                    <a:pt x="1" y="336"/>
                  </a:lnTo>
                  <a:lnTo>
                    <a:pt x="12346" y="336"/>
                  </a:lnTo>
                  <a:lnTo>
                    <a:pt x="12346"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3" name="Google Shape;7943;p33"/>
            <p:cNvSpPr/>
            <p:nvPr/>
          </p:nvSpPr>
          <p:spPr>
            <a:xfrm>
              <a:off x="5137350" y="4468163"/>
              <a:ext cx="308650" cy="8400"/>
            </a:xfrm>
            <a:custGeom>
              <a:avLst/>
              <a:gdLst/>
              <a:ahLst/>
              <a:cxnLst/>
              <a:rect l="l" t="t" r="r" b="b"/>
              <a:pathLst>
                <a:path w="12346" h="336" extrusionOk="0">
                  <a:moveTo>
                    <a:pt x="1" y="1"/>
                  </a:moveTo>
                  <a:lnTo>
                    <a:pt x="1" y="335"/>
                  </a:lnTo>
                  <a:lnTo>
                    <a:pt x="12346" y="335"/>
                  </a:lnTo>
                  <a:lnTo>
                    <a:pt x="12346"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4" name="Google Shape;7944;p33"/>
            <p:cNvSpPr/>
            <p:nvPr/>
          </p:nvSpPr>
          <p:spPr>
            <a:xfrm>
              <a:off x="5137350" y="4503738"/>
              <a:ext cx="308650" cy="8400"/>
            </a:xfrm>
            <a:custGeom>
              <a:avLst/>
              <a:gdLst/>
              <a:ahLst/>
              <a:cxnLst/>
              <a:rect l="l" t="t" r="r" b="b"/>
              <a:pathLst>
                <a:path w="12346" h="336" extrusionOk="0">
                  <a:moveTo>
                    <a:pt x="1" y="0"/>
                  </a:moveTo>
                  <a:lnTo>
                    <a:pt x="1" y="335"/>
                  </a:lnTo>
                  <a:lnTo>
                    <a:pt x="12346" y="335"/>
                  </a:lnTo>
                  <a:lnTo>
                    <a:pt x="12346"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5" name="Google Shape;7945;p33"/>
            <p:cNvSpPr/>
            <p:nvPr/>
          </p:nvSpPr>
          <p:spPr>
            <a:xfrm>
              <a:off x="5137350" y="4539838"/>
              <a:ext cx="308650" cy="7875"/>
            </a:xfrm>
            <a:custGeom>
              <a:avLst/>
              <a:gdLst/>
              <a:ahLst/>
              <a:cxnLst/>
              <a:rect l="l" t="t" r="r" b="b"/>
              <a:pathLst>
                <a:path w="12346" h="315" extrusionOk="0">
                  <a:moveTo>
                    <a:pt x="1" y="0"/>
                  </a:moveTo>
                  <a:lnTo>
                    <a:pt x="1" y="314"/>
                  </a:lnTo>
                  <a:lnTo>
                    <a:pt x="12346" y="314"/>
                  </a:lnTo>
                  <a:lnTo>
                    <a:pt x="12346"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6" name="Google Shape;7946;p33"/>
            <p:cNvSpPr/>
            <p:nvPr/>
          </p:nvSpPr>
          <p:spPr>
            <a:xfrm>
              <a:off x="5137350" y="4575413"/>
              <a:ext cx="308650" cy="7850"/>
            </a:xfrm>
            <a:custGeom>
              <a:avLst/>
              <a:gdLst/>
              <a:ahLst/>
              <a:cxnLst/>
              <a:rect l="l" t="t" r="r" b="b"/>
              <a:pathLst>
                <a:path w="12346" h="314" extrusionOk="0">
                  <a:moveTo>
                    <a:pt x="1" y="0"/>
                  </a:moveTo>
                  <a:lnTo>
                    <a:pt x="1" y="314"/>
                  </a:lnTo>
                  <a:lnTo>
                    <a:pt x="12346" y="314"/>
                  </a:lnTo>
                  <a:lnTo>
                    <a:pt x="12346"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7" name="Google Shape;7947;p33"/>
            <p:cNvSpPr/>
            <p:nvPr/>
          </p:nvSpPr>
          <p:spPr>
            <a:xfrm>
              <a:off x="5137350" y="4610963"/>
              <a:ext cx="308650" cy="8400"/>
            </a:xfrm>
            <a:custGeom>
              <a:avLst/>
              <a:gdLst/>
              <a:ahLst/>
              <a:cxnLst/>
              <a:rect l="l" t="t" r="r" b="b"/>
              <a:pathLst>
                <a:path w="12346" h="336" extrusionOk="0">
                  <a:moveTo>
                    <a:pt x="1" y="1"/>
                  </a:moveTo>
                  <a:lnTo>
                    <a:pt x="1" y="336"/>
                  </a:lnTo>
                  <a:lnTo>
                    <a:pt x="12346" y="336"/>
                  </a:lnTo>
                  <a:lnTo>
                    <a:pt x="12346"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8" name="Google Shape;7948;p33"/>
            <p:cNvSpPr/>
            <p:nvPr/>
          </p:nvSpPr>
          <p:spPr>
            <a:xfrm>
              <a:off x="5137350" y="4646538"/>
              <a:ext cx="308650" cy="8400"/>
            </a:xfrm>
            <a:custGeom>
              <a:avLst/>
              <a:gdLst/>
              <a:ahLst/>
              <a:cxnLst/>
              <a:rect l="l" t="t" r="r" b="b"/>
              <a:pathLst>
                <a:path w="12346" h="336" extrusionOk="0">
                  <a:moveTo>
                    <a:pt x="1" y="1"/>
                  </a:moveTo>
                  <a:lnTo>
                    <a:pt x="1" y="335"/>
                  </a:lnTo>
                  <a:lnTo>
                    <a:pt x="12346" y="335"/>
                  </a:lnTo>
                  <a:lnTo>
                    <a:pt x="12346"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9" name="Google Shape;7949;p33"/>
            <p:cNvSpPr/>
            <p:nvPr/>
          </p:nvSpPr>
          <p:spPr>
            <a:xfrm>
              <a:off x="4750788" y="4200338"/>
              <a:ext cx="759550" cy="641875"/>
            </a:xfrm>
            <a:custGeom>
              <a:avLst/>
              <a:gdLst/>
              <a:ahLst/>
              <a:cxnLst/>
              <a:rect l="l" t="t" r="r" b="b"/>
              <a:pathLst>
                <a:path w="30382" h="25675" extrusionOk="0">
                  <a:moveTo>
                    <a:pt x="377" y="1"/>
                  </a:moveTo>
                  <a:cubicBezTo>
                    <a:pt x="168" y="1"/>
                    <a:pt x="0" y="189"/>
                    <a:pt x="0" y="398"/>
                  </a:cubicBezTo>
                  <a:lnTo>
                    <a:pt x="0" y="19941"/>
                  </a:lnTo>
                  <a:cubicBezTo>
                    <a:pt x="0" y="20150"/>
                    <a:pt x="168" y="20318"/>
                    <a:pt x="377" y="20318"/>
                  </a:cubicBezTo>
                  <a:lnTo>
                    <a:pt x="12031" y="20318"/>
                  </a:lnTo>
                  <a:lnTo>
                    <a:pt x="8642" y="25674"/>
                  </a:lnTo>
                  <a:lnTo>
                    <a:pt x="22263" y="25674"/>
                  </a:lnTo>
                  <a:lnTo>
                    <a:pt x="18873" y="20318"/>
                  </a:lnTo>
                  <a:lnTo>
                    <a:pt x="30005" y="20318"/>
                  </a:lnTo>
                  <a:cubicBezTo>
                    <a:pt x="30214" y="20318"/>
                    <a:pt x="30381" y="20150"/>
                    <a:pt x="30381" y="19941"/>
                  </a:cubicBezTo>
                  <a:lnTo>
                    <a:pt x="30381" y="398"/>
                  </a:lnTo>
                  <a:cubicBezTo>
                    <a:pt x="30381" y="189"/>
                    <a:pt x="30214" y="22"/>
                    <a:pt x="300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0" name="Google Shape;7950;p33"/>
            <p:cNvSpPr/>
            <p:nvPr/>
          </p:nvSpPr>
          <p:spPr>
            <a:xfrm>
              <a:off x="4787913" y="4234863"/>
              <a:ext cx="685800" cy="438900"/>
            </a:xfrm>
            <a:custGeom>
              <a:avLst/>
              <a:gdLst/>
              <a:ahLst/>
              <a:cxnLst/>
              <a:rect l="l" t="t" r="r" b="b"/>
              <a:pathLst>
                <a:path w="27432" h="17556" extrusionOk="0">
                  <a:moveTo>
                    <a:pt x="1" y="1"/>
                  </a:moveTo>
                  <a:lnTo>
                    <a:pt x="1" y="17556"/>
                  </a:lnTo>
                  <a:lnTo>
                    <a:pt x="27432" y="17556"/>
                  </a:lnTo>
                  <a:lnTo>
                    <a:pt x="2743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1" name="Google Shape;7951;p33"/>
            <p:cNvSpPr/>
            <p:nvPr/>
          </p:nvSpPr>
          <p:spPr>
            <a:xfrm>
              <a:off x="4815638" y="4254213"/>
              <a:ext cx="299750" cy="203525"/>
            </a:xfrm>
            <a:custGeom>
              <a:avLst/>
              <a:gdLst/>
              <a:ahLst/>
              <a:cxnLst/>
              <a:rect l="l" t="t" r="r" b="b"/>
              <a:pathLst>
                <a:path w="11990" h="8141" extrusionOk="0">
                  <a:moveTo>
                    <a:pt x="1" y="1"/>
                  </a:moveTo>
                  <a:lnTo>
                    <a:pt x="1" y="8140"/>
                  </a:lnTo>
                  <a:lnTo>
                    <a:pt x="11990" y="8140"/>
                  </a:lnTo>
                  <a:lnTo>
                    <a:pt x="1199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2" name="Google Shape;7952;p33"/>
            <p:cNvSpPr/>
            <p:nvPr/>
          </p:nvSpPr>
          <p:spPr>
            <a:xfrm>
              <a:off x="4815638" y="4478638"/>
              <a:ext cx="133425" cy="176300"/>
            </a:xfrm>
            <a:custGeom>
              <a:avLst/>
              <a:gdLst/>
              <a:ahLst/>
              <a:cxnLst/>
              <a:rect l="l" t="t" r="r" b="b"/>
              <a:pathLst>
                <a:path w="5337" h="7052" extrusionOk="0">
                  <a:moveTo>
                    <a:pt x="1" y="0"/>
                  </a:moveTo>
                  <a:lnTo>
                    <a:pt x="1" y="7051"/>
                  </a:lnTo>
                  <a:lnTo>
                    <a:pt x="5336" y="7051"/>
                  </a:lnTo>
                  <a:lnTo>
                    <a:pt x="53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3" name="Google Shape;7953;p33"/>
            <p:cNvSpPr/>
            <p:nvPr/>
          </p:nvSpPr>
          <p:spPr>
            <a:xfrm>
              <a:off x="4981463" y="4478638"/>
              <a:ext cx="133925" cy="176300"/>
            </a:xfrm>
            <a:custGeom>
              <a:avLst/>
              <a:gdLst/>
              <a:ahLst/>
              <a:cxnLst/>
              <a:rect l="l" t="t" r="r" b="b"/>
              <a:pathLst>
                <a:path w="5357" h="7052" extrusionOk="0">
                  <a:moveTo>
                    <a:pt x="0" y="0"/>
                  </a:moveTo>
                  <a:lnTo>
                    <a:pt x="0" y="7051"/>
                  </a:lnTo>
                  <a:lnTo>
                    <a:pt x="5357" y="7051"/>
                  </a:lnTo>
                  <a:lnTo>
                    <a:pt x="53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4" name="Google Shape;7954;p33"/>
            <p:cNvSpPr/>
            <p:nvPr/>
          </p:nvSpPr>
          <p:spPr>
            <a:xfrm>
              <a:off x="5137338" y="4254213"/>
              <a:ext cx="308650" cy="7875"/>
            </a:xfrm>
            <a:custGeom>
              <a:avLst/>
              <a:gdLst/>
              <a:ahLst/>
              <a:cxnLst/>
              <a:rect l="l" t="t" r="r" b="b"/>
              <a:pathLst>
                <a:path w="12346" h="315" extrusionOk="0">
                  <a:moveTo>
                    <a:pt x="1" y="1"/>
                  </a:moveTo>
                  <a:lnTo>
                    <a:pt x="1" y="315"/>
                  </a:lnTo>
                  <a:lnTo>
                    <a:pt x="12346" y="315"/>
                  </a:lnTo>
                  <a:lnTo>
                    <a:pt x="123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5" name="Google Shape;7955;p33"/>
            <p:cNvSpPr/>
            <p:nvPr/>
          </p:nvSpPr>
          <p:spPr>
            <a:xfrm>
              <a:off x="5137338" y="4289788"/>
              <a:ext cx="308650" cy="8400"/>
            </a:xfrm>
            <a:custGeom>
              <a:avLst/>
              <a:gdLst/>
              <a:ahLst/>
              <a:cxnLst/>
              <a:rect l="l" t="t" r="r" b="b"/>
              <a:pathLst>
                <a:path w="12346" h="336" extrusionOk="0">
                  <a:moveTo>
                    <a:pt x="1" y="1"/>
                  </a:moveTo>
                  <a:lnTo>
                    <a:pt x="1" y="335"/>
                  </a:lnTo>
                  <a:lnTo>
                    <a:pt x="12346" y="335"/>
                  </a:lnTo>
                  <a:lnTo>
                    <a:pt x="123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6" name="Google Shape;7956;p33"/>
            <p:cNvSpPr/>
            <p:nvPr/>
          </p:nvSpPr>
          <p:spPr>
            <a:xfrm>
              <a:off x="5137338" y="4325363"/>
              <a:ext cx="308650" cy="8400"/>
            </a:xfrm>
            <a:custGeom>
              <a:avLst/>
              <a:gdLst/>
              <a:ahLst/>
              <a:cxnLst/>
              <a:rect l="l" t="t" r="r" b="b"/>
              <a:pathLst>
                <a:path w="12346" h="336" extrusionOk="0">
                  <a:moveTo>
                    <a:pt x="1" y="1"/>
                  </a:moveTo>
                  <a:lnTo>
                    <a:pt x="1" y="335"/>
                  </a:lnTo>
                  <a:lnTo>
                    <a:pt x="12346" y="335"/>
                  </a:lnTo>
                  <a:lnTo>
                    <a:pt x="123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7" name="Google Shape;7957;p33"/>
            <p:cNvSpPr/>
            <p:nvPr/>
          </p:nvSpPr>
          <p:spPr>
            <a:xfrm>
              <a:off x="5137338" y="4360938"/>
              <a:ext cx="308650" cy="8400"/>
            </a:xfrm>
            <a:custGeom>
              <a:avLst/>
              <a:gdLst/>
              <a:ahLst/>
              <a:cxnLst/>
              <a:rect l="l" t="t" r="r" b="b"/>
              <a:pathLst>
                <a:path w="12346" h="336" extrusionOk="0">
                  <a:moveTo>
                    <a:pt x="1" y="0"/>
                  </a:moveTo>
                  <a:lnTo>
                    <a:pt x="1" y="335"/>
                  </a:lnTo>
                  <a:lnTo>
                    <a:pt x="12346" y="335"/>
                  </a:lnTo>
                  <a:lnTo>
                    <a:pt x="123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8" name="Google Shape;7958;p33"/>
            <p:cNvSpPr/>
            <p:nvPr/>
          </p:nvSpPr>
          <p:spPr>
            <a:xfrm>
              <a:off x="5137338" y="4397038"/>
              <a:ext cx="308650" cy="7850"/>
            </a:xfrm>
            <a:custGeom>
              <a:avLst/>
              <a:gdLst/>
              <a:ahLst/>
              <a:cxnLst/>
              <a:rect l="l" t="t" r="r" b="b"/>
              <a:pathLst>
                <a:path w="12346" h="314" extrusionOk="0">
                  <a:moveTo>
                    <a:pt x="1" y="0"/>
                  </a:moveTo>
                  <a:lnTo>
                    <a:pt x="1" y="314"/>
                  </a:lnTo>
                  <a:lnTo>
                    <a:pt x="12346" y="314"/>
                  </a:lnTo>
                  <a:lnTo>
                    <a:pt x="123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9" name="Google Shape;7959;p33"/>
            <p:cNvSpPr/>
            <p:nvPr/>
          </p:nvSpPr>
          <p:spPr>
            <a:xfrm>
              <a:off x="5137338" y="4432588"/>
              <a:ext cx="308650" cy="8400"/>
            </a:xfrm>
            <a:custGeom>
              <a:avLst/>
              <a:gdLst/>
              <a:ahLst/>
              <a:cxnLst/>
              <a:rect l="l" t="t" r="r" b="b"/>
              <a:pathLst>
                <a:path w="12346" h="336" extrusionOk="0">
                  <a:moveTo>
                    <a:pt x="1" y="1"/>
                  </a:moveTo>
                  <a:lnTo>
                    <a:pt x="1" y="336"/>
                  </a:lnTo>
                  <a:lnTo>
                    <a:pt x="12346" y="336"/>
                  </a:lnTo>
                  <a:lnTo>
                    <a:pt x="123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0" name="Google Shape;7960;p33"/>
            <p:cNvSpPr/>
            <p:nvPr/>
          </p:nvSpPr>
          <p:spPr>
            <a:xfrm>
              <a:off x="5137338" y="4468163"/>
              <a:ext cx="308650" cy="8400"/>
            </a:xfrm>
            <a:custGeom>
              <a:avLst/>
              <a:gdLst/>
              <a:ahLst/>
              <a:cxnLst/>
              <a:rect l="l" t="t" r="r" b="b"/>
              <a:pathLst>
                <a:path w="12346" h="336" extrusionOk="0">
                  <a:moveTo>
                    <a:pt x="1" y="1"/>
                  </a:moveTo>
                  <a:lnTo>
                    <a:pt x="1" y="335"/>
                  </a:lnTo>
                  <a:lnTo>
                    <a:pt x="12346" y="335"/>
                  </a:lnTo>
                  <a:lnTo>
                    <a:pt x="123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1" name="Google Shape;7961;p33"/>
            <p:cNvSpPr/>
            <p:nvPr/>
          </p:nvSpPr>
          <p:spPr>
            <a:xfrm>
              <a:off x="5137338" y="4503738"/>
              <a:ext cx="308650" cy="8400"/>
            </a:xfrm>
            <a:custGeom>
              <a:avLst/>
              <a:gdLst/>
              <a:ahLst/>
              <a:cxnLst/>
              <a:rect l="l" t="t" r="r" b="b"/>
              <a:pathLst>
                <a:path w="12346" h="336" extrusionOk="0">
                  <a:moveTo>
                    <a:pt x="1" y="0"/>
                  </a:moveTo>
                  <a:lnTo>
                    <a:pt x="1" y="335"/>
                  </a:lnTo>
                  <a:lnTo>
                    <a:pt x="12346" y="335"/>
                  </a:lnTo>
                  <a:lnTo>
                    <a:pt x="123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2" name="Google Shape;7962;p33"/>
            <p:cNvSpPr/>
            <p:nvPr/>
          </p:nvSpPr>
          <p:spPr>
            <a:xfrm>
              <a:off x="5137338" y="4539838"/>
              <a:ext cx="308650" cy="7875"/>
            </a:xfrm>
            <a:custGeom>
              <a:avLst/>
              <a:gdLst/>
              <a:ahLst/>
              <a:cxnLst/>
              <a:rect l="l" t="t" r="r" b="b"/>
              <a:pathLst>
                <a:path w="12346" h="315" extrusionOk="0">
                  <a:moveTo>
                    <a:pt x="1" y="0"/>
                  </a:moveTo>
                  <a:lnTo>
                    <a:pt x="1" y="314"/>
                  </a:lnTo>
                  <a:lnTo>
                    <a:pt x="12346" y="314"/>
                  </a:lnTo>
                  <a:lnTo>
                    <a:pt x="123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3" name="Google Shape;7963;p33"/>
            <p:cNvSpPr/>
            <p:nvPr/>
          </p:nvSpPr>
          <p:spPr>
            <a:xfrm>
              <a:off x="5137338" y="4575413"/>
              <a:ext cx="308650" cy="7850"/>
            </a:xfrm>
            <a:custGeom>
              <a:avLst/>
              <a:gdLst/>
              <a:ahLst/>
              <a:cxnLst/>
              <a:rect l="l" t="t" r="r" b="b"/>
              <a:pathLst>
                <a:path w="12346" h="314" extrusionOk="0">
                  <a:moveTo>
                    <a:pt x="1" y="0"/>
                  </a:moveTo>
                  <a:lnTo>
                    <a:pt x="1" y="314"/>
                  </a:lnTo>
                  <a:lnTo>
                    <a:pt x="12346" y="314"/>
                  </a:lnTo>
                  <a:lnTo>
                    <a:pt x="123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4" name="Google Shape;7964;p33"/>
            <p:cNvSpPr/>
            <p:nvPr/>
          </p:nvSpPr>
          <p:spPr>
            <a:xfrm>
              <a:off x="5137338" y="4610963"/>
              <a:ext cx="308650" cy="8400"/>
            </a:xfrm>
            <a:custGeom>
              <a:avLst/>
              <a:gdLst/>
              <a:ahLst/>
              <a:cxnLst/>
              <a:rect l="l" t="t" r="r" b="b"/>
              <a:pathLst>
                <a:path w="12346" h="336" extrusionOk="0">
                  <a:moveTo>
                    <a:pt x="1" y="1"/>
                  </a:moveTo>
                  <a:lnTo>
                    <a:pt x="1" y="336"/>
                  </a:lnTo>
                  <a:lnTo>
                    <a:pt x="12346" y="336"/>
                  </a:lnTo>
                  <a:lnTo>
                    <a:pt x="123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5" name="Google Shape;7965;p33"/>
            <p:cNvSpPr/>
            <p:nvPr/>
          </p:nvSpPr>
          <p:spPr>
            <a:xfrm>
              <a:off x="5137338" y="4646538"/>
              <a:ext cx="308650" cy="8400"/>
            </a:xfrm>
            <a:custGeom>
              <a:avLst/>
              <a:gdLst/>
              <a:ahLst/>
              <a:cxnLst/>
              <a:rect l="l" t="t" r="r" b="b"/>
              <a:pathLst>
                <a:path w="12346" h="336" extrusionOk="0">
                  <a:moveTo>
                    <a:pt x="1" y="1"/>
                  </a:moveTo>
                  <a:lnTo>
                    <a:pt x="1" y="335"/>
                  </a:lnTo>
                  <a:lnTo>
                    <a:pt x="12346" y="335"/>
                  </a:lnTo>
                  <a:lnTo>
                    <a:pt x="123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66" name="Google Shape;7966;p33"/>
          <p:cNvGrpSpPr/>
          <p:nvPr/>
        </p:nvGrpSpPr>
        <p:grpSpPr>
          <a:xfrm rot="-7957323">
            <a:off x="2041578" y="8873"/>
            <a:ext cx="546002" cy="1143328"/>
            <a:chOff x="724161" y="2710893"/>
            <a:chExt cx="281035" cy="588445"/>
          </a:xfrm>
        </p:grpSpPr>
        <p:sp>
          <p:nvSpPr>
            <p:cNvPr id="7967" name="Google Shape;7967;p33"/>
            <p:cNvSpPr/>
            <p:nvPr/>
          </p:nvSpPr>
          <p:spPr>
            <a:xfrm>
              <a:off x="930849" y="2710893"/>
              <a:ext cx="74347" cy="86001"/>
            </a:xfrm>
            <a:custGeom>
              <a:avLst/>
              <a:gdLst/>
              <a:ahLst/>
              <a:cxnLst/>
              <a:rect l="l" t="t" r="r" b="b"/>
              <a:pathLst>
                <a:path w="2303" h="2664" extrusionOk="0">
                  <a:moveTo>
                    <a:pt x="1087" y="0"/>
                  </a:moveTo>
                  <a:cubicBezTo>
                    <a:pt x="967" y="0"/>
                    <a:pt x="858" y="67"/>
                    <a:pt x="796" y="192"/>
                  </a:cubicBezTo>
                  <a:lnTo>
                    <a:pt x="63" y="1845"/>
                  </a:lnTo>
                  <a:cubicBezTo>
                    <a:pt x="1" y="1991"/>
                    <a:pt x="63" y="2179"/>
                    <a:pt x="210" y="2242"/>
                  </a:cubicBezTo>
                  <a:lnTo>
                    <a:pt x="1089" y="2640"/>
                  </a:lnTo>
                  <a:cubicBezTo>
                    <a:pt x="1126" y="2656"/>
                    <a:pt x="1166" y="2664"/>
                    <a:pt x="1206" y="2664"/>
                  </a:cubicBezTo>
                  <a:cubicBezTo>
                    <a:pt x="1323" y="2664"/>
                    <a:pt x="1440" y="2597"/>
                    <a:pt x="1486" y="2472"/>
                  </a:cubicBezTo>
                  <a:lnTo>
                    <a:pt x="2219" y="819"/>
                  </a:lnTo>
                  <a:cubicBezTo>
                    <a:pt x="2302" y="673"/>
                    <a:pt x="2219" y="485"/>
                    <a:pt x="2072" y="422"/>
                  </a:cubicBezTo>
                  <a:lnTo>
                    <a:pt x="1214" y="24"/>
                  </a:lnTo>
                  <a:cubicBezTo>
                    <a:pt x="1172" y="8"/>
                    <a:pt x="1129" y="0"/>
                    <a:pt x="1087" y="0"/>
                  </a:cubicBezTo>
                  <a:close/>
                </a:path>
              </a:pathLst>
            </a:custGeom>
            <a:solidFill>
              <a:srgbClr val="FF7BA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8" name="Google Shape;7968;p33"/>
            <p:cNvSpPr/>
            <p:nvPr/>
          </p:nvSpPr>
          <p:spPr>
            <a:xfrm>
              <a:off x="933561" y="2736655"/>
              <a:ext cx="60142" cy="52039"/>
            </a:xfrm>
            <a:custGeom>
              <a:avLst/>
              <a:gdLst/>
              <a:ahLst/>
              <a:cxnLst/>
              <a:rect l="l" t="t" r="r" b="b"/>
              <a:pathLst>
                <a:path w="1863" h="1612" extrusionOk="0">
                  <a:moveTo>
                    <a:pt x="440" y="1"/>
                  </a:moveTo>
                  <a:lnTo>
                    <a:pt x="0" y="984"/>
                  </a:lnTo>
                  <a:lnTo>
                    <a:pt x="1444" y="1612"/>
                  </a:lnTo>
                  <a:lnTo>
                    <a:pt x="1863" y="649"/>
                  </a:lnTo>
                  <a:lnTo>
                    <a:pt x="440" y="1"/>
                  </a:lnTo>
                  <a:close/>
                </a:path>
              </a:pathLst>
            </a:custGeom>
            <a:solidFill>
              <a:srgbClr val="B2B2B2"/>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9" name="Google Shape;7969;p33"/>
            <p:cNvSpPr/>
            <p:nvPr/>
          </p:nvSpPr>
          <p:spPr>
            <a:xfrm>
              <a:off x="725500" y="2769066"/>
              <a:ext cx="222943" cy="472874"/>
            </a:xfrm>
            <a:custGeom>
              <a:avLst/>
              <a:gdLst/>
              <a:ahLst/>
              <a:cxnLst/>
              <a:rect l="l" t="t" r="r" b="b"/>
              <a:pathLst>
                <a:path w="6906" h="14648" extrusionOk="0">
                  <a:moveTo>
                    <a:pt x="6424" y="1"/>
                  </a:moveTo>
                  <a:lnTo>
                    <a:pt x="1" y="14438"/>
                  </a:lnTo>
                  <a:lnTo>
                    <a:pt x="461" y="14647"/>
                  </a:lnTo>
                  <a:lnTo>
                    <a:pt x="6906" y="210"/>
                  </a:lnTo>
                  <a:lnTo>
                    <a:pt x="6424" y="1"/>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0" name="Google Shape;7970;p33"/>
            <p:cNvSpPr/>
            <p:nvPr/>
          </p:nvSpPr>
          <p:spPr>
            <a:xfrm>
              <a:off x="740383" y="2775168"/>
              <a:ext cx="223589" cy="472842"/>
            </a:xfrm>
            <a:custGeom>
              <a:avLst/>
              <a:gdLst/>
              <a:ahLst/>
              <a:cxnLst/>
              <a:rect l="l" t="t" r="r" b="b"/>
              <a:pathLst>
                <a:path w="6926" h="14647" extrusionOk="0">
                  <a:moveTo>
                    <a:pt x="6445" y="0"/>
                  </a:moveTo>
                  <a:lnTo>
                    <a:pt x="0" y="14437"/>
                  </a:lnTo>
                  <a:lnTo>
                    <a:pt x="482" y="14647"/>
                  </a:lnTo>
                  <a:lnTo>
                    <a:pt x="6926" y="209"/>
                  </a:lnTo>
                  <a:lnTo>
                    <a:pt x="6445" y="0"/>
                  </a:lnTo>
                  <a:close/>
                </a:path>
              </a:pathLst>
            </a:custGeom>
            <a:solidFill>
              <a:srgbClr val="FBED2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1" name="Google Shape;7971;p33"/>
            <p:cNvSpPr/>
            <p:nvPr/>
          </p:nvSpPr>
          <p:spPr>
            <a:xfrm>
              <a:off x="755910" y="2782593"/>
              <a:ext cx="223621" cy="472842"/>
            </a:xfrm>
            <a:custGeom>
              <a:avLst/>
              <a:gdLst/>
              <a:ahLst/>
              <a:cxnLst/>
              <a:rect l="l" t="t" r="r" b="b"/>
              <a:pathLst>
                <a:path w="6927" h="14647" extrusionOk="0">
                  <a:moveTo>
                    <a:pt x="6445" y="0"/>
                  </a:moveTo>
                  <a:lnTo>
                    <a:pt x="1" y="14417"/>
                  </a:lnTo>
                  <a:lnTo>
                    <a:pt x="482" y="14647"/>
                  </a:lnTo>
                  <a:lnTo>
                    <a:pt x="6926" y="210"/>
                  </a:lnTo>
                  <a:lnTo>
                    <a:pt x="6445" y="0"/>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2" name="Google Shape;7972;p33"/>
            <p:cNvSpPr/>
            <p:nvPr/>
          </p:nvSpPr>
          <p:spPr>
            <a:xfrm>
              <a:off x="928170" y="2764773"/>
              <a:ext cx="56075" cy="28893"/>
            </a:xfrm>
            <a:custGeom>
              <a:avLst/>
              <a:gdLst/>
              <a:ahLst/>
              <a:cxnLst/>
              <a:rect l="l" t="t" r="r" b="b"/>
              <a:pathLst>
                <a:path w="1737" h="895" extrusionOk="0">
                  <a:moveTo>
                    <a:pt x="142" y="0"/>
                  </a:moveTo>
                  <a:cubicBezTo>
                    <a:pt x="97" y="0"/>
                    <a:pt x="58" y="24"/>
                    <a:pt x="42" y="71"/>
                  </a:cubicBezTo>
                  <a:cubicBezTo>
                    <a:pt x="0" y="134"/>
                    <a:pt x="42" y="218"/>
                    <a:pt x="105" y="238"/>
                  </a:cubicBezTo>
                  <a:lnTo>
                    <a:pt x="1548" y="887"/>
                  </a:lnTo>
                  <a:cubicBezTo>
                    <a:pt x="1564" y="892"/>
                    <a:pt x="1580" y="895"/>
                    <a:pt x="1595" y="895"/>
                  </a:cubicBezTo>
                  <a:cubicBezTo>
                    <a:pt x="1641" y="895"/>
                    <a:pt x="1684" y="871"/>
                    <a:pt x="1716" y="824"/>
                  </a:cubicBezTo>
                  <a:cubicBezTo>
                    <a:pt x="1737" y="762"/>
                    <a:pt x="1716" y="699"/>
                    <a:pt x="1653" y="657"/>
                  </a:cubicBezTo>
                  <a:lnTo>
                    <a:pt x="188" y="8"/>
                  </a:lnTo>
                  <a:cubicBezTo>
                    <a:pt x="173" y="3"/>
                    <a:pt x="157" y="0"/>
                    <a:pt x="142" y="0"/>
                  </a:cubicBezTo>
                  <a:close/>
                </a:path>
              </a:pathLst>
            </a:custGeom>
            <a:solidFill>
              <a:srgbClr val="CBCBC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3" name="Google Shape;7973;p33"/>
            <p:cNvSpPr/>
            <p:nvPr/>
          </p:nvSpPr>
          <p:spPr>
            <a:xfrm>
              <a:off x="943020" y="2732361"/>
              <a:ext cx="55429" cy="29183"/>
            </a:xfrm>
            <a:custGeom>
              <a:avLst/>
              <a:gdLst/>
              <a:ahLst/>
              <a:cxnLst/>
              <a:rect l="l" t="t" r="r" b="b"/>
              <a:pathLst>
                <a:path w="1717" h="904" extrusionOk="0">
                  <a:moveTo>
                    <a:pt x="142" y="0"/>
                  </a:moveTo>
                  <a:cubicBezTo>
                    <a:pt x="90" y="0"/>
                    <a:pt x="37" y="28"/>
                    <a:pt x="21" y="92"/>
                  </a:cubicBezTo>
                  <a:cubicBezTo>
                    <a:pt x="0" y="154"/>
                    <a:pt x="21" y="217"/>
                    <a:pt x="84" y="238"/>
                  </a:cubicBezTo>
                  <a:lnTo>
                    <a:pt x="1528" y="887"/>
                  </a:lnTo>
                  <a:cubicBezTo>
                    <a:pt x="1545" y="898"/>
                    <a:pt x="1564" y="904"/>
                    <a:pt x="1583" y="904"/>
                  </a:cubicBezTo>
                  <a:cubicBezTo>
                    <a:pt x="1632" y="904"/>
                    <a:pt x="1680" y="869"/>
                    <a:pt x="1695" y="824"/>
                  </a:cubicBezTo>
                  <a:cubicBezTo>
                    <a:pt x="1716" y="761"/>
                    <a:pt x="1695" y="698"/>
                    <a:pt x="1632" y="657"/>
                  </a:cubicBezTo>
                  <a:lnTo>
                    <a:pt x="189" y="8"/>
                  </a:lnTo>
                  <a:cubicBezTo>
                    <a:pt x="174" y="3"/>
                    <a:pt x="158" y="0"/>
                    <a:pt x="142" y="0"/>
                  </a:cubicBezTo>
                  <a:close/>
                </a:path>
              </a:pathLst>
            </a:custGeom>
            <a:solidFill>
              <a:srgbClr val="CBCBC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4" name="Google Shape;7974;p33"/>
            <p:cNvSpPr/>
            <p:nvPr/>
          </p:nvSpPr>
          <p:spPr>
            <a:xfrm>
              <a:off x="724177" y="3234483"/>
              <a:ext cx="47294" cy="64856"/>
            </a:xfrm>
            <a:custGeom>
              <a:avLst/>
              <a:gdLst/>
              <a:ahLst/>
              <a:cxnLst/>
              <a:rect l="l" t="t" r="r" b="b"/>
              <a:pathLst>
                <a:path w="1465" h="2009" extrusionOk="0">
                  <a:moveTo>
                    <a:pt x="21" y="0"/>
                  </a:moveTo>
                  <a:lnTo>
                    <a:pt x="0" y="2009"/>
                  </a:lnTo>
                  <a:lnTo>
                    <a:pt x="1465" y="649"/>
                  </a:lnTo>
                  <a:lnTo>
                    <a:pt x="21" y="0"/>
                  </a:lnTo>
                  <a:close/>
                </a:path>
              </a:pathLst>
            </a:custGeom>
            <a:solidFill>
              <a:srgbClr val="EBD3B9"/>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5" name="Google Shape;7975;p33"/>
            <p:cNvSpPr/>
            <p:nvPr/>
          </p:nvSpPr>
          <p:spPr>
            <a:xfrm>
              <a:off x="724177" y="3283778"/>
              <a:ext cx="10815" cy="15560"/>
            </a:xfrm>
            <a:custGeom>
              <a:avLst/>
              <a:gdLst/>
              <a:ahLst/>
              <a:cxnLst/>
              <a:rect l="l" t="t" r="r" b="b"/>
              <a:pathLst>
                <a:path w="335" h="482" extrusionOk="0">
                  <a:moveTo>
                    <a:pt x="0" y="1"/>
                  </a:moveTo>
                  <a:lnTo>
                    <a:pt x="0" y="482"/>
                  </a:lnTo>
                  <a:lnTo>
                    <a:pt x="335" y="147"/>
                  </a:lnTo>
                  <a:lnTo>
                    <a:pt x="0" y="1"/>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6" name="Google Shape;7976;p33"/>
            <p:cNvSpPr/>
            <p:nvPr/>
          </p:nvSpPr>
          <p:spPr>
            <a:xfrm>
              <a:off x="970718" y="2717737"/>
              <a:ext cx="34478" cy="35834"/>
            </a:xfrm>
            <a:custGeom>
              <a:avLst/>
              <a:gdLst/>
              <a:ahLst/>
              <a:cxnLst/>
              <a:rect l="l" t="t" r="r" b="b"/>
              <a:pathLst>
                <a:path w="1068" h="1110" extrusionOk="0">
                  <a:moveTo>
                    <a:pt x="356" y="1"/>
                  </a:moveTo>
                  <a:lnTo>
                    <a:pt x="0" y="775"/>
                  </a:lnTo>
                  <a:lnTo>
                    <a:pt x="774" y="1110"/>
                  </a:lnTo>
                  <a:lnTo>
                    <a:pt x="984" y="607"/>
                  </a:lnTo>
                  <a:cubicBezTo>
                    <a:pt x="1067" y="461"/>
                    <a:pt x="984" y="273"/>
                    <a:pt x="837" y="210"/>
                  </a:cubicBezTo>
                  <a:lnTo>
                    <a:pt x="356" y="1"/>
                  </a:lnTo>
                  <a:close/>
                </a:path>
              </a:pathLst>
            </a:custGeom>
            <a:solidFill>
              <a:srgbClr val="FF7BA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7" name="Google Shape;7977;p33"/>
            <p:cNvSpPr/>
            <p:nvPr/>
          </p:nvSpPr>
          <p:spPr>
            <a:xfrm>
              <a:off x="956514" y="2750149"/>
              <a:ext cx="35834" cy="35834"/>
            </a:xfrm>
            <a:custGeom>
              <a:avLst/>
              <a:gdLst/>
              <a:ahLst/>
              <a:cxnLst/>
              <a:rect l="l" t="t" r="r" b="b"/>
              <a:pathLst>
                <a:path w="1110" h="1110" extrusionOk="0">
                  <a:moveTo>
                    <a:pt x="336" y="1"/>
                  </a:moveTo>
                  <a:lnTo>
                    <a:pt x="1" y="775"/>
                  </a:lnTo>
                  <a:lnTo>
                    <a:pt x="775" y="1110"/>
                  </a:lnTo>
                  <a:lnTo>
                    <a:pt x="1110" y="336"/>
                  </a:lnTo>
                  <a:lnTo>
                    <a:pt x="336" y="1"/>
                  </a:lnTo>
                  <a:close/>
                </a:path>
              </a:pathLst>
            </a:custGeom>
            <a:solidFill>
              <a:srgbClr val="B2B2B2"/>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8" name="Google Shape;7978;p33"/>
            <p:cNvSpPr/>
            <p:nvPr/>
          </p:nvSpPr>
          <p:spPr>
            <a:xfrm>
              <a:off x="747130" y="2782593"/>
              <a:ext cx="215518" cy="466095"/>
            </a:xfrm>
            <a:custGeom>
              <a:avLst/>
              <a:gdLst/>
              <a:ahLst/>
              <a:cxnLst/>
              <a:rect l="l" t="t" r="r" b="b"/>
              <a:pathLst>
                <a:path w="6676" h="14438" extrusionOk="0">
                  <a:moveTo>
                    <a:pt x="6382" y="0"/>
                  </a:moveTo>
                  <a:lnTo>
                    <a:pt x="6299" y="189"/>
                  </a:lnTo>
                  <a:lnTo>
                    <a:pt x="0" y="14312"/>
                  </a:lnTo>
                  <a:lnTo>
                    <a:pt x="273" y="14438"/>
                  </a:lnTo>
                  <a:lnTo>
                    <a:pt x="6675" y="126"/>
                  </a:lnTo>
                  <a:lnTo>
                    <a:pt x="6382" y="0"/>
                  </a:lnTo>
                  <a:close/>
                </a:path>
              </a:pathLst>
            </a:custGeom>
            <a:solidFill>
              <a:srgbClr val="FBED2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9" name="Google Shape;7979;p33"/>
            <p:cNvSpPr/>
            <p:nvPr/>
          </p:nvSpPr>
          <p:spPr>
            <a:xfrm>
              <a:off x="755910" y="2786628"/>
              <a:ext cx="221587" cy="468806"/>
            </a:xfrm>
            <a:custGeom>
              <a:avLst/>
              <a:gdLst/>
              <a:ahLst/>
              <a:cxnLst/>
              <a:rect l="l" t="t" r="r" b="b"/>
              <a:pathLst>
                <a:path w="6864" h="14522" extrusionOk="0">
                  <a:moveTo>
                    <a:pt x="6403" y="1"/>
                  </a:moveTo>
                  <a:lnTo>
                    <a:pt x="1" y="14313"/>
                  </a:lnTo>
                  <a:lnTo>
                    <a:pt x="482" y="14522"/>
                  </a:lnTo>
                  <a:lnTo>
                    <a:pt x="6863" y="210"/>
                  </a:lnTo>
                  <a:lnTo>
                    <a:pt x="6403" y="1"/>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0" name="Google Shape;7980;p33"/>
            <p:cNvSpPr/>
            <p:nvPr/>
          </p:nvSpPr>
          <p:spPr>
            <a:xfrm>
              <a:off x="953157" y="2775168"/>
              <a:ext cx="31895" cy="18595"/>
            </a:xfrm>
            <a:custGeom>
              <a:avLst/>
              <a:gdLst/>
              <a:ahLst/>
              <a:cxnLst/>
              <a:rect l="l" t="t" r="r" b="b"/>
              <a:pathLst>
                <a:path w="988" h="576" extrusionOk="0">
                  <a:moveTo>
                    <a:pt x="105" y="0"/>
                  </a:moveTo>
                  <a:lnTo>
                    <a:pt x="63" y="84"/>
                  </a:lnTo>
                  <a:lnTo>
                    <a:pt x="63" y="105"/>
                  </a:lnTo>
                  <a:lnTo>
                    <a:pt x="0" y="230"/>
                  </a:lnTo>
                  <a:lnTo>
                    <a:pt x="293" y="356"/>
                  </a:lnTo>
                  <a:lnTo>
                    <a:pt x="753" y="565"/>
                  </a:lnTo>
                  <a:cubicBezTo>
                    <a:pt x="773" y="573"/>
                    <a:pt x="792" y="576"/>
                    <a:pt x="809" y="576"/>
                  </a:cubicBezTo>
                  <a:cubicBezTo>
                    <a:pt x="937" y="576"/>
                    <a:pt x="987" y="390"/>
                    <a:pt x="858" y="335"/>
                  </a:cubicBezTo>
                  <a:lnTo>
                    <a:pt x="879" y="335"/>
                  </a:lnTo>
                  <a:lnTo>
                    <a:pt x="105" y="0"/>
                  </a:lnTo>
                  <a:close/>
                </a:path>
              </a:pathLst>
            </a:custGeom>
            <a:solidFill>
              <a:srgbClr val="CBCBC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1" name="Google Shape;7981;p33"/>
            <p:cNvSpPr/>
            <p:nvPr/>
          </p:nvSpPr>
          <p:spPr>
            <a:xfrm>
              <a:off x="968006" y="2742724"/>
              <a:ext cx="30442" cy="18821"/>
            </a:xfrm>
            <a:custGeom>
              <a:avLst/>
              <a:gdLst/>
              <a:ahLst/>
              <a:cxnLst/>
              <a:rect l="l" t="t" r="r" b="b"/>
              <a:pathLst>
                <a:path w="943" h="583" extrusionOk="0">
                  <a:moveTo>
                    <a:pt x="105" y="1"/>
                  </a:moveTo>
                  <a:lnTo>
                    <a:pt x="42" y="126"/>
                  </a:lnTo>
                  <a:lnTo>
                    <a:pt x="1" y="231"/>
                  </a:lnTo>
                  <a:lnTo>
                    <a:pt x="754" y="566"/>
                  </a:lnTo>
                  <a:cubicBezTo>
                    <a:pt x="771" y="577"/>
                    <a:pt x="790" y="583"/>
                    <a:pt x="809" y="583"/>
                  </a:cubicBezTo>
                  <a:cubicBezTo>
                    <a:pt x="858" y="583"/>
                    <a:pt x="906" y="548"/>
                    <a:pt x="921" y="503"/>
                  </a:cubicBezTo>
                  <a:cubicBezTo>
                    <a:pt x="942" y="440"/>
                    <a:pt x="921" y="377"/>
                    <a:pt x="858" y="336"/>
                  </a:cubicBezTo>
                  <a:lnTo>
                    <a:pt x="105" y="1"/>
                  </a:lnTo>
                  <a:close/>
                </a:path>
              </a:pathLst>
            </a:custGeom>
            <a:solidFill>
              <a:srgbClr val="CBCBC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2" name="Google Shape;7982;p33"/>
            <p:cNvSpPr/>
            <p:nvPr/>
          </p:nvSpPr>
          <p:spPr>
            <a:xfrm>
              <a:off x="724177" y="3244620"/>
              <a:ext cx="47294" cy="54719"/>
            </a:xfrm>
            <a:custGeom>
              <a:avLst/>
              <a:gdLst/>
              <a:ahLst/>
              <a:cxnLst/>
              <a:rect l="l" t="t" r="r" b="b"/>
              <a:pathLst>
                <a:path w="1465" h="1695" extrusionOk="0">
                  <a:moveTo>
                    <a:pt x="711" y="0"/>
                  </a:moveTo>
                  <a:lnTo>
                    <a:pt x="0" y="1590"/>
                  </a:lnTo>
                  <a:lnTo>
                    <a:pt x="0" y="1695"/>
                  </a:lnTo>
                  <a:lnTo>
                    <a:pt x="1465" y="335"/>
                  </a:lnTo>
                  <a:lnTo>
                    <a:pt x="984" y="126"/>
                  </a:lnTo>
                  <a:lnTo>
                    <a:pt x="711" y="0"/>
                  </a:lnTo>
                  <a:close/>
                </a:path>
              </a:pathLst>
            </a:custGeom>
            <a:solidFill>
              <a:srgbClr val="EBD3B9"/>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3" name="Google Shape;7983;p33"/>
            <p:cNvSpPr/>
            <p:nvPr/>
          </p:nvSpPr>
          <p:spPr>
            <a:xfrm>
              <a:off x="930833" y="2710893"/>
              <a:ext cx="74347" cy="86001"/>
            </a:xfrm>
            <a:custGeom>
              <a:avLst/>
              <a:gdLst/>
              <a:ahLst/>
              <a:cxnLst/>
              <a:rect l="l" t="t" r="r" b="b"/>
              <a:pathLst>
                <a:path w="2303" h="2664" extrusionOk="0">
                  <a:moveTo>
                    <a:pt x="1087" y="0"/>
                  </a:moveTo>
                  <a:cubicBezTo>
                    <a:pt x="967" y="0"/>
                    <a:pt x="858" y="67"/>
                    <a:pt x="796" y="192"/>
                  </a:cubicBezTo>
                  <a:lnTo>
                    <a:pt x="63" y="1845"/>
                  </a:lnTo>
                  <a:cubicBezTo>
                    <a:pt x="1" y="1991"/>
                    <a:pt x="63" y="2179"/>
                    <a:pt x="210" y="2242"/>
                  </a:cubicBezTo>
                  <a:lnTo>
                    <a:pt x="1089" y="2640"/>
                  </a:lnTo>
                  <a:cubicBezTo>
                    <a:pt x="1126" y="2656"/>
                    <a:pt x="1166" y="2664"/>
                    <a:pt x="1206" y="2664"/>
                  </a:cubicBezTo>
                  <a:cubicBezTo>
                    <a:pt x="1323" y="2664"/>
                    <a:pt x="1440" y="2597"/>
                    <a:pt x="1486" y="2472"/>
                  </a:cubicBezTo>
                  <a:lnTo>
                    <a:pt x="2219" y="819"/>
                  </a:lnTo>
                  <a:cubicBezTo>
                    <a:pt x="2302" y="673"/>
                    <a:pt x="2219" y="485"/>
                    <a:pt x="2072" y="422"/>
                  </a:cubicBezTo>
                  <a:lnTo>
                    <a:pt x="1214" y="24"/>
                  </a:lnTo>
                  <a:cubicBezTo>
                    <a:pt x="1172" y="8"/>
                    <a:pt x="1129" y="0"/>
                    <a:pt x="10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4" name="Google Shape;7984;p33"/>
            <p:cNvSpPr/>
            <p:nvPr/>
          </p:nvSpPr>
          <p:spPr>
            <a:xfrm>
              <a:off x="933545" y="2736655"/>
              <a:ext cx="60142" cy="52039"/>
            </a:xfrm>
            <a:custGeom>
              <a:avLst/>
              <a:gdLst/>
              <a:ahLst/>
              <a:cxnLst/>
              <a:rect l="l" t="t" r="r" b="b"/>
              <a:pathLst>
                <a:path w="1863" h="1612" extrusionOk="0">
                  <a:moveTo>
                    <a:pt x="440" y="1"/>
                  </a:moveTo>
                  <a:lnTo>
                    <a:pt x="0" y="984"/>
                  </a:lnTo>
                  <a:lnTo>
                    <a:pt x="1444" y="1612"/>
                  </a:lnTo>
                  <a:lnTo>
                    <a:pt x="1863" y="649"/>
                  </a:lnTo>
                  <a:lnTo>
                    <a:pt x="44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5" name="Google Shape;7985;p33"/>
            <p:cNvSpPr/>
            <p:nvPr/>
          </p:nvSpPr>
          <p:spPr>
            <a:xfrm>
              <a:off x="725484" y="2769066"/>
              <a:ext cx="222943" cy="472874"/>
            </a:xfrm>
            <a:custGeom>
              <a:avLst/>
              <a:gdLst/>
              <a:ahLst/>
              <a:cxnLst/>
              <a:rect l="l" t="t" r="r" b="b"/>
              <a:pathLst>
                <a:path w="6906" h="14648" extrusionOk="0">
                  <a:moveTo>
                    <a:pt x="6424" y="1"/>
                  </a:moveTo>
                  <a:lnTo>
                    <a:pt x="1" y="14438"/>
                  </a:lnTo>
                  <a:lnTo>
                    <a:pt x="461" y="14647"/>
                  </a:lnTo>
                  <a:lnTo>
                    <a:pt x="6906" y="210"/>
                  </a:lnTo>
                  <a:lnTo>
                    <a:pt x="64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6" name="Google Shape;7986;p33"/>
            <p:cNvSpPr/>
            <p:nvPr/>
          </p:nvSpPr>
          <p:spPr>
            <a:xfrm>
              <a:off x="740366" y="2775168"/>
              <a:ext cx="223589" cy="472842"/>
            </a:xfrm>
            <a:custGeom>
              <a:avLst/>
              <a:gdLst/>
              <a:ahLst/>
              <a:cxnLst/>
              <a:rect l="l" t="t" r="r" b="b"/>
              <a:pathLst>
                <a:path w="6926" h="14647" extrusionOk="0">
                  <a:moveTo>
                    <a:pt x="6445" y="0"/>
                  </a:moveTo>
                  <a:lnTo>
                    <a:pt x="0" y="14437"/>
                  </a:lnTo>
                  <a:lnTo>
                    <a:pt x="482" y="14647"/>
                  </a:lnTo>
                  <a:lnTo>
                    <a:pt x="6926" y="209"/>
                  </a:lnTo>
                  <a:lnTo>
                    <a:pt x="644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7" name="Google Shape;7987;p33"/>
            <p:cNvSpPr/>
            <p:nvPr/>
          </p:nvSpPr>
          <p:spPr>
            <a:xfrm>
              <a:off x="755894" y="2782593"/>
              <a:ext cx="223621" cy="472842"/>
            </a:xfrm>
            <a:custGeom>
              <a:avLst/>
              <a:gdLst/>
              <a:ahLst/>
              <a:cxnLst/>
              <a:rect l="l" t="t" r="r" b="b"/>
              <a:pathLst>
                <a:path w="6927" h="14647" extrusionOk="0">
                  <a:moveTo>
                    <a:pt x="6445" y="0"/>
                  </a:moveTo>
                  <a:lnTo>
                    <a:pt x="1" y="14417"/>
                  </a:lnTo>
                  <a:lnTo>
                    <a:pt x="482" y="14647"/>
                  </a:lnTo>
                  <a:lnTo>
                    <a:pt x="6926" y="210"/>
                  </a:lnTo>
                  <a:lnTo>
                    <a:pt x="6445"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8" name="Google Shape;7988;p33"/>
            <p:cNvSpPr/>
            <p:nvPr/>
          </p:nvSpPr>
          <p:spPr>
            <a:xfrm>
              <a:off x="928154" y="2764773"/>
              <a:ext cx="56075" cy="28893"/>
            </a:xfrm>
            <a:custGeom>
              <a:avLst/>
              <a:gdLst/>
              <a:ahLst/>
              <a:cxnLst/>
              <a:rect l="l" t="t" r="r" b="b"/>
              <a:pathLst>
                <a:path w="1737" h="895" extrusionOk="0">
                  <a:moveTo>
                    <a:pt x="142" y="0"/>
                  </a:moveTo>
                  <a:cubicBezTo>
                    <a:pt x="97" y="0"/>
                    <a:pt x="58" y="24"/>
                    <a:pt x="42" y="71"/>
                  </a:cubicBezTo>
                  <a:cubicBezTo>
                    <a:pt x="0" y="134"/>
                    <a:pt x="42" y="218"/>
                    <a:pt x="105" y="238"/>
                  </a:cubicBezTo>
                  <a:lnTo>
                    <a:pt x="1548" y="887"/>
                  </a:lnTo>
                  <a:cubicBezTo>
                    <a:pt x="1564" y="892"/>
                    <a:pt x="1580" y="895"/>
                    <a:pt x="1595" y="895"/>
                  </a:cubicBezTo>
                  <a:cubicBezTo>
                    <a:pt x="1641" y="895"/>
                    <a:pt x="1684" y="871"/>
                    <a:pt x="1716" y="824"/>
                  </a:cubicBezTo>
                  <a:cubicBezTo>
                    <a:pt x="1737" y="762"/>
                    <a:pt x="1716" y="699"/>
                    <a:pt x="1653" y="657"/>
                  </a:cubicBezTo>
                  <a:lnTo>
                    <a:pt x="188" y="8"/>
                  </a:lnTo>
                  <a:cubicBezTo>
                    <a:pt x="173" y="3"/>
                    <a:pt x="157" y="0"/>
                    <a:pt x="142" y="0"/>
                  </a:cubicBezTo>
                  <a:close/>
                </a:path>
              </a:pathLst>
            </a:custGeom>
            <a:solidFill>
              <a:srgbClr val="CB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9" name="Google Shape;7989;p33"/>
            <p:cNvSpPr/>
            <p:nvPr/>
          </p:nvSpPr>
          <p:spPr>
            <a:xfrm>
              <a:off x="943004" y="2732361"/>
              <a:ext cx="55429" cy="29183"/>
            </a:xfrm>
            <a:custGeom>
              <a:avLst/>
              <a:gdLst/>
              <a:ahLst/>
              <a:cxnLst/>
              <a:rect l="l" t="t" r="r" b="b"/>
              <a:pathLst>
                <a:path w="1717" h="904" extrusionOk="0">
                  <a:moveTo>
                    <a:pt x="142" y="0"/>
                  </a:moveTo>
                  <a:cubicBezTo>
                    <a:pt x="90" y="0"/>
                    <a:pt x="37" y="28"/>
                    <a:pt x="21" y="92"/>
                  </a:cubicBezTo>
                  <a:cubicBezTo>
                    <a:pt x="0" y="154"/>
                    <a:pt x="21" y="217"/>
                    <a:pt x="84" y="238"/>
                  </a:cubicBezTo>
                  <a:lnTo>
                    <a:pt x="1528" y="887"/>
                  </a:lnTo>
                  <a:cubicBezTo>
                    <a:pt x="1545" y="898"/>
                    <a:pt x="1564" y="904"/>
                    <a:pt x="1583" y="904"/>
                  </a:cubicBezTo>
                  <a:cubicBezTo>
                    <a:pt x="1632" y="904"/>
                    <a:pt x="1680" y="869"/>
                    <a:pt x="1695" y="824"/>
                  </a:cubicBezTo>
                  <a:cubicBezTo>
                    <a:pt x="1716" y="761"/>
                    <a:pt x="1695" y="698"/>
                    <a:pt x="1632" y="657"/>
                  </a:cubicBezTo>
                  <a:lnTo>
                    <a:pt x="189" y="8"/>
                  </a:lnTo>
                  <a:cubicBezTo>
                    <a:pt x="174" y="3"/>
                    <a:pt x="158" y="0"/>
                    <a:pt x="142" y="0"/>
                  </a:cubicBezTo>
                  <a:close/>
                </a:path>
              </a:pathLst>
            </a:custGeom>
            <a:solidFill>
              <a:srgbClr val="CB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0" name="Google Shape;7990;p33"/>
            <p:cNvSpPr/>
            <p:nvPr/>
          </p:nvSpPr>
          <p:spPr>
            <a:xfrm>
              <a:off x="724161" y="3234483"/>
              <a:ext cx="47294" cy="64856"/>
            </a:xfrm>
            <a:custGeom>
              <a:avLst/>
              <a:gdLst/>
              <a:ahLst/>
              <a:cxnLst/>
              <a:rect l="l" t="t" r="r" b="b"/>
              <a:pathLst>
                <a:path w="1465" h="2009" extrusionOk="0">
                  <a:moveTo>
                    <a:pt x="21" y="0"/>
                  </a:moveTo>
                  <a:lnTo>
                    <a:pt x="0" y="2009"/>
                  </a:lnTo>
                  <a:lnTo>
                    <a:pt x="1465" y="649"/>
                  </a:lnTo>
                  <a:lnTo>
                    <a:pt x="21" y="0"/>
                  </a:lnTo>
                  <a:close/>
                </a:path>
              </a:pathLst>
            </a:custGeom>
            <a:solidFill>
              <a:srgbClr val="EBD3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1" name="Google Shape;7991;p33"/>
            <p:cNvSpPr/>
            <p:nvPr/>
          </p:nvSpPr>
          <p:spPr>
            <a:xfrm>
              <a:off x="970702" y="2717737"/>
              <a:ext cx="34478" cy="35834"/>
            </a:xfrm>
            <a:custGeom>
              <a:avLst/>
              <a:gdLst/>
              <a:ahLst/>
              <a:cxnLst/>
              <a:rect l="l" t="t" r="r" b="b"/>
              <a:pathLst>
                <a:path w="1068" h="1110" extrusionOk="0">
                  <a:moveTo>
                    <a:pt x="356" y="1"/>
                  </a:moveTo>
                  <a:lnTo>
                    <a:pt x="0" y="775"/>
                  </a:lnTo>
                  <a:lnTo>
                    <a:pt x="774" y="1110"/>
                  </a:lnTo>
                  <a:lnTo>
                    <a:pt x="984" y="607"/>
                  </a:lnTo>
                  <a:cubicBezTo>
                    <a:pt x="1067" y="461"/>
                    <a:pt x="984" y="273"/>
                    <a:pt x="837" y="210"/>
                  </a:cubicBezTo>
                  <a:lnTo>
                    <a:pt x="3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2" name="Google Shape;7992;p33"/>
            <p:cNvSpPr/>
            <p:nvPr/>
          </p:nvSpPr>
          <p:spPr>
            <a:xfrm>
              <a:off x="956498" y="2750149"/>
              <a:ext cx="35834" cy="35834"/>
            </a:xfrm>
            <a:custGeom>
              <a:avLst/>
              <a:gdLst/>
              <a:ahLst/>
              <a:cxnLst/>
              <a:rect l="l" t="t" r="r" b="b"/>
              <a:pathLst>
                <a:path w="1110" h="1110" extrusionOk="0">
                  <a:moveTo>
                    <a:pt x="336" y="1"/>
                  </a:moveTo>
                  <a:lnTo>
                    <a:pt x="1" y="775"/>
                  </a:lnTo>
                  <a:lnTo>
                    <a:pt x="775" y="1110"/>
                  </a:lnTo>
                  <a:lnTo>
                    <a:pt x="1110" y="336"/>
                  </a:lnTo>
                  <a:lnTo>
                    <a:pt x="33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3" name="Google Shape;7993;p33"/>
            <p:cNvSpPr/>
            <p:nvPr/>
          </p:nvSpPr>
          <p:spPr>
            <a:xfrm>
              <a:off x="747113" y="2782593"/>
              <a:ext cx="215518" cy="466095"/>
            </a:xfrm>
            <a:custGeom>
              <a:avLst/>
              <a:gdLst/>
              <a:ahLst/>
              <a:cxnLst/>
              <a:rect l="l" t="t" r="r" b="b"/>
              <a:pathLst>
                <a:path w="6676" h="14438" extrusionOk="0">
                  <a:moveTo>
                    <a:pt x="6382" y="0"/>
                  </a:moveTo>
                  <a:lnTo>
                    <a:pt x="6299" y="189"/>
                  </a:lnTo>
                  <a:lnTo>
                    <a:pt x="0" y="14312"/>
                  </a:lnTo>
                  <a:lnTo>
                    <a:pt x="273" y="14438"/>
                  </a:lnTo>
                  <a:lnTo>
                    <a:pt x="6675" y="126"/>
                  </a:lnTo>
                  <a:lnTo>
                    <a:pt x="63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4" name="Google Shape;7994;p33"/>
            <p:cNvSpPr/>
            <p:nvPr/>
          </p:nvSpPr>
          <p:spPr>
            <a:xfrm>
              <a:off x="755894" y="2786628"/>
              <a:ext cx="221587" cy="468806"/>
            </a:xfrm>
            <a:custGeom>
              <a:avLst/>
              <a:gdLst/>
              <a:ahLst/>
              <a:cxnLst/>
              <a:rect l="l" t="t" r="r" b="b"/>
              <a:pathLst>
                <a:path w="6864" h="14522" extrusionOk="0">
                  <a:moveTo>
                    <a:pt x="6403" y="1"/>
                  </a:moveTo>
                  <a:lnTo>
                    <a:pt x="1" y="14313"/>
                  </a:lnTo>
                  <a:lnTo>
                    <a:pt x="482" y="14522"/>
                  </a:lnTo>
                  <a:lnTo>
                    <a:pt x="6863" y="210"/>
                  </a:lnTo>
                  <a:lnTo>
                    <a:pt x="64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5" name="Google Shape;7995;p33"/>
            <p:cNvSpPr/>
            <p:nvPr/>
          </p:nvSpPr>
          <p:spPr>
            <a:xfrm>
              <a:off x="953140" y="2775168"/>
              <a:ext cx="31895" cy="18595"/>
            </a:xfrm>
            <a:custGeom>
              <a:avLst/>
              <a:gdLst/>
              <a:ahLst/>
              <a:cxnLst/>
              <a:rect l="l" t="t" r="r" b="b"/>
              <a:pathLst>
                <a:path w="988" h="576" extrusionOk="0">
                  <a:moveTo>
                    <a:pt x="105" y="0"/>
                  </a:moveTo>
                  <a:lnTo>
                    <a:pt x="63" y="84"/>
                  </a:lnTo>
                  <a:lnTo>
                    <a:pt x="63" y="105"/>
                  </a:lnTo>
                  <a:lnTo>
                    <a:pt x="0" y="230"/>
                  </a:lnTo>
                  <a:lnTo>
                    <a:pt x="293" y="356"/>
                  </a:lnTo>
                  <a:lnTo>
                    <a:pt x="753" y="565"/>
                  </a:lnTo>
                  <a:cubicBezTo>
                    <a:pt x="773" y="573"/>
                    <a:pt x="792" y="576"/>
                    <a:pt x="809" y="576"/>
                  </a:cubicBezTo>
                  <a:cubicBezTo>
                    <a:pt x="937" y="576"/>
                    <a:pt x="987" y="390"/>
                    <a:pt x="858" y="335"/>
                  </a:cubicBezTo>
                  <a:lnTo>
                    <a:pt x="879" y="335"/>
                  </a:lnTo>
                  <a:lnTo>
                    <a:pt x="105" y="0"/>
                  </a:lnTo>
                  <a:close/>
                </a:path>
              </a:pathLst>
            </a:custGeom>
            <a:solidFill>
              <a:srgbClr val="CB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6" name="Google Shape;7996;p33"/>
            <p:cNvSpPr/>
            <p:nvPr/>
          </p:nvSpPr>
          <p:spPr>
            <a:xfrm>
              <a:off x="967990" y="2742724"/>
              <a:ext cx="30442" cy="18821"/>
            </a:xfrm>
            <a:custGeom>
              <a:avLst/>
              <a:gdLst/>
              <a:ahLst/>
              <a:cxnLst/>
              <a:rect l="l" t="t" r="r" b="b"/>
              <a:pathLst>
                <a:path w="943" h="583" extrusionOk="0">
                  <a:moveTo>
                    <a:pt x="105" y="1"/>
                  </a:moveTo>
                  <a:lnTo>
                    <a:pt x="42" y="126"/>
                  </a:lnTo>
                  <a:lnTo>
                    <a:pt x="1" y="231"/>
                  </a:lnTo>
                  <a:lnTo>
                    <a:pt x="754" y="566"/>
                  </a:lnTo>
                  <a:cubicBezTo>
                    <a:pt x="771" y="577"/>
                    <a:pt x="790" y="583"/>
                    <a:pt x="809" y="583"/>
                  </a:cubicBezTo>
                  <a:cubicBezTo>
                    <a:pt x="858" y="583"/>
                    <a:pt x="906" y="548"/>
                    <a:pt x="921" y="503"/>
                  </a:cubicBezTo>
                  <a:cubicBezTo>
                    <a:pt x="942" y="440"/>
                    <a:pt x="921" y="377"/>
                    <a:pt x="858" y="336"/>
                  </a:cubicBezTo>
                  <a:lnTo>
                    <a:pt x="105" y="1"/>
                  </a:lnTo>
                  <a:close/>
                </a:path>
              </a:pathLst>
            </a:custGeom>
            <a:solidFill>
              <a:srgbClr val="CB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7" name="Google Shape;7997;p33"/>
            <p:cNvSpPr/>
            <p:nvPr/>
          </p:nvSpPr>
          <p:spPr>
            <a:xfrm>
              <a:off x="724161" y="3244620"/>
              <a:ext cx="47294" cy="54719"/>
            </a:xfrm>
            <a:custGeom>
              <a:avLst/>
              <a:gdLst/>
              <a:ahLst/>
              <a:cxnLst/>
              <a:rect l="l" t="t" r="r" b="b"/>
              <a:pathLst>
                <a:path w="1465" h="1695" extrusionOk="0">
                  <a:moveTo>
                    <a:pt x="711" y="0"/>
                  </a:moveTo>
                  <a:lnTo>
                    <a:pt x="0" y="1590"/>
                  </a:lnTo>
                  <a:lnTo>
                    <a:pt x="0" y="1695"/>
                  </a:lnTo>
                  <a:lnTo>
                    <a:pt x="1465" y="335"/>
                  </a:lnTo>
                  <a:lnTo>
                    <a:pt x="984" y="126"/>
                  </a:lnTo>
                  <a:lnTo>
                    <a:pt x="711" y="0"/>
                  </a:lnTo>
                  <a:close/>
                </a:path>
              </a:pathLst>
            </a:custGeom>
            <a:solidFill>
              <a:srgbClr val="EBD3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8" name="Google Shape;7998;p33"/>
            <p:cNvSpPr/>
            <p:nvPr/>
          </p:nvSpPr>
          <p:spPr>
            <a:xfrm>
              <a:off x="724161" y="3283778"/>
              <a:ext cx="10815" cy="15560"/>
            </a:xfrm>
            <a:custGeom>
              <a:avLst/>
              <a:gdLst/>
              <a:ahLst/>
              <a:cxnLst/>
              <a:rect l="l" t="t" r="r" b="b"/>
              <a:pathLst>
                <a:path w="335" h="482" extrusionOk="0">
                  <a:moveTo>
                    <a:pt x="0" y="1"/>
                  </a:moveTo>
                  <a:lnTo>
                    <a:pt x="0" y="482"/>
                  </a:lnTo>
                  <a:lnTo>
                    <a:pt x="335" y="147"/>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99" name="Google Shape;7999;p33"/>
          <p:cNvSpPr txBox="1">
            <a:spLocks noGrp="1"/>
          </p:cNvSpPr>
          <p:nvPr>
            <p:ph type="subTitle" idx="1"/>
          </p:nvPr>
        </p:nvSpPr>
        <p:spPr>
          <a:xfrm>
            <a:off x="2680950" y="1608500"/>
            <a:ext cx="3477300" cy="4173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solidFill>
                  <a:schemeClr val="lt1"/>
                </a:solidFill>
                <a:latin typeface="Maven Pro"/>
                <a:ea typeface="Maven Pro"/>
                <a:cs typeface="Maven Pro"/>
                <a:sym typeface="Maven Pro"/>
              </a:defRPr>
            </a:lvl1pPr>
            <a:lvl2pPr lvl="1" algn="ctr" rtl="0">
              <a:spcBef>
                <a:spcPts val="0"/>
              </a:spcBef>
              <a:spcAft>
                <a:spcPts val="0"/>
              </a:spcAft>
              <a:buNone/>
              <a:defRPr sz="1400">
                <a:solidFill>
                  <a:schemeClr val="lt1"/>
                </a:solidFill>
                <a:latin typeface="Maven Pro"/>
                <a:ea typeface="Maven Pro"/>
                <a:cs typeface="Maven Pro"/>
                <a:sym typeface="Maven Pro"/>
              </a:defRPr>
            </a:lvl2pPr>
            <a:lvl3pPr lvl="2" algn="ctr" rtl="0">
              <a:spcBef>
                <a:spcPts val="0"/>
              </a:spcBef>
              <a:spcAft>
                <a:spcPts val="0"/>
              </a:spcAft>
              <a:buNone/>
              <a:defRPr sz="1400">
                <a:solidFill>
                  <a:schemeClr val="lt1"/>
                </a:solidFill>
                <a:latin typeface="Maven Pro"/>
                <a:ea typeface="Maven Pro"/>
                <a:cs typeface="Maven Pro"/>
                <a:sym typeface="Maven Pro"/>
              </a:defRPr>
            </a:lvl3pPr>
            <a:lvl4pPr lvl="3" algn="ctr" rtl="0">
              <a:spcBef>
                <a:spcPts val="0"/>
              </a:spcBef>
              <a:spcAft>
                <a:spcPts val="0"/>
              </a:spcAft>
              <a:buNone/>
              <a:defRPr sz="1400">
                <a:solidFill>
                  <a:schemeClr val="lt1"/>
                </a:solidFill>
                <a:latin typeface="Maven Pro"/>
                <a:ea typeface="Maven Pro"/>
                <a:cs typeface="Maven Pro"/>
                <a:sym typeface="Maven Pro"/>
              </a:defRPr>
            </a:lvl4pPr>
            <a:lvl5pPr lvl="4" algn="ctr" rtl="0">
              <a:spcBef>
                <a:spcPts val="0"/>
              </a:spcBef>
              <a:spcAft>
                <a:spcPts val="0"/>
              </a:spcAft>
              <a:buNone/>
              <a:defRPr sz="1400">
                <a:solidFill>
                  <a:schemeClr val="lt1"/>
                </a:solidFill>
                <a:latin typeface="Maven Pro"/>
                <a:ea typeface="Maven Pro"/>
                <a:cs typeface="Maven Pro"/>
                <a:sym typeface="Maven Pro"/>
              </a:defRPr>
            </a:lvl5pPr>
            <a:lvl6pPr lvl="5" algn="ctr" rtl="0">
              <a:spcBef>
                <a:spcPts val="0"/>
              </a:spcBef>
              <a:spcAft>
                <a:spcPts val="0"/>
              </a:spcAft>
              <a:buNone/>
              <a:defRPr sz="1400">
                <a:solidFill>
                  <a:schemeClr val="lt1"/>
                </a:solidFill>
                <a:latin typeface="Maven Pro"/>
                <a:ea typeface="Maven Pro"/>
                <a:cs typeface="Maven Pro"/>
                <a:sym typeface="Maven Pro"/>
              </a:defRPr>
            </a:lvl6pPr>
            <a:lvl7pPr lvl="6" algn="ctr" rtl="0">
              <a:spcBef>
                <a:spcPts val="0"/>
              </a:spcBef>
              <a:spcAft>
                <a:spcPts val="0"/>
              </a:spcAft>
              <a:buNone/>
              <a:defRPr sz="1400">
                <a:solidFill>
                  <a:schemeClr val="lt1"/>
                </a:solidFill>
                <a:latin typeface="Maven Pro"/>
                <a:ea typeface="Maven Pro"/>
                <a:cs typeface="Maven Pro"/>
                <a:sym typeface="Maven Pro"/>
              </a:defRPr>
            </a:lvl7pPr>
            <a:lvl8pPr lvl="7" algn="ctr" rtl="0">
              <a:spcBef>
                <a:spcPts val="0"/>
              </a:spcBef>
              <a:spcAft>
                <a:spcPts val="0"/>
              </a:spcAft>
              <a:buNone/>
              <a:defRPr sz="1400">
                <a:solidFill>
                  <a:schemeClr val="lt1"/>
                </a:solidFill>
                <a:latin typeface="Maven Pro"/>
                <a:ea typeface="Maven Pro"/>
                <a:cs typeface="Maven Pro"/>
                <a:sym typeface="Maven Pro"/>
              </a:defRPr>
            </a:lvl8pPr>
            <a:lvl9pPr lvl="8" algn="ctr" rtl="0">
              <a:spcBef>
                <a:spcPts val="0"/>
              </a:spcBef>
              <a:spcAft>
                <a:spcPts val="0"/>
              </a:spcAft>
              <a:buNone/>
              <a:defRPr sz="1400">
                <a:solidFill>
                  <a:schemeClr val="lt1"/>
                </a:solidFill>
                <a:latin typeface="Maven Pro"/>
                <a:ea typeface="Maven Pro"/>
                <a:cs typeface="Maven Pro"/>
                <a:sym typeface="Maven Pro"/>
              </a:defRPr>
            </a:lvl9pPr>
          </a:lstStyle>
          <a:p>
            <a:endParaRPr/>
          </a:p>
        </p:txBody>
      </p:sp>
      <p:sp>
        <p:nvSpPr>
          <p:cNvPr id="8000" name="Google Shape;8000;p33"/>
          <p:cNvSpPr txBox="1">
            <a:spLocks noGrp="1"/>
          </p:cNvSpPr>
          <p:nvPr>
            <p:ph type="subTitle" idx="2"/>
          </p:nvPr>
        </p:nvSpPr>
        <p:spPr>
          <a:xfrm>
            <a:off x="2680950" y="2748661"/>
            <a:ext cx="3477300" cy="4173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solidFill>
                  <a:schemeClr val="lt1"/>
                </a:solidFill>
                <a:latin typeface="Maven Pro"/>
                <a:ea typeface="Maven Pro"/>
                <a:cs typeface="Maven Pro"/>
                <a:sym typeface="Maven Pro"/>
              </a:defRPr>
            </a:lvl1pPr>
            <a:lvl2pPr lvl="1" algn="ctr" rtl="0">
              <a:spcBef>
                <a:spcPts val="0"/>
              </a:spcBef>
              <a:spcAft>
                <a:spcPts val="0"/>
              </a:spcAft>
              <a:buNone/>
              <a:defRPr sz="1400">
                <a:solidFill>
                  <a:schemeClr val="lt1"/>
                </a:solidFill>
                <a:latin typeface="Maven Pro"/>
                <a:ea typeface="Maven Pro"/>
                <a:cs typeface="Maven Pro"/>
                <a:sym typeface="Maven Pro"/>
              </a:defRPr>
            </a:lvl2pPr>
            <a:lvl3pPr lvl="2" algn="ctr" rtl="0">
              <a:spcBef>
                <a:spcPts val="0"/>
              </a:spcBef>
              <a:spcAft>
                <a:spcPts val="0"/>
              </a:spcAft>
              <a:buNone/>
              <a:defRPr sz="1400">
                <a:solidFill>
                  <a:schemeClr val="lt1"/>
                </a:solidFill>
                <a:latin typeface="Maven Pro"/>
                <a:ea typeface="Maven Pro"/>
                <a:cs typeface="Maven Pro"/>
                <a:sym typeface="Maven Pro"/>
              </a:defRPr>
            </a:lvl3pPr>
            <a:lvl4pPr lvl="3" algn="ctr" rtl="0">
              <a:spcBef>
                <a:spcPts val="0"/>
              </a:spcBef>
              <a:spcAft>
                <a:spcPts val="0"/>
              </a:spcAft>
              <a:buNone/>
              <a:defRPr sz="1400">
                <a:solidFill>
                  <a:schemeClr val="lt1"/>
                </a:solidFill>
                <a:latin typeface="Maven Pro"/>
                <a:ea typeface="Maven Pro"/>
                <a:cs typeface="Maven Pro"/>
                <a:sym typeface="Maven Pro"/>
              </a:defRPr>
            </a:lvl4pPr>
            <a:lvl5pPr lvl="4" algn="ctr" rtl="0">
              <a:spcBef>
                <a:spcPts val="0"/>
              </a:spcBef>
              <a:spcAft>
                <a:spcPts val="0"/>
              </a:spcAft>
              <a:buNone/>
              <a:defRPr sz="1400">
                <a:solidFill>
                  <a:schemeClr val="lt1"/>
                </a:solidFill>
                <a:latin typeface="Maven Pro"/>
                <a:ea typeface="Maven Pro"/>
                <a:cs typeface="Maven Pro"/>
                <a:sym typeface="Maven Pro"/>
              </a:defRPr>
            </a:lvl5pPr>
            <a:lvl6pPr lvl="5" algn="ctr" rtl="0">
              <a:spcBef>
                <a:spcPts val="0"/>
              </a:spcBef>
              <a:spcAft>
                <a:spcPts val="0"/>
              </a:spcAft>
              <a:buNone/>
              <a:defRPr sz="1400">
                <a:solidFill>
                  <a:schemeClr val="lt1"/>
                </a:solidFill>
                <a:latin typeface="Maven Pro"/>
                <a:ea typeface="Maven Pro"/>
                <a:cs typeface="Maven Pro"/>
                <a:sym typeface="Maven Pro"/>
              </a:defRPr>
            </a:lvl6pPr>
            <a:lvl7pPr lvl="6" algn="ctr" rtl="0">
              <a:spcBef>
                <a:spcPts val="0"/>
              </a:spcBef>
              <a:spcAft>
                <a:spcPts val="0"/>
              </a:spcAft>
              <a:buNone/>
              <a:defRPr sz="1400">
                <a:solidFill>
                  <a:schemeClr val="lt1"/>
                </a:solidFill>
                <a:latin typeface="Maven Pro"/>
                <a:ea typeface="Maven Pro"/>
                <a:cs typeface="Maven Pro"/>
                <a:sym typeface="Maven Pro"/>
              </a:defRPr>
            </a:lvl7pPr>
            <a:lvl8pPr lvl="7" algn="ctr" rtl="0">
              <a:spcBef>
                <a:spcPts val="0"/>
              </a:spcBef>
              <a:spcAft>
                <a:spcPts val="0"/>
              </a:spcAft>
              <a:buNone/>
              <a:defRPr sz="1400">
                <a:solidFill>
                  <a:schemeClr val="lt1"/>
                </a:solidFill>
                <a:latin typeface="Maven Pro"/>
                <a:ea typeface="Maven Pro"/>
                <a:cs typeface="Maven Pro"/>
                <a:sym typeface="Maven Pro"/>
              </a:defRPr>
            </a:lvl8pPr>
            <a:lvl9pPr lvl="8" algn="ctr" rtl="0">
              <a:spcBef>
                <a:spcPts val="0"/>
              </a:spcBef>
              <a:spcAft>
                <a:spcPts val="0"/>
              </a:spcAft>
              <a:buNone/>
              <a:defRPr sz="1400">
                <a:solidFill>
                  <a:schemeClr val="lt1"/>
                </a:solidFill>
                <a:latin typeface="Maven Pro"/>
                <a:ea typeface="Maven Pro"/>
                <a:cs typeface="Maven Pro"/>
                <a:sym typeface="Maven Pro"/>
              </a:defRPr>
            </a:lvl9pPr>
          </a:lstStyle>
          <a:p>
            <a:endParaRPr/>
          </a:p>
        </p:txBody>
      </p:sp>
      <p:sp>
        <p:nvSpPr>
          <p:cNvPr id="8001" name="Google Shape;8001;p33"/>
          <p:cNvSpPr txBox="1">
            <a:spLocks noGrp="1"/>
          </p:cNvSpPr>
          <p:nvPr>
            <p:ph type="subTitle" idx="3"/>
          </p:nvPr>
        </p:nvSpPr>
        <p:spPr>
          <a:xfrm>
            <a:off x="2680950" y="3889275"/>
            <a:ext cx="3477300" cy="4173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solidFill>
                  <a:schemeClr val="lt1"/>
                </a:solidFill>
                <a:latin typeface="Maven Pro"/>
                <a:ea typeface="Maven Pro"/>
                <a:cs typeface="Maven Pro"/>
                <a:sym typeface="Maven Pro"/>
              </a:defRPr>
            </a:lvl1pPr>
            <a:lvl2pPr lvl="1" algn="ctr" rtl="0">
              <a:spcBef>
                <a:spcPts val="0"/>
              </a:spcBef>
              <a:spcAft>
                <a:spcPts val="0"/>
              </a:spcAft>
              <a:buNone/>
              <a:defRPr sz="1400">
                <a:solidFill>
                  <a:schemeClr val="lt1"/>
                </a:solidFill>
                <a:latin typeface="Maven Pro"/>
                <a:ea typeface="Maven Pro"/>
                <a:cs typeface="Maven Pro"/>
                <a:sym typeface="Maven Pro"/>
              </a:defRPr>
            </a:lvl2pPr>
            <a:lvl3pPr lvl="2" algn="ctr" rtl="0">
              <a:spcBef>
                <a:spcPts val="0"/>
              </a:spcBef>
              <a:spcAft>
                <a:spcPts val="0"/>
              </a:spcAft>
              <a:buNone/>
              <a:defRPr sz="1400">
                <a:solidFill>
                  <a:schemeClr val="lt1"/>
                </a:solidFill>
                <a:latin typeface="Maven Pro"/>
                <a:ea typeface="Maven Pro"/>
                <a:cs typeface="Maven Pro"/>
                <a:sym typeface="Maven Pro"/>
              </a:defRPr>
            </a:lvl3pPr>
            <a:lvl4pPr lvl="3" algn="ctr" rtl="0">
              <a:spcBef>
                <a:spcPts val="0"/>
              </a:spcBef>
              <a:spcAft>
                <a:spcPts val="0"/>
              </a:spcAft>
              <a:buNone/>
              <a:defRPr sz="1400">
                <a:solidFill>
                  <a:schemeClr val="lt1"/>
                </a:solidFill>
                <a:latin typeface="Maven Pro"/>
                <a:ea typeface="Maven Pro"/>
                <a:cs typeface="Maven Pro"/>
                <a:sym typeface="Maven Pro"/>
              </a:defRPr>
            </a:lvl4pPr>
            <a:lvl5pPr lvl="4" algn="ctr" rtl="0">
              <a:spcBef>
                <a:spcPts val="0"/>
              </a:spcBef>
              <a:spcAft>
                <a:spcPts val="0"/>
              </a:spcAft>
              <a:buNone/>
              <a:defRPr sz="1400">
                <a:solidFill>
                  <a:schemeClr val="lt1"/>
                </a:solidFill>
                <a:latin typeface="Maven Pro"/>
                <a:ea typeface="Maven Pro"/>
                <a:cs typeface="Maven Pro"/>
                <a:sym typeface="Maven Pro"/>
              </a:defRPr>
            </a:lvl5pPr>
            <a:lvl6pPr lvl="5" algn="ctr" rtl="0">
              <a:spcBef>
                <a:spcPts val="0"/>
              </a:spcBef>
              <a:spcAft>
                <a:spcPts val="0"/>
              </a:spcAft>
              <a:buNone/>
              <a:defRPr sz="1400">
                <a:solidFill>
                  <a:schemeClr val="lt1"/>
                </a:solidFill>
                <a:latin typeface="Maven Pro"/>
                <a:ea typeface="Maven Pro"/>
                <a:cs typeface="Maven Pro"/>
                <a:sym typeface="Maven Pro"/>
              </a:defRPr>
            </a:lvl6pPr>
            <a:lvl7pPr lvl="6" algn="ctr" rtl="0">
              <a:spcBef>
                <a:spcPts val="0"/>
              </a:spcBef>
              <a:spcAft>
                <a:spcPts val="0"/>
              </a:spcAft>
              <a:buNone/>
              <a:defRPr sz="1400">
                <a:solidFill>
                  <a:schemeClr val="lt1"/>
                </a:solidFill>
                <a:latin typeface="Maven Pro"/>
                <a:ea typeface="Maven Pro"/>
                <a:cs typeface="Maven Pro"/>
                <a:sym typeface="Maven Pro"/>
              </a:defRPr>
            </a:lvl7pPr>
            <a:lvl8pPr lvl="7" algn="ctr" rtl="0">
              <a:spcBef>
                <a:spcPts val="0"/>
              </a:spcBef>
              <a:spcAft>
                <a:spcPts val="0"/>
              </a:spcAft>
              <a:buNone/>
              <a:defRPr sz="1400">
                <a:solidFill>
                  <a:schemeClr val="lt1"/>
                </a:solidFill>
                <a:latin typeface="Maven Pro"/>
                <a:ea typeface="Maven Pro"/>
                <a:cs typeface="Maven Pro"/>
                <a:sym typeface="Maven Pro"/>
              </a:defRPr>
            </a:lvl8pPr>
            <a:lvl9pPr lvl="8" algn="ctr" rtl="0">
              <a:spcBef>
                <a:spcPts val="0"/>
              </a:spcBef>
              <a:spcAft>
                <a:spcPts val="0"/>
              </a:spcAft>
              <a:buNone/>
              <a:defRPr sz="1400">
                <a:solidFill>
                  <a:schemeClr val="lt1"/>
                </a:solidFill>
                <a:latin typeface="Maven Pro"/>
                <a:ea typeface="Maven Pro"/>
                <a:cs typeface="Maven Pro"/>
                <a:sym typeface="Maven Pro"/>
              </a:defRPr>
            </a:lvl9pPr>
          </a:lstStyle>
          <a:p>
            <a:endParaRPr/>
          </a:p>
        </p:txBody>
      </p:sp>
      <p:sp>
        <p:nvSpPr>
          <p:cNvPr id="8002" name="Google Shape;8002;p33"/>
          <p:cNvSpPr txBox="1">
            <a:spLocks noGrp="1"/>
          </p:cNvSpPr>
          <p:nvPr>
            <p:ph type="title" hasCustomPrompt="1"/>
          </p:nvPr>
        </p:nvSpPr>
        <p:spPr>
          <a:xfrm>
            <a:off x="2631600" y="1141725"/>
            <a:ext cx="3576000" cy="46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solidFill>
                  <a:schemeClr val="lt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8003" name="Google Shape;8003;p33"/>
          <p:cNvSpPr txBox="1">
            <a:spLocks noGrp="1"/>
          </p:cNvSpPr>
          <p:nvPr>
            <p:ph type="title" idx="4" hasCustomPrompt="1"/>
          </p:nvPr>
        </p:nvSpPr>
        <p:spPr>
          <a:xfrm>
            <a:off x="2631600" y="2259500"/>
            <a:ext cx="3576000" cy="46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solidFill>
                  <a:schemeClr val="lt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8004" name="Google Shape;8004;p33"/>
          <p:cNvSpPr txBox="1">
            <a:spLocks noGrp="1"/>
          </p:cNvSpPr>
          <p:nvPr>
            <p:ph type="title" idx="5" hasCustomPrompt="1"/>
          </p:nvPr>
        </p:nvSpPr>
        <p:spPr>
          <a:xfrm>
            <a:off x="2631600" y="3422475"/>
            <a:ext cx="3576000" cy="46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solidFill>
                  <a:schemeClr val="lt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grpSp>
        <p:nvGrpSpPr>
          <p:cNvPr id="8005" name="Google Shape;8005;p33"/>
          <p:cNvGrpSpPr/>
          <p:nvPr/>
        </p:nvGrpSpPr>
        <p:grpSpPr>
          <a:xfrm rot="3055298">
            <a:off x="7031517" y="2151405"/>
            <a:ext cx="572828" cy="840268"/>
            <a:chOff x="1713713" y="4972438"/>
            <a:chExt cx="443613" cy="650725"/>
          </a:xfrm>
        </p:grpSpPr>
        <p:sp>
          <p:nvSpPr>
            <p:cNvPr id="8006" name="Google Shape;8006;p33"/>
            <p:cNvSpPr/>
            <p:nvPr/>
          </p:nvSpPr>
          <p:spPr>
            <a:xfrm>
              <a:off x="1922975" y="5313488"/>
              <a:ext cx="127125" cy="99925"/>
            </a:xfrm>
            <a:custGeom>
              <a:avLst/>
              <a:gdLst/>
              <a:ahLst/>
              <a:cxnLst/>
              <a:rect l="l" t="t" r="r" b="b"/>
              <a:pathLst>
                <a:path w="5085" h="3997" extrusionOk="0">
                  <a:moveTo>
                    <a:pt x="942" y="0"/>
                  </a:moveTo>
                  <a:lnTo>
                    <a:pt x="0" y="1674"/>
                  </a:lnTo>
                  <a:lnTo>
                    <a:pt x="4164" y="3997"/>
                  </a:lnTo>
                  <a:lnTo>
                    <a:pt x="4101" y="2867"/>
                  </a:lnTo>
                  <a:lnTo>
                    <a:pt x="5085" y="2323"/>
                  </a:lnTo>
                  <a:lnTo>
                    <a:pt x="942" y="0"/>
                  </a:lnTo>
                  <a:close/>
                </a:path>
              </a:pathLst>
            </a:custGeom>
            <a:solidFill>
              <a:srgbClr val="C0272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7" name="Google Shape;8007;p33"/>
            <p:cNvSpPr/>
            <p:nvPr/>
          </p:nvSpPr>
          <p:spPr>
            <a:xfrm>
              <a:off x="1924000" y="5319238"/>
              <a:ext cx="65425" cy="125050"/>
            </a:xfrm>
            <a:custGeom>
              <a:avLst/>
              <a:gdLst/>
              <a:ahLst/>
              <a:cxnLst/>
              <a:rect l="l" t="t" r="r" b="b"/>
              <a:pathLst>
                <a:path w="2617" h="5002" extrusionOk="0">
                  <a:moveTo>
                    <a:pt x="1905" y="0"/>
                  </a:moveTo>
                  <a:lnTo>
                    <a:pt x="1" y="293"/>
                  </a:lnTo>
                  <a:lnTo>
                    <a:pt x="712" y="5001"/>
                  </a:lnTo>
                  <a:lnTo>
                    <a:pt x="1570" y="4269"/>
                  </a:lnTo>
                  <a:lnTo>
                    <a:pt x="2616" y="4708"/>
                  </a:lnTo>
                  <a:lnTo>
                    <a:pt x="2616" y="4708"/>
                  </a:lnTo>
                  <a:lnTo>
                    <a:pt x="1905" y="0"/>
                  </a:lnTo>
                  <a:close/>
                </a:path>
              </a:pathLst>
            </a:custGeom>
            <a:solidFill>
              <a:srgbClr val="C0272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8" name="Google Shape;8008;p33"/>
            <p:cNvSpPr/>
            <p:nvPr/>
          </p:nvSpPr>
          <p:spPr>
            <a:xfrm>
              <a:off x="1713725" y="4972438"/>
              <a:ext cx="443600" cy="650725"/>
            </a:xfrm>
            <a:custGeom>
              <a:avLst/>
              <a:gdLst/>
              <a:ahLst/>
              <a:cxnLst/>
              <a:rect l="l" t="t" r="r" b="b"/>
              <a:pathLst>
                <a:path w="17744" h="26029" extrusionOk="0">
                  <a:moveTo>
                    <a:pt x="13015" y="0"/>
                  </a:moveTo>
                  <a:lnTo>
                    <a:pt x="1" y="23393"/>
                  </a:lnTo>
                  <a:cubicBezTo>
                    <a:pt x="670" y="25757"/>
                    <a:pt x="4750" y="26029"/>
                    <a:pt x="4750" y="26029"/>
                  </a:cubicBezTo>
                  <a:lnTo>
                    <a:pt x="17744" y="2636"/>
                  </a:lnTo>
                  <a:cubicBezTo>
                    <a:pt x="17200" y="837"/>
                    <a:pt x="13015" y="0"/>
                    <a:pt x="13015" y="0"/>
                  </a:cubicBezTo>
                  <a:close/>
                </a:path>
              </a:pathLst>
            </a:custGeom>
            <a:solidFill>
              <a:srgbClr val="FFF0A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9" name="Google Shape;8009;p33"/>
            <p:cNvSpPr/>
            <p:nvPr/>
          </p:nvSpPr>
          <p:spPr>
            <a:xfrm>
              <a:off x="1772850" y="4997538"/>
              <a:ext cx="384475" cy="625625"/>
            </a:xfrm>
            <a:custGeom>
              <a:avLst/>
              <a:gdLst/>
              <a:ahLst/>
              <a:cxnLst/>
              <a:rect l="l" t="t" r="r" b="b"/>
              <a:pathLst>
                <a:path w="15379" h="25025" extrusionOk="0">
                  <a:moveTo>
                    <a:pt x="13621" y="0"/>
                  </a:moveTo>
                  <a:lnTo>
                    <a:pt x="0" y="24502"/>
                  </a:lnTo>
                  <a:cubicBezTo>
                    <a:pt x="774" y="24774"/>
                    <a:pt x="1569" y="24941"/>
                    <a:pt x="2385" y="25025"/>
                  </a:cubicBezTo>
                  <a:lnTo>
                    <a:pt x="15379" y="1632"/>
                  </a:lnTo>
                  <a:cubicBezTo>
                    <a:pt x="15170" y="963"/>
                    <a:pt x="14458" y="419"/>
                    <a:pt x="13621" y="0"/>
                  </a:cubicBezTo>
                  <a:close/>
                </a:path>
              </a:pathLst>
            </a:custGeom>
            <a:solidFill>
              <a:srgbClr val="FFF0A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0" name="Google Shape;8010;p33"/>
            <p:cNvSpPr/>
            <p:nvPr/>
          </p:nvSpPr>
          <p:spPr>
            <a:xfrm>
              <a:off x="1813650" y="5021588"/>
              <a:ext cx="343675" cy="601575"/>
            </a:xfrm>
            <a:custGeom>
              <a:avLst/>
              <a:gdLst/>
              <a:ahLst/>
              <a:cxnLst/>
              <a:rect l="l" t="t" r="r" b="b"/>
              <a:pathLst>
                <a:path w="13747" h="24063" extrusionOk="0">
                  <a:moveTo>
                    <a:pt x="13349" y="1"/>
                  </a:moveTo>
                  <a:lnTo>
                    <a:pt x="0" y="23958"/>
                  </a:lnTo>
                  <a:cubicBezTo>
                    <a:pt x="439" y="24042"/>
                    <a:pt x="732" y="24063"/>
                    <a:pt x="732" y="24063"/>
                  </a:cubicBezTo>
                  <a:lnTo>
                    <a:pt x="13747" y="670"/>
                  </a:lnTo>
                  <a:cubicBezTo>
                    <a:pt x="13663" y="419"/>
                    <a:pt x="13517" y="189"/>
                    <a:pt x="13349" y="1"/>
                  </a:cubicBezTo>
                  <a:close/>
                </a:path>
              </a:pathLst>
            </a:custGeom>
            <a:solidFill>
              <a:srgbClr val="FFF0A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1" name="Google Shape;8011;p33"/>
            <p:cNvSpPr/>
            <p:nvPr/>
          </p:nvSpPr>
          <p:spPr>
            <a:xfrm>
              <a:off x="1857050" y="5254513"/>
              <a:ext cx="148600" cy="111300"/>
            </a:xfrm>
            <a:custGeom>
              <a:avLst/>
              <a:gdLst/>
              <a:ahLst/>
              <a:cxnLst/>
              <a:rect l="l" t="t" r="r" b="b"/>
              <a:pathLst>
                <a:path w="5944" h="4452" extrusionOk="0">
                  <a:moveTo>
                    <a:pt x="1" y="1814"/>
                  </a:moveTo>
                  <a:cubicBezTo>
                    <a:pt x="1" y="1815"/>
                    <a:pt x="1" y="1815"/>
                    <a:pt x="1" y="1815"/>
                  </a:cubicBezTo>
                  <a:lnTo>
                    <a:pt x="1" y="1814"/>
                  </a:lnTo>
                  <a:close/>
                  <a:moveTo>
                    <a:pt x="1220" y="1"/>
                  </a:moveTo>
                  <a:cubicBezTo>
                    <a:pt x="1006" y="1"/>
                    <a:pt x="963" y="79"/>
                    <a:pt x="963" y="79"/>
                  </a:cubicBezTo>
                  <a:lnTo>
                    <a:pt x="1" y="1814"/>
                  </a:lnTo>
                  <a:lnTo>
                    <a:pt x="1" y="1814"/>
                  </a:lnTo>
                  <a:cubicBezTo>
                    <a:pt x="6" y="1807"/>
                    <a:pt x="52" y="1737"/>
                    <a:pt x="251" y="1737"/>
                  </a:cubicBezTo>
                  <a:cubicBezTo>
                    <a:pt x="554" y="1737"/>
                    <a:pt x="1212" y="1897"/>
                    <a:pt x="2616" y="2673"/>
                  </a:cubicBezTo>
                  <a:cubicBezTo>
                    <a:pt x="4981" y="3991"/>
                    <a:pt x="4729" y="4452"/>
                    <a:pt x="4729" y="4452"/>
                  </a:cubicBezTo>
                  <a:lnTo>
                    <a:pt x="5692" y="2715"/>
                  </a:lnTo>
                  <a:cubicBezTo>
                    <a:pt x="5692" y="2715"/>
                    <a:pt x="5943" y="2255"/>
                    <a:pt x="3579" y="936"/>
                  </a:cubicBezTo>
                  <a:cubicBezTo>
                    <a:pt x="2187" y="160"/>
                    <a:pt x="1527" y="1"/>
                    <a:pt x="1220" y="1"/>
                  </a:cubicBezTo>
                  <a:close/>
                </a:path>
              </a:pathLst>
            </a:custGeom>
            <a:solidFill>
              <a:srgbClr val="C0272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2" name="Google Shape;8012;p33"/>
            <p:cNvSpPr/>
            <p:nvPr/>
          </p:nvSpPr>
          <p:spPr>
            <a:xfrm>
              <a:off x="1922963" y="5313488"/>
              <a:ext cx="127125" cy="99925"/>
            </a:xfrm>
            <a:custGeom>
              <a:avLst/>
              <a:gdLst/>
              <a:ahLst/>
              <a:cxnLst/>
              <a:rect l="l" t="t" r="r" b="b"/>
              <a:pathLst>
                <a:path w="5085" h="3997" extrusionOk="0">
                  <a:moveTo>
                    <a:pt x="942" y="0"/>
                  </a:moveTo>
                  <a:lnTo>
                    <a:pt x="0" y="1674"/>
                  </a:lnTo>
                  <a:lnTo>
                    <a:pt x="4164" y="3997"/>
                  </a:lnTo>
                  <a:lnTo>
                    <a:pt x="4101" y="2867"/>
                  </a:lnTo>
                  <a:lnTo>
                    <a:pt x="5085" y="2323"/>
                  </a:lnTo>
                  <a:lnTo>
                    <a:pt x="9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3" name="Google Shape;8013;p33"/>
            <p:cNvSpPr/>
            <p:nvPr/>
          </p:nvSpPr>
          <p:spPr>
            <a:xfrm>
              <a:off x="1923988" y="5319238"/>
              <a:ext cx="65425" cy="125050"/>
            </a:xfrm>
            <a:custGeom>
              <a:avLst/>
              <a:gdLst/>
              <a:ahLst/>
              <a:cxnLst/>
              <a:rect l="l" t="t" r="r" b="b"/>
              <a:pathLst>
                <a:path w="2617" h="5002" extrusionOk="0">
                  <a:moveTo>
                    <a:pt x="1905" y="0"/>
                  </a:moveTo>
                  <a:lnTo>
                    <a:pt x="1" y="293"/>
                  </a:lnTo>
                  <a:lnTo>
                    <a:pt x="712" y="5001"/>
                  </a:lnTo>
                  <a:lnTo>
                    <a:pt x="1570" y="4269"/>
                  </a:lnTo>
                  <a:lnTo>
                    <a:pt x="2616" y="4708"/>
                  </a:lnTo>
                  <a:lnTo>
                    <a:pt x="2616" y="4708"/>
                  </a:lnTo>
                  <a:lnTo>
                    <a:pt x="19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4" name="Google Shape;8014;p33"/>
            <p:cNvSpPr/>
            <p:nvPr/>
          </p:nvSpPr>
          <p:spPr>
            <a:xfrm>
              <a:off x="1713713" y="4972438"/>
              <a:ext cx="443600" cy="650725"/>
            </a:xfrm>
            <a:custGeom>
              <a:avLst/>
              <a:gdLst/>
              <a:ahLst/>
              <a:cxnLst/>
              <a:rect l="l" t="t" r="r" b="b"/>
              <a:pathLst>
                <a:path w="17744" h="26029" extrusionOk="0">
                  <a:moveTo>
                    <a:pt x="13015" y="0"/>
                  </a:moveTo>
                  <a:lnTo>
                    <a:pt x="1" y="23393"/>
                  </a:lnTo>
                  <a:cubicBezTo>
                    <a:pt x="670" y="25757"/>
                    <a:pt x="4750" y="26029"/>
                    <a:pt x="4750" y="26029"/>
                  </a:cubicBezTo>
                  <a:lnTo>
                    <a:pt x="17744" y="2636"/>
                  </a:lnTo>
                  <a:cubicBezTo>
                    <a:pt x="17200" y="837"/>
                    <a:pt x="13015" y="0"/>
                    <a:pt x="130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5" name="Google Shape;8015;p33"/>
            <p:cNvSpPr/>
            <p:nvPr/>
          </p:nvSpPr>
          <p:spPr>
            <a:xfrm>
              <a:off x="1772838" y="4997538"/>
              <a:ext cx="384475" cy="625625"/>
            </a:xfrm>
            <a:custGeom>
              <a:avLst/>
              <a:gdLst/>
              <a:ahLst/>
              <a:cxnLst/>
              <a:rect l="l" t="t" r="r" b="b"/>
              <a:pathLst>
                <a:path w="15379" h="25025" extrusionOk="0">
                  <a:moveTo>
                    <a:pt x="13621" y="0"/>
                  </a:moveTo>
                  <a:lnTo>
                    <a:pt x="0" y="24502"/>
                  </a:lnTo>
                  <a:cubicBezTo>
                    <a:pt x="774" y="24774"/>
                    <a:pt x="1569" y="24941"/>
                    <a:pt x="2385" y="25025"/>
                  </a:cubicBezTo>
                  <a:lnTo>
                    <a:pt x="15379" y="1632"/>
                  </a:lnTo>
                  <a:cubicBezTo>
                    <a:pt x="15170" y="963"/>
                    <a:pt x="14458" y="419"/>
                    <a:pt x="136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6" name="Google Shape;8016;p33"/>
            <p:cNvSpPr/>
            <p:nvPr/>
          </p:nvSpPr>
          <p:spPr>
            <a:xfrm>
              <a:off x="1813638" y="5021588"/>
              <a:ext cx="343675" cy="601575"/>
            </a:xfrm>
            <a:custGeom>
              <a:avLst/>
              <a:gdLst/>
              <a:ahLst/>
              <a:cxnLst/>
              <a:rect l="l" t="t" r="r" b="b"/>
              <a:pathLst>
                <a:path w="13747" h="24063" extrusionOk="0">
                  <a:moveTo>
                    <a:pt x="13349" y="1"/>
                  </a:moveTo>
                  <a:lnTo>
                    <a:pt x="0" y="23958"/>
                  </a:lnTo>
                  <a:cubicBezTo>
                    <a:pt x="439" y="24042"/>
                    <a:pt x="732" y="24063"/>
                    <a:pt x="732" y="24063"/>
                  </a:cubicBezTo>
                  <a:lnTo>
                    <a:pt x="13747" y="670"/>
                  </a:lnTo>
                  <a:cubicBezTo>
                    <a:pt x="13663" y="419"/>
                    <a:pt x="13517" y="189"/>
                    <a:pt x="133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7" name="Google Shape;8017;p33"/>
            <p:cNvSpPr/>
            <p:nvPr/>
          </p:nvSpPr>
          <p:spPr>
            <a:xfrm>
              <a:off x="1857038" y="5254513"/>
              <a:ext cx="148600" cy="111300"/>
            </a:xfrm>
            <a:custGeom>
              <a:avLst/>
              <a:gdLst/>
              <a:ahLst/>
              <a:cxnLst/>
              <a:rect l="l" t="t" r="r" b="b"/>
              <a:pathLst>
                <a:path w="5944" h="4452" extrusionOk="0">
                  <a:moveTo>
                    <a:pt x="1" y="1814"/>
                  </a:moveTo>
                  <a:cubicBezTo>
                    <a:pt x="1" y="1815"/>
                    <a:pt x="1" y="1815"/>
                    <a:pt x="1" y="1815"/>
                  </a:cubicBezTo>
                  <a:lnTo>
                    <a:pt x="1" y="1814"/>
                  </a:lnTo>
                  <a:close/>
                  <a:moveTo>
                    <a:pt x="1220" y="1"/>
                  </a:moveTo>
                  <a:cubicBezTo>
                    <a:pt x="1006" y="1"/>
                    <a:pt x="963" y="79"/>
                    <a:pt x="963" y="79"/>
                  </a:cubicBezTo>
                  <a:lnTo>
                    <a:pt x="1" y="1814"/>
                  </a:lnTo>
                  <a:lnTo>
                    <a:pt x="1" y="1814"/>
                  </a:lnTo>
                  <a:cubicBezTo>
                    <a:pt x="6" y="1807"/>
                    <a:pt x="52" y="1737"/>
                    <a:pt x="251" y="1737"/>
                  </a:cubicBezTo>
                  <a:cubicBezTo>
                    <a:pt x="554" y="1737"/>
                    <a:pt x="1212" y="1897"/>
                    <a:pt x="2616" y="2673"/>
                  </a:cubicBezTo>
                  <a:cubicBezTo>
                    <a:pt x="4981" y="3991"/>
                    <a:pt x="4729" y="4452"/>
                    <a:pt x="4729" y="4452"/>
                  </a:cubicBezTo>
                  <a:lnTo>
                    <a:pt x="5692" y="2715"/>
                  </a:lnTo>
                  <a:cubicBezTo>
                    <a:pt x="5692" y="2715"/>
                    <a:pt x="5943" y="2255"/>
                    <a:pt x="3579" y="936"/>
                  </a:cubicBezTo>
                  <a:cubicBezTo>
                    <a:pt x="2187" y="160"/>
                    <a:pt x="1527" y="1"/>
                    <a:pt x="12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anks">
  <p:cSld name="OBJECT_1_1_1">
    <p:spTree>
      <p:nvGrpSpPr>
        <p:cNvPr id="1" name="Shape 8018"/>
        <p:cNvGrpSpPr/>
        <p:nvPr/>
      </p:nvGrpSpPr>
      <p:grpSpPr>
        <a:xfrm>
          <a:off x="0" y="0"/>
          <a:ext cx="0" cy="0"/>
          <a:chOff x="0" y="0"/>
          <a:chExt cx="0" cy="0"/>
        </a:xfrm>
      </p:grpSpPr>
      <p:sp>
        <p:nvSpPr>
          <p:cNvPr id="8019" name="Google Shape;8019;p34"/>
          <p:cNvSpPr txBox="1">
            <a:spLocks noGrp="1"/>
          </p:cNvSpPr>
          <p:nvPr>
            <p:ph type="title"/>
          </p:nvPr>
        </p:nvSpPr>
        <p:spPr>
          <a:xfrm>
            <a:off x="965657" y="1043300"/>
            <a:ext cx="3648600" cy="909900"/>
          </a:xfrm>
          <a:prstGeom prst="rect">
            <a:avLst/>
          </a:prstGeom>
          <a:noFill/>
          <a:ln>
            <a:noFill/>
          </a:ln>
        </p:spPr>
        <p:txBody>
          <a:bodyPr spcFirstLastPara="1" wrap="square" lIns="0" tIns="0" rIns="0" bIns="0" anchor="b" anchorCtr="0">
            <a:noAutofit/>
          </a:bodyPr>
          <a:lstStyle>
            <a:lvl1pPr lvl="0" rtl="0">
              <a:spcBef>
                <a:spcPts val="0"/>
              </a:spcBef>
              <a:spcAft>
                <a:spcPts val="0"/>
              </a:spcAft>
              <a:buSzPts val="3300"/>
              <a:buNone/>
              <a:defRPr sz="6000" i="0"/>
            </a:lvl1pPr>
            <a:lvl2pPr lvl="1" rtl="0">
              <a:spcBef>
                <a:spcPts val="0"/>
              </a:spcBef>
              <a:spcAft>
                <a:spcPts val="0"/>
              </a:spcAft>
              <a:buSzPts val="3300"/>
              <a:buNone/>
              <a:defRPr sz="3300"/>
            </a:lvl2pPr>
            <a:lvl3pPr lvl="2" rtl="0">
              <a:spcBef>
                <a:spcPts val="0"/>
              </a:spcBef>
              <a:spcAft>
                <a:spcPts val="0"/>
              </a:spcAft>
              <a:buSzPts val="3300"/>
              <a:buNone/>
              <a:defRPr sz="3300"/>
            </a:lvl3pPr>
            <a:lvl4pPr lvl="3" rtl="0">
              <a:spcBef>
                <a:spcPts val="0"/>
              </a:spcBef>
              <a:spcAft>
                <a:spcPts val="0"/>
              </a:spcAft>
              <a:buSzPts val="3300"/>
              <a:buNone/>
              <a:defRPr sz="3300"/>
            </a:lvl4pPr>
            <a:lvl5pPr lvl="4" rtl="0">
              <a:spcBef>
                <a:spcPts val="0"/>
              </a:spcBef>
              <a:spcAft>
                <a:spcPts val="0"/>
              </a:spcAft>
              <a:buSzPts val="3300"/>
              <a:buNone/>
              <a:defRPr sz="3300"/>
            </a:lvl5pPr>
            <a:lvl6pPr lvl="5" rtl="0">
              <a:spcBef>
                <a:spcPts val="0"/>
              </a:spcBef>
              <a:spcAft>
                <a:spcPts val="0"/>
              </a:spcAft>
              <a:buSzPts val="3300"/>
              <a:buNone/>
              <a:defRPr sz="3300"/>
            </a:lvl6pPr>
            <a:lvl7pPr lvl="6" rtl="0">
              <a:spcBef>
                <a:spcPts val="0"/>
              </a:spcBef>
              <a:spcAft>
                <a:spcPts val="0"/>
              </a:spcAft>
              <a:buSzPts val="3300"/>
              <a:buNone/>
              <a:defRPr sz="3300"/>
            </a:lvl7pPr>
            <a:lvl8pPr lvl="7" rtl="0">
              <a:spcBef>
                <a:spcPts val="0"/>
              </a:spcBef>
              <a:spcAft>
                <a:spcPts val="0"/>
              </a:spcAft>
              <a:buSzPts val="3300"/>
              <a:buNone/>
              <a:defRPr sz="3300"/>
            </a:lvl8pPr>
            <a:lvl9pPr lvl="8" rtl="0">
              <a:spcBef>
                <a:spcPts val="0"/>
              </a:spcBef>
              <a:spcAft>
                <a:spcPts val="0"/>
              </a:spcAft>
              <a:buSzPts val="3300"/>
              <a:buNone/>
              <a:defRPr sz="3300"/>
            </a:lvl9pPr>
          </a:lstStyle>
          <a:p>
            <a:endParaRPr/>
          </a:p>
        </p:txBody>
      </p:sp>
      <p:sp>
        <p:nvSpPr>
          <p:cNvPr id="8020" name="Google Shape;8020;p34"/>
          <p:cNvSpPr txBox="1">
            <a:spLocks noGrp="1"/>
          </p:cNvSpPr>
          <p:nvPr>
            <p:ph type="subTitle" idx="1"/>
          </p:nvPr>
        </p:nvSpPr>
        <p:spPr>
          <a:xfrm>
            <a:off x="854807" y="2517700"/>
            <a:ext cx="3870300" cy="909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atin typeface="Maven Pro"/>
                <a:ea typeface="Maven Pro"/>
                <a:cs typeface="Maven Pro"/>
                <a:sym typeface="Maven Pro"/>
              </a:defRPr>
            </a:lvl1pPr>
            <a:lvl2pPr lvl="1" algn="ctr" rtl="0">
              <a:spcBef>
                <a:spcPts val="0"/>
              </a:spcBef>
              <a:spcAft>
                <a:spcPts val="0"/>
              </a:spcAft>
              <a:buNone/>
              <a:defRPr sz="1400">
                <a:latin typeface="Maven Pro"/>
                <a:ea typeface="Maven Pro"/>
                <a:cs typeface="Maven Pro"/>
                <a:sym typeface="Maven Pro"/>
              </a:defRPr>
            </a:lvl2pPr>
            <a:lvl3pPr lvl="2" algn="ctr" rtl="0">
              <a:spcBef>
                <a:spcPts val="0"/>
              </a:spcBef>
              <a:spcAft>
                <a:spcPts val="0"/>
              </a:spcAft>
              <a:buNone/>
              <a:defRPr sz="1400">
                <a:latin typeface="Maven Pro"/>
                <a:ea typeface="Maven Pro"/>
                <a:cs typeface="Maven Pro"/>
                <a:sym typeface="Maven Pro"/>
              </a:defRPr>
            </a:lvl3pPr>
            <a:lvl4pPr lvl="3" algn="ctr" rtl="0">
              <a:spcBef>
                <a:spcPts val="0"/>
              </a:spcBef>
              <a:spcAft>
                <a:spcPts val="0"/>
              </a:spcAft>
              <a:buNone/>
              <a:defRPr sz="1400">
                <a:latin typeface="Maven Pro"/>
                <a:ea typeface="Maven Pro"/>
                <a:cs typeface="Maven Pro"/>
                <a:sym typeface="Maven Pro"/>
              </a:defRPr>
            </a:lvl4pPr>
            <a:lvl5pPr lvl="4" algn="ctr" rtl="0">
              <a:spcBef>
                <a:spcPts val="0"/>
              </a:spcBef>
              <a:spcAft>
                <a:spcPts val="0"/>
              </a:spcAft>
              <a:buNone/>
              <a:defRPr sz="1400">
                <a:latin typeface="Maven Pro"/>
                <a:ea typeface="Maven Pro"/>
                <a:cs typeface="Maven Pro"/>
                <a:sym typeface="Maven Pro"/>
              </a:defRPr>
            </a:lvl5pPr>
            <a:lvl6pPr lvl="5" algn="ctr" rtl="0">
              <a:spcBef>
                <a:spcPts val="0"/>
              </a:spcBef>
              <a:spcAft>
                <a:spcPts val="0"/>
              </a:spcAft>
              <a:buNone/>
              <a:defRPr sz="1400">
                <a:latin typeface="Maven Pro"/>
                <a:ea typeface="Maven Pro"/>
                <a:cs typeface="Maven Pro"/>
                <a:sym typeface="Maven Pro"/>
              </a:defRPr>
            </a:lvl6pPr>
            <a:lvl7pPr lvl="6" algn="ctr" rtl="0">
              <a:spcBef>
                <a:spcPts val="0"/>
              </a:spcBef>
              <a:spcAft>
                <a:spcPts val="0"/>
              </a:spcAft>
              <a:buNone/>
              <a:defRPr sz="1400">
                <a:latin typeface="Maven Pro"/>
                <a:ea typeface="Maven Pro"/>
                <a:cs typeface="Maven Pro"/>
                <a:sym typeface="Maven Pro"/>
              </a:defRPr>
            </a:lvl7pPr>
            <a:lvl8pPr lvl="7" algn="ctr" rtl="0">
              <a:spcBef>
                <a:spcPts val="0"/>
              </a:spcBef>
              <a:spcAft>
                <a:spcPts val="0"/>
              </a:spcAft>
              <a:buNone/>
              <a:defRPr sz="1400">
                <a:latin typeface="Maven Pro"/>
                <a:ea typeface="Maven Pro"/>
                <a:cs typeface="Maven Pro"/>
                <a:sym typeface="Maven Pro"/>
              </a:defRPr>
            </a:lvl8pPr>
            <a:lvl9pPr lvl="8" algn="ctr" rtl="0">
              <a:spcBef>
                <a:spcPts val="0"/>
              </a:spcBef>
              <a:spcAft>
                <a:spcPts val="0"/>
              </a:spcAft>
              <a:buNone/>
              <a:defRPr sz="1400">
                <a:latin typeface="Maven Pro"/>
                <a:ea typeface="Maven Pro"/>
                <a:cs typeface="Maven Pro"/>
                <a:sym typeface="Maven Pro"/>
              </a:defRPr>
            </a:lvl9pPr>
          </a:lstStyle>
          <a:p>
            <a:endParaRPr/>
          </a:p>
        </p:txBody>
      </p:sp>
      <p:sp>
        <p:nvSpPr>
          <p:cNvPr id="8021" name="Google Shape;8021;p34"/>
          <p:cNvSpPr txBox="1">
            <a:spLocks noGrp="1"/>
          </p:cNvSpPr>
          <p:nvPr>
            <p:ph type="subTitle" idx="2"/>
          </p:nvPr>
        </p:nvSpPr>
        <p:spPr>
          <a:xfrm>
            <a:off x="854807" y="4130525"/>
            <a:ext cx="3870300" cy="42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100">
                <a:latin typeface="Maven Pro"/>
                <a:ea typeface="Maven Pro"/>
                <a:cs typeface="Maven Pro"/>
                <a:sym typeface="Maven Pro"/>
              </a:defRPr>
            </a:lvl1pPr>
            <a:lvl2pPr lvl="1" algn="ctr" rtl="0">
              <a:spcBef>
                <a:spcPts val="0"/>
              </a:spcBef>
              <a:spcAft>
                <a:spcPts val="0"/>
              </a:spcAft>
              <a:buNone/>
              <a:defRPr sz="1100">
                <a:latin typeface="Maven Pro"/>
                <a:ea typeface="Maven Pro"/>
                <a:cs typeface="Maven Pro"/>
                <a:sym typeface="Maven Pro"/>
              </a:defRPr>
            </a:lvl2pPr>
            <a:lvl3pPr lvl="2" algn="ctr" rtl="0">
              <a:spcBef>
                <a:spcPts val="0"/>
              </a:spcBef>
              <a:spcAft>
                <a:spcPts val="0"/>
              </a:spcAft>
              <a:buNone/>
              <a:defRPr sz="1100">
                <a:latin typeface="Maven Pro"/>
                <a:ea typeface="Maven Pro"/>
                <a:cs typeface="Maven Pro"/>
                <a:sym typeface="Maven Pro"/>
              </a:defRPr>
            </a:lvl3pPr>
            <a:lvl4pPr lvl="3" algn="ctr" rtl="0">
              <a:spcBef>
                <a:spcPts val="0"/>
              </a:spcBef>
              <a:spcAft>
                <a:spcPts val="0"/>
              </a:spcAft>
              <a:buNone/>
              <a:defRPr sz="1100">
                <a:latin typeface="Maven Pro"/>
                <a:ea typeface="Maven Pro"/>
                <a:cs typeface="Maven Pro"/>
                <a:sym typeface="Maven Pro"/>
              </a:defRPr>
            </a:lvl4pPr>
            <a:lvl5pPr lvl="4" algn="ctr" rtl="0">
              <a:spcBef>
                <a:spcPts val="0"/>
              </a:spcBef>
              <a:spcAft>
                <a:spcPts val="0"/>
              </a:spcAft>
              <a:buNone/>
              <a:defRPr sz="1100">
                <a:latin typeface="Maven Pro"/>
                <a:ea typeface="Maven Pro"/>
                <a:cs typeface="Maven Pro"/>
                <a:sym typeface="Maven Pro"/>
              </a:defRPr>
            </a:lvl5pPr>
            <a:lvl6pPr lvl="5" algn="ctr" rtl="0">
              <a:spcBef>
                <a:spcPts val="0"/>
              </a:spcBef>
              <a:spcAft>
                <a:spcPts val="0"/>
              </a:spcAft>
              <a:buNone/>
              <a:defRPr sz="1100">
                <a:latin typeface="Maven Pro"/>
                <a:ea typeface="Maven Pro"/>
                <a:cs typeface="Maven Pro"/>
                <a:sym typeface="Maven Pro"/>
              </a:defRPr>
            </a:lvl6pPr>
            <a:lvl7pPr lvl="6" algn="ctr" rtl="0">
              <a:spcBef>
                <a:spcPts val="0"/>
              </a:spcBef>
              <a:spcAft>
                <a:spcPts val="0"/>
              </a:spcAft>
              <a:buNone/>
              <a:defRPr sz="1100">
                <a:latin typeface="Maven Pro"/>
                <a:ea typeface="Maven Pro"/>
                <a:cs typeface="Maven Pro"/>
                <a:sym typeface="Maven Pro"/>
              </a:defRPr>
            </a:lvl7pPr>
            <a:lvl8pPr lvl="7" algn="ctr" rtl="0">
              <a:spcBef>
                <a:spcPts val="0"/>
              </a:spcBef>
              <a:spcAft>
                <a:spcPts val="0"/>
              </a:spcAft>
              <a:buNone/>
              <a:defRPr sz="1100">
                <a:latin typeface="Maven Pro"/>
                <a:ea typeface="Maven Pro"/>
                <a:cs typeface="Maven Pro"/>
                <a:sym typeface="Maven Pro"/>
              </a:defRPr>
            </a:lvl8pPr>
            <a:lvl9pPr lvl="8" algn="ctr" rtl="0">
              <a:spcBef>
                <a:spcPts val="0"/>
              </a:spcBef>
              <a:spcAft>
                <a:spcPts val="0"/>
              </a:spcAft>
              <a:buNone/>
              <a:defRPr sz="1100">
                <a:latin typeface="Maven Pro"/>
                <a:ea typeface="Maven Pro"/>
                <a:cs typeface="Maven Pro"/>
                <a:sym typeface="Maven Pro"/>
              </a:defRPr>
            </a:lvl9pPr>
          </a:lstStyle>
          <a:p>
            <a:endParaRPr/>
          </a:p>
        </p:txBody>
      </p:sp>
      <p:sp>
        <p:nvSpPr>
          <p:cNvPr id="8022" name="Google Shape;8022;p34"/>
          <p:cNvSpPr txBox="1"/>
          <p:nvPr/>
        </p:nvSpPr>
        <p:spPr>
          <a:xfrm>
            <a:off x="1315850" y="3527538"/>
            <a:ext cx="2922900" cy="568200"/>
          </a:xfrm>
          <a:prstGeom prst="rect">
            <a:avLst/>
          </a:prstGeom>
          <a:noFill/>
          <a:ln>
            <a:noFill/>
          </a:ln>
        </p:spPr>
        <p:txBody>
          <a:bodyPr spcFirstLastPara="1" wrap="square" lIns="91425" tIns="91425" rIns="91425" bIns="91425" anchor="t" anchorCtr="0">
            <a:noAutofit/>
          </a:bodyPr>
          <a:lstStyle/>
          <a:p>
            <a:pPr marL="0" lvl="0" indent="0" algn="ctr" rtl="0">
              <a:lnSpc>
                <a:spcPct val="114000"/>
              </a:lnSpc>
              <a:spcBef>
                <a:spcPts val="0"/>
              </a:spcBef>
              <a:spcAft>
                <a:spcPts val="0"/>
              </a:spcAft>
              <a:buClr>
                <a:schemeClr val="dk1"/>
              </a:buClr>
              <a:buSzPts val="1100"/>
              <a:buFont typeface="Arial"/>
              <a:buNone/>
            </a:pPr>
            <a:r>
              <a:rPr lang="en" sz="900">
                <a:solidFill>
                  <a:schemeClr val="dk1"/>
                </a:solidFill>
                <a:latin typeface="Roboto Light"/>
                <a:ea typeface="Roboto Light"/>
                <a:cs typeface="Roboto Light"/>
                <a:sym typeface="Roboto Light"/>
              </a:rPr>
              <a:t>CREDITS: This presentation template was created by</a:t>
            </a:r>
            <a:r>
              <a:rPr lang="en" sz="900" b="1">
                <a:solidFill>
                  <a:schemeClr val="dk1"/>
                </a:solidFill>
                <a:latin typeface="Roboto"/>
                <a:ea typeface="Roboto"/>
                <a:cs typeface="Roboto"/>
                <a:sym typeface="Roboto"/>
              </a:rPr>
              <a:t> </a:t>
            </a:r>
            <a:r>
              <a:rPr lang="en" sz="900" b="1">
                <a:solidFill>
                  <a:schemeClr val="dk1"/>
                </a:solidFill>
                <a:uFill>
                  <a:noFill/>
                </a:uFill>
                <a:latin typeface="Roboto"/>
                <a:ea typeface="Roboto"/>
                <a:cs typeface="Roboto"/>
                <a:sym typeface="Roboto"/>
                <a:hlinkClick r:id="rId2">
                  <a:extLst>
                    <a:ext uri="{A12FA001-AC4F-418D-AE19-62706E023703}">
                      <ahyp:hlinkClr xmlns:ahyp="http://schemas.microsoft.com/office/drawing/2018/hyperlinkcolor" xmlns="" val="tx"/>
                    </a:ext>
                  </a:extLst>
                </a:hlinkClick>
              </a:rPr>
              <a:t>Slidesgo</a:t>
            </a:r>
            <a:r>
              <a:rPr lang="en" sz="900" b="1">
                <a:solidFill>
                  <a:schemeClr val="dk1"/>
                </a:solidFill>
                <a:latin typeface="Roboto"/>
                <a:ea typeface="Roboto"/>
                <a:cs typeface="Roboto"/>
                <a:sym typeface="Roboto"/>
              </a:rPr>
              <a:t>,</a:t>
            </a:r>
            <a:r>
              <a:rPr lang="en" sz="900">
                <a:solidFill>
                  <a:schemeClr val="dk1"/>
                </a:solidFill>
                <a:latin typeface="Roboto Light"/>
                <a:ea typeface="Roboto Light"/>
                <a:cs typeface="Roboto Light"/>
                <a:sym typeface="Roboto Light"/>
              </a:rPr>
              <a:t> including icons by </a:t>
            </a:r>
            <a:r>
              <a:rPr lang="en" sz="900" b="1">
                <a:solidFill>
                  <a:schemeClr val="dk1"/>
                </a:solidFill>
                <a:uFill>
                  <a:noFill/>
                </a:uFill>
                <a:latin typeface="Roboto"/>
                <a:ea typeface="Roboto"/>
                <a:cs typeface="Roboto"/>
                <a:sym typeface="Roboto"/>
                <a:hlinkClick r:id="rId3">
                  <a:extLst>
                    <a:ext uri="{A12FA001-AC4F-418D-AE19-62706E023703}">
                      <ahyp:hlinkClr xmlns:ahyp="http://schemas.microsoft.com/office/drawing/2018/hyperlinkcolor" xmlns="" val="tx"/>
                    </a:ext>
                  </a:extLst>
                </a:hlinkClick>
              </a:rPr>
              <a:t>Flaticon</a:t>
            </a:r>
            <a:r>
              <a:rPr lang="en" sz="900" b="1">
                <a:solidFill>
                  <a:schemeClr val="dk1"/>
                </a:solidFill>
                <a:latin typeface="Roboto"/>
                <a:ea typeface="Roboto"/>
                <a:cs typeface="Roboto"/>
                <a:sym typeface="Roboto"/>
              </a:rPr>
              <a:t>, </a:t>
            </a:r>
            <a:r>
              <a:rPr lang="en" sz="900">
                <a:solidFill>
                  <a:schemeClr val="dk1"/>
                </a:solidFill>
                <a:latin typeface="Roboto Light"/>
                <a:ea typeface="Roboto Light"/>
                <a:cs typeface="Roboto Light"/>
                <a:sym typeface="Roboto Light"/>
              </a:rPr>
              <a:t>infographics &amp; images by </a:t>
            </a:r>
            <a:r>
              <a:rPr lang="en" sz="900" b="1">
                <a:solidFill>
                  <a:schemeClr val="dk1"/>
                </a:solidFill>
                <a:uFill>
                  <a:noFill/>
                </a:uFill>
                <a:latin typeface="Roboto"/>
                <a:ea typeface="Roboto"/>
                <a:cs typeface="Roboto"/>
                <a:sym typeface="Roboto"/>
                <a:hlinkClick r:id="rId4">
                  <a:extLst>
                    <a:ext uri="{A12FA001-AC4F-418D-AE19-62706E023703}">
                      <ahyp:hlinkClr xmlns:ahyp="http://schemas.microsoft.com/office/drawing/2018/hyperlinkcolor" xmlns="" val="tx"/>
                    </a:ext>
                  </a:extLst>
                </a:hlinkClick>
              </a:rPr>
              <a:t>Freepik</a:t>
            </a:r>
            <a:r>
              <a:rPr lang="en" sz="900" b="1">
                <a:solidFill>
                  <a:schemeClr val="dk1"/>
                </a:solidFill>
                <a:latin typeface="Roboto"/>
                <a:ea typeface="Roboto"/>
                <a:cs typeface="Roboto"/>
                <a:sym typeface="Roboto"/>
              </a:rPr>
              <a:t> </a:t>
            </a:r>
            <a:endParaRPr b="1">
              <a:solidFill>
                <a:schemeClr val="dk1"/>
              </a:solidFill>
              <a:latin typeface="Roboto"/>
              <a:ea typeface="Roboto"/>
              <a:cs typeface="Roboto"/>
              <a:sym typeface="Roboto"/>
            </a:endParaRPr>
          </a:p>
        </p:txBody>
      </p:sp>
      <p:grpSp>
        <p:nvGrpSpPr>
          <p:cNvPr id="8023" name="Google Shape;8023;p34"/>
          <p:cNvGrpSpPr/>
          <p:nvPr/>
        </p:nvGrpSpPr>
        <p:grpSpPr>
          <a:xfrm rot="-661105">
            <a:off x="191012" y="198052"/>
            <a:ext cx="677531" cy="949044"/>
            <a:chOff x="1441713" y="3841513"/>
            <a:chExt cx="524688" cy="734950"/>
          </a:xfrm>
        </p:grpSpPr>
        <p:sp>
          <p:nvSpPr>
            <p:cNvPr id="8024" name="Google Shape;8024;p34"/>
            <p:cNvSpPr/>
            <p:nvPr/>
          </p:nvSpPr>
          <p:spPr>
            <a:xfrm>
              <a:off x="1614875" y="4448813"/>
              <a:ext cx="178400" cy="55475"/>
            </a:xfrm>
            <a:custGeom>
              <a:avLst/>
              <a:gdLst/>
              <a:ahLst/>
              <a:cxnLst/>
              <a:rect l="l" t="t" r="r" b="b"/>
              <a:pathLst>
                <a:path w="7136" h="2219" extrusionOk="0">
                  <a:moveTo>
                    <a:pt x="419" y="0"/>
                  </a:moveTo>
                  <a:cubicBezTo>
                    <a:pt x="188" y="0"/>
                    <a:pt x="0" y="189"/>
                    <a:pt x="0" y="419"/>
                  </a:cubicBezTo>
                  <a:lnTo>
                    <a:pt x="0" y="1800"/>
                  </a:lnTo>
                  <a:cubicBezTo>
                    <a:pt x="0" y="2030"/>
                    <a:pt x="188" y="2218"/>
                    <a:pt x="419" y="2218"/>
                  </a:cubicBezTo>
                  <a:lnTo>
                    <a:pt x="6717" y="2218"/>
                  </a:lnTo>
                  <a:cubicBezTo>
                    <a:pt x="6926" y="2218"/>
                    <a:pt x="7114" y="2030"/>
                    <a:pt x="7135" y="1800"/>
                  </a:cubicBezTo>
                  <a:lnTo>
                    <a:pt x="7135" y="419"/>
                  </a:lnTo>
                  <a:cubicBezTo>
                    <a:pt x="7135" y="189"/>
                    <a:pt x="6947" y="0"/>
                    <a:pt x="6717" y="0"/>
                  </a:cubicBezTo>
                  <a:close/>
                </a:path>
              </a:pathLst>
            </a:custGeom>
            <a:solidFill>
              <a:srgbClr val="F05A24"/>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5" name="Google Shape;8025;p34"/>
            <p:cNvSpPr/>
            <p:nvPr/>
          </p:nvSpPr>
          <p:spPr>
            <a:xfrm>
              <a:off x="1631600" y="4363038"/>
              <a:ext cx="144400" cy="213425"/>
            </a:xfrm>
            <a:custGeom>
              <a:avLst/>
              <a:gdLst/>
              <a:ahLst/>
              <a:cxnLst/>
              <a:rect l="l" t="t" r="r" b="b"/>
              <a:pathLst>
                <a:path w="5776" h="8537" extrusionOk="0">
                  <a:moveTo>
                    <a:pt x="2532" y="0"/>
                  </a:moveTo>
                  <a:cubicBezTo>
                    <a:pt x="1131" y="0"/>
                    <a:pt x="1" y="1109"/>
                    <a:pt x="1" y="2511"/>
                  </a:cubicBezTo>
                  <a:lnTo>
                    <a:pt x="1" y="6026"/>
                  </a:lnTo>
                  <a:cubicBezTo>
                    <a:pt x="1" y="7407"/>
                    <a:pt x="1131" y="8537"/>
                    <a:pt x="2532" y="8537"/>
                  </a:cubicBezTo>
                  <a:lnTo>
                    <a:pt x="3265" y="8537"/>
                  </a:lnTo>
                  <a:cubicBezTo>
                    <a:pt x="4646" y="8537"/>
                    <a:pt x="5776" y="7407"/>
                    <a:pt x="5776" y="6026"/>
                  </a:cubicBezTo>
                  <a:lnTo>
                    <a:pt x="5776" y="2511"/>
                  </a:lnTo>
                  <a:cubicBezTo>
                    <a:pt x="5776" y="1109"/>
                    <a:pt x="4646" y="0"/>
                    <a:pt x="3265" y="0"/>
                  </a:cubicBezTo>
                  <a:close/>
                </a:path>
              </a:pathLst>
            </a:custGeom>
            <a:solidFill>
              <a:srgbClr val="F05A24"/>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6" name="Google Shape;8026;p34"/>
            <p:cNvSpPr/>
            <p:nvPr/>
          </p:nvSpPr>
          <p:spPr>
            <a:xfrm>
              <a:off x="1704325" y="4448813"/>
              <a:ext cx="88950" cy="55475"/>
            </a:xfrm>
            <a:custGeom>
              <a:avLst/>
              <a:gdLst/>
              <a:ahLst/>
              <a:cxnLst/>
              <a:rect l="l" t="t" r="r" b="b"/>
              <a:pathLst>
                <a:path w="3558" h="2219" extrusionOk="0">
                  <a:moveTo>
                    <a:pt x="0" y="0"/>
                  </a:moveTo>
                  <a:lnTo>
                    <a:pt x="0" y="2218"/>
                  </a:lnTo>
                  <a:lnTo>
                    <a:pt x="3139" y="2218"/>
                  </a:lnTo>
                  <a:cubicBezTo>
                    <a:pt x="3369" y="2218"/>
                    <a:pt x="3557" y="2030"/>
                    <a:pt x="3557" y="1800"/>
                  </a:cubicBezTo>
                  <a:lnTo>
                    <a:pt x="3557" y="419"/>
                  </a:lnTo>
                  <a:cubicBezTo>
                    <a:pt x="3536" y="189"/>
                    <a:pt x="3369" y="0"/>
                    <a:pt x="3139" y="0"/>
                  </a:cubicBezTo>
                  <a:close/>
                </a:path>
              </a:pathLst>
            </a:custGeom>
            <a:solidFill>
              <a:srgbClr val="F05A24"/>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7" name="Google Shape;8027;p34"/>
            <p:cNvSpPr/>
            <p:nvPr/>
          </p:nvSpPr>
          <p:spPr>
            <a:xfrm>
              <a:off x="1704325" y="4363038"/>
              <a:ext cx="71675" cy="213425"/>
            </a:xfrm>
            <a:custGeom>
              <a:avLst/>
              <a:gdLst/>
              <a:ahLst/>
              <a:cxnLst/>
              <a:rect l="l" t="t" r="r" b="b"/>
              <a:pathLst>
                <a:path w="2867" h="8537" extrusionOk="0">
                  <a:moveTo>
                    <a:pt x="0" y="0"/>
                  </a:moveTo>
                  <a:lnTo>
                    <a:pt x="0" y="8537"/>
                  </a:lnTo>
                  <a:lnTo>
                    <a:pt x="356" y="8537"/>
                  </a:lnTo>
                  <a:cubicBezTo>
                    <a:pt x="1737" y="8537"/>
                    <a:pt x="2867" y="7407"/>
                    <a:pt x="2867" y="6026"/>
                  </a:cubicBezTo>
                  <a:lnTo>
                    <a:pt x="2867" y="2511"/>
                  </a:lnTo>
                  <a:cubicBezTo>
                    <a:pt x="2867" y="1130"/>
                    <a:pt x="1737" y="0"/>
                    <a:pt x="356" y="0"/>
                  </a:cubicBezTo>
                  <a:close/>
                </a:path>
              </a:pathLst>
            </a:custGeom>
            <a:solidFill>
              <a:srgbClr val="F05A24"/>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8" name="Google Shape;8028;p34"/>
            <p:cNvSpPr/>
            <p:nvPr/>
          </p:nvSpPr>
          <p:spPr>
            <a:xfrm>
              <a:off x="1441725" y="3841513"/>
              <a:ext cx="524675" cy="607325"/>
            </a:xfrm>
            <a:custGeom>
              <a:avLst/>
              <a:gdLst/>
              <a:ahLst/>
              <a:cxnLst/>
              <a:rect l="l" t="t" r="r" b="b"/>
              <a:pathLst>
                <a:path w="20987" h="24293" extrusionOk="0">
                  <a:moveTo>
                    <a:pt x="10504" y="0"/>
                  </a:moveTo>
                  <a:cubicBezTo>
                    <a:pt x="4143" y="0"/>
                    <a:pt x="0" y="6675"/>
                    <a:pt x="2846" y="12366"/>
                  </a:cubicBezTo>
                  <a:lnTo>
                    <a:pt x="2909" y="12450"/>
                  </a:lnTo>
                  <a:cubicBezTo>
                    <a:pt x="3055" y="12785"/>
                    <a:pt x="3244" y="13098"/>
                    <a:pt x="3453" y="13391"/>
                  </a:cubicBezTo>
                  <a:cubicBezTo>
                    <a:pt x="6947" y="19438"/>
                    <a:pt x="6759" y="21677"/>
                    <a:pt x="6759" y="22786"/>
                  </a:cubicBezTo>
                  <a:cubicBezTo>
                    <a:pt x="6759" y="23435"/>
                    <a:pt x="7156" y="24041"/>
                    <a:pt x="7784" y="24292"/>
                  </a:cubicBezTo>
                  <a:lnTo>
                    <a:pt x="13245" y="24292"/>
                  </a:lnTo>
                  <a:cubicBezTo>
                    <a:pt x="13852" y="24041"/>
                    <a:pt x="14249" y="23435"/>
                    <a:pt x="14249" y="22786"/>
                  </a:cubicBezTo>
                  <a:cubicBezTo>
                    <a:pt x="14249" y="21677"/>
                    <a:pt x="14061" y="19438"/>
                    <a:pt x="17555" y="13391"/>
                  </a:cubicBezTo>
                  <a:cubicBezTo>
                    <a:pt x="17765" y="13098"/>
                    <a:pt x="17932" y="12764"/>
                    <a:pt x="18099" y="12450"/>
                  </a:cubicBezTo>
                  <a:cubicBezTo>
                    <a:pt x="18120" y="12429"/>
                    <a:pt x="18120" y="12387"/>
                    <a:pt x="18141" y="12366"/>
                  </a:cubicBezTo>
                  <a:cubicBezTo>
                    <a:pt x="20987" y="6675"/>
                    <a:pt x="16844" y="0"/>
                    <a:pt x="10504" y="0"/>
                  </a:cubicBezTo>
                  <a:close/>
                </a:path>
              </a:pathLst>
            </a:custGeom>
            <a:solidFill>
              <a:srgbClr val="FBED2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9" name="Google Shape;8029;p34"/>
            <p:cNvSpPr/>
            <p:nvPr/>
          </p:nvSpPr>
          <p:spPr>
            <a:xfrm>
              <a:off x="1703800" y="3842038"/>
              <a:ext cx="213950" cy="606800"/>
            </a:xfrm>
            <a:custGeom>
              <a:avLst/>
              <a:gdLst/>
              <a:ahLst/>
              <a:cxnLst/>
              <a:rect l="l" t="t" r="r" b="b"/>
              <a:pathLst>
                <a:path w="8558" h="24272" extrusionOk="0">
                  <a:moveTo>
                    <a:pt x="0" y="0"/>
                  </a:moveTo>
                  <a:lnTo>
                    <a:pt x="0" y="24271"/>
                  </a:lnTo>
                  <a:lnTo>
                    <a:pt x="2741" y="24271"/>
                  </a:lnTo>
                  <a:cubicBezTo>
                    <a:pt x="3348" y="24020"/>
                    <a:pt x="3766" y="23414"/>
                    <a:pt x="3745" y="22765"/>
                  </a:cubicBezTo>
                  <a:cubicBezTo>
                    <a:pt x="3745" y="21656"/>
                    <a:pt x="3557" y="19417"/>
                    <a:pt x="7051" y="13370"/>
                  </a:cubicBezTo>
                  <a:cubicBezTo>
                    <a:pt x="7261" y="13077"/>
                    <a:pt x="7449" y="12743"/>
                    <a:pt x="7616" y="12429"/>
                  </a:cubicBezTo>
                  <a:cubicBezTo>
                    <a:pt x="7637" y="12408"/>
                    <a:pt x="7637" y="12366"/>
                    <a:pt x="7658" y="12345"/>
                  </a:cubicBezTo>
                  <a:cubicBezTo>
                    <a:pt x="8244" y="11173"/>
                    <a:pt x="8558" y="9855"/>
                    <a:pt x="8558" y="8537"/>
                  </a:cubicBezTo>
                  <a:cubicBezTo>
                    <a:pt x="8558" y="3829"/>
                    <a:pt x="4729" y="0"/>
                    <a:pt x="0" y="0"/>
                  </a:cubicBezTo>
                  <a:close/>
                </a:path>
              </a:pathLst>
            </a:custGeom>
            <a:solidFill>
              <a:srgbClr val="F05A24"/>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0" name="Google Shape;8030;p34"/>
            <p:cNvSpPr/>
            <p:nvPr/>
          </p:nvSpPr>
          <p:spPr>
            <a:xfrm>
              <a:off x="1614863" y="4448813"/>
              <a:ext cx="178400" cy="55475"/>
            </a:xfrm>
            <a:custGeom>
              <a:avLst/>
              <a:gdLst/>
              <a:ahLst/>
              <a:cxnLst/>
              <a:rect l="l" t="t" r="r" b="b"/>
              <a:pathLst>
                <a:path w="7136" h="2219" extrusionOk="0">
                  <a:moveTo>
                    <a:pt x="419" y="0"/>
                  </a:moveTo>
                  <a:cubicBezTo>
                    <a:pt x="188" y="0"/>
                    <a:pt x="0" y="189"/>
                    <a:pt x="0" y="419"/>
                  </a:cubicBezTo>
                  <a:lnTo>
                    <a:pt x="0" y="1800"/>
                  </a:lnTo>
                  <a:cubicBezTo>
                    <a:pt x="0" y="2030"/>
                    <a:pt x="188" y="2218"/>
                    <a:pt x="419" y="2218"/>
                  </a:cubicBezTo>
                  <a:lnTo>
                    <a:pt x="6717" y="2218"/>
                  </a:lnTo>
                  <a:cubicBezTo>
                    <a:pt x="6926" y="2218"/>
                    <a:pt x="7114" y="2030"/>
                    <a:pt x="7135" y="1800"/>
                  </a:cubicBezTo>
                  <a:lnTo>
                    <a:pt x="7135" y="419"/>
                  </a:lnTo>
                  <a:cubicBezTo>
                    <a:pt x="7135" y="189"/>
                    <a:pt x="6947" y="0"/>
                    <a:pt x="6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1" name="Google Shape;8031;p34"/>
            <p:cNvSpPr/>
            <p:nvPr/>
          </p:nvSpPr>
          <p:spPr>
            <a:xfrm>
              <a:off x="1631588" y="4363038"/>
              <a:ext cx="144400" cy="213425"/>
            </a:xfrm>
            <a:custGeom>
              <a:avLst/>
              <a:gdLst/>
              <a:ahLst/>
              <a:cxnLst/>
              <a:rect l="l" t="t" r="r" b="b"/>
              <a:pathLst>
                <a:path w="5776" h="8537" extrusionOk="0">
                  <a:moveTo>
                    <a:pt x="2532" y="0"/>
                  </a:moveTo>
                  <a:cubicBezTo>
                    <a:pt x="1131" y="0"/>
                    <a:pt x="1" y="1109"/>
                    <a:pt x="1" y="2511"/>
                  </a:cubicBezTo>
                  <a:lnTo>
                    <a:pt x="1" y="6026"/>
                  </a:lnTo>
                  <a:cubicBezTo>
                    <a:pt x="1" y="7407"/>
                    <a:pt x="1131" y="8537"/>
                    <a:pt x="2532" y="8537"/>
                  </a:cubicBezTo>
                  <a:lnTo>
                    <a:pt x="3265" y="8537"/>
                  </a:lnTo>
                  <a:cubicBezTo>
                    <a:pt x="4646" y="8537"/>
                    <a:pt x="5776" y="7407"/>
                    <a:pt x="5776" y="6026"/>
                  </a:cubicBezTo>
                  <a:lnTo>
                    <a:pt x="5776" y="2511"/>
                  </a:lnTo>
                  <a:cubicBezTo>
                    <a:pt x="5776" y="1109"/>
                    <a:pt x="4646" y="0"/>
                    <a:pt x="32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2" name="Google Shape;8032;p34"/>
            <p:cNvSpPr/>
            <p:nvPr/>
          </p:nvSpPr>
          <p:spPr>
            <a:xfrm>
              <a:off x="1704313" y="4448813"/>
              <a:ext cx="88950" cy="55475"/>
            </a:xfrm>
            <a:custGeom>
              <a:avLst/>
              <a:gdLst/>
              <a:ahLst/>
              <a:cxnLst/>
              <a:rect l="l" t="t" r="r" b="b"/>
              <a:pathLst>
                <a:path w="3558" h="2219" extrusionOk="0">
                  <a:moveTo>
                    <a:pt x="0" y="0"/>
                  </a:moveTo>
                  <a:lnTo>
                    <a:pt x="0" y="2218"/>
                  </a:lnTo>
                  <a:lnTo>
                    <a:pt x="3139" y="2218"/>
                  </a:lnTo>
                  <a:cubicBezTo>
                    <a:pt x="3369" y="2218"/>
                    <a:pt x="3557" y="2030"/>
                    <a:pt x="3557" y="1800"/>
                  </a:cubicBezTo>
                  <a:lnTo>
                    <a:pt x="3557" y="419"/>
                  </a:lnTo>
                  <a:cubicBezTo>
                    <a:pt x="3536" y="189"/>
                    <a:pt x="3369" y="0"/>
                    <a:pt x="31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3" name="Google Shape;8033;p34"/>
            <p:cNvSpPr/>
            <p:nvPr/>
          </p:nvSpPr>
          <p:spPr>
            <a:xfrm>
              <a:off x="1704313" y="4363038"/>
              <a:ext cx="71675" cy="213425"/>
            </a:xfrm>
            <a:custGeom>
              <a:avLst/>
              <a:gdLst/>
              <a:ahLst/>
              <a:cxnLst/>
              <a:rect l="l" t="t" r="r" b="b"/>
              <a:pathLst>
                <a:path w="2867" h="8537" extrusionOk="0">
                  <a:moveTo>
                    <a:pt x="0" y="0"/>
                  </a:moveTo>
                  <a:lnTo>
                    <a:pt x="0" y="8537"/>
                  </a:lnTo>
                  <a:lnTo>
                    <a:pt x="356" y="8537"/>
                  </a:lnTo>
                  <a:cubicBezTo>
                    <a:pt x="1737" y="8537"/>
                    <a:pt x="2867" y="7407"/>
                    <a:pt x="2867" y="6026"/>
                  </a:cubicBezTo>
                  <a:lnTo>
                    <a:pt x="2867" y="2511"/>
                  </a:lnTo>
                  <a:cubicBezTo>
                    <a:pt x="2867" y="1130"/>
                    <a:pt x="1737" y="0"/>
                    <a:pt x="3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4" name="Google Shape;8034;p34"/>
            <p:cNvSpPr/>
            <p:nvPr/>
          </p:nvSpPr>
          <p:spPr>
            <a:xfrm>
              <a:off x="1441713" y="3841513"/>
              <a:ext cx="524675" cy="607325"/>
            </a:xfrm>
            <a:custGeom>
              <a:avLst/>
              <a:gdLst/>
              <a:ahLst/>
              <a:cxnLst/>
              <a:rect l="l" t="t" r="r" b="b"/>
              <a:pathLst>
                <a:path w="20987" h="24293" extrusionOk="0">
                  <a:moveTo>
                    <a:pt x="10504" y="0"/>
                  </a:moveTo>
                  <a:cubicBezTo>
                    <a:pt x="4143" y="0"/>
                    <a:pt x="0" y="6675"/>
                    <a:pt x="2846" y="12366"/>
                  </a:cubicBezTo>
                  <a:lnTo>
                    <a:pt x="2909" y="12450"/>
                  </a:lnTo>
                  <a:cubicBezTo>
                    <a:pt x="3055" y="12785"/>
                    <a:pt x="3244" y="13098"/>
                    <a:pt x="3453" y="13391"/>
                  </a:cubicBezTo>
                  <a:cubicBezTo>
                    <a:pt x="6947" y="19438"/>
                    <a:pt x="6759" y="21677"/>
                    <a:pt x="6759" y="22786"/>
                  </a:cubicBezTo>
                  <a:cubicBezTo>
                    <a:pt x="6759" y="23435"/>
                    <a:pt x="7156" y="24041"/>
                    <a:pt x="7784" y="24292"/>
                  </a:cubicBezTo>
                  <a:lnTo>
                    <a:pt x="13245" y="24292"/>
                  </a:lnTo>
                  <a:cubicBezTo>
                    <a:pt x="13852" y="24041"/>
                    <a:pt x="14249" y="23435"/>
                    <a:pt x="14249" y="22786"/>
                  </a:cubicBezTo>
                  <a:cubicBezTo>
                    <a:pt x="14249" y="21677"/>
                    <a:pt x="14061" y="19438"/>
                    <a:pt x="17555" y="13391"/>
                  </a:cubicBezTo>
                  <a:cubicBezTo>
                    <a:pt x="17765" y="13098"/>
                    <a:pt x="17932" y="12764"/>
                    <a:pt x="18099" y="12450"/>
                  </a:cubicBezTo>
                  <a:cubicBezTo>
                    <a:pt x="18120" y="12429"/>
                    <a:pt x="18120" y="12387"/>
                    <a:pt x="18141" y="12366"/>
                  </a:cubicBezTo>
                  <a:cubicBezTo>
                    <a:pt x="20987" y="6675"/>
                    <a:pt x="16844" y="0"/>
                    <a:pt x="105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5" name="Google Shape;8035;p34"/>
            <p:cNvSpPr/>
            <p:nvPr/>
          </p:nvSpPr>
          <p:spPr>
            <a:xfrm>
              <a:off x="1703788" y="3842038"/>
              <a:ext cx="213950" cy="606800"/>
            </a:xfrm>
            <a:custGeom>
              <a:avLst/>
              <a:gdLst/>
              <a:ahLst/>
              <a:cxnLst/>
              <a:rect l="l" t="t" r="r" b="b"/>
              <a:pathLst>
                <a:path w="8558" h="24272" extrusionOk="0">
                  <a:moveTo>
                    <a:pt x="0" y="0"/>
                  </a:moveTo>
                  <a:lnTo>
                    <a:pt x="0" y="24271"/>
                  </a:lnTo>
                  <a:lnTo>
                    <a:pt x="2741" y="24271"/>
                  </a:lnTo>
                  <a:cubicBezTo>
                    <a:pt x="3348" y="24020"/>
                    <a:pt x="3766" y="23414"/>
                    <a:pt x="3745" y="22765"/>
                  </a:cubicBezTo>
                  <a:cubicBezTo>
                    <a:pt x="3745" y="21656"/>
                    <a:pt x="3557" y="19417"/>
                    <a:pt x="7051" y="13370"/>
                  </a:cubicBezTo>
                  <a:cubicBezTo>
                    <a:pt x="7261" y="13077"/>
                    <a:pt x="7449" y="12743"/>
                    <a:pt x="7616" y="12429"/>
                  </a:cubicBezTo>
                  <a:cubicBezTo>
                    <a:pt x="7637" y="12408"/>
                    <a:pt x="7637" y="12366"/>
                    <a:pt x="7658" y="12345"/>
                  </a:cubicBezTo>
                  <a:cubicBezTo>
                    <a:pt x="8244" y="11173"/>
                    <a:pt x="8558" y="9855"/>
                    <a:pt x="8558" y="8537"/>
                  </a:cubicBezTo>
                  <a:cubicBezTo>
                    <a:pt x="8558" y="3829"/>
                    <a:pt x="4729"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36" name="Google Shape;8036;p34"/>
          <p:cNvGrpSpPr/>
          <p:nvPr/>
        </p:nvGrpSpPr>
        <p:grpSpPr>
          <a:xfrm rot="1459455">
            <a:off x="7516093" y="495254"/>
            <a:ext cx="779529" cy="474210"/>
            <a:chOff x="1737788" y="3102388"/>
            <a:chExt cx="603663" cy="367225"/>
          </a:xfrm>
        </p:grpSpPr>
        <p:grpSp>
          <p:nvGrpSpPr>
            <p:cNvPr id="8037" name="Google Shape;8037;p34"/>
            <p:cNvGrpSpPr/>
            <p:nvPr/>
          </p:nvGrpSpPr>
          <p:grpSpPr>
            <a:xfrm>
              <a:off x="1737800" y="3102388"/>
              <a:ext cx="603650" cy="367225"/>
              <a:chOff x="1737800" y="3102388"/>
              <a:chExt cx="603650" cy="367225"/>
            </a:xfrm>
          </p:grpSpPr>
          <p:sp>
            <p:nvSpPr>
              <p:cNvPr id="8038" name="Google Shape;8038;p34"/>
              <p:cNvSpPr/>
              <p:nvPr/>
            </p:nvSpPr>
            <p:spPr>
              <a:xfrm>
                <a:off x="1825150" y="3208038"/>
                <a:ext cx="434700" cy="261575"/>
              </a:xfrm>
              <a:custGeom>
                <a:avLst/>
                <a:gdLst/>
                <a:ahLst/>
                <a:cxnLst/>
                <a:rect l="l" t="t" r="r" b="b"/>
                <a:pathLst>
                  <a:path w="17388" h="10463" extrusionOk="0">
                    <a:moveTo>
                      <a:pt x="0" y="1"/>
                    </a:moveTo>
                    <a:lnTo>
                      <a:pt x="0" y="6822"/>
                    </a:lnTo>
                    <a:cubicBezTo>
                      <a:pt x="0" y="6822"/>
                      <a:pt x="5441" y="7198"/>
                      <a:pt x="8705" y="10462"/>
                    </a:cubicBezTo>
                    <a:cubicBezTo>
                      <a:pt x="12157" y="6989"/>
                      <a:pt x="17388" y="6822"/>
                      <a:pt x="17388" y="6822"/>
                    </a:cubicBezTo>
                    <a:lnTo>
                      <a:pt x="17388" y="1"/>
                    </a:lnTo>
                    <a:close/>
                  </a:path>
                </a:pathLst>
              </a:custGeom>
              <a:solidFill>
                <a:srgbClr val="2A4F6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9" name="Google Shape;8039;p34"/>
              <p:cNvSpPr/>
              <p:nvPr/>
            </p:nvSpPr>
            <p:spPr>
              <a:xfrm>
                <a:off x="1835075" y="3248313"/>
                <a:ext cx="26200" cy="220775"/>
              </a:xfrm>
              <a:custGeom>
                <a:avLst/>
                <a:gdLst/>
                <a:ahLst/>
                <a:cxnLst/>
                <a:rect l="l" t="t" r="r" b="b"/>
                <a:pathLst>
                  <a:path w="1048" h="8831" extrusionOk="0">
                    <a:moveTo>
                      <a:pt x="357" y="1"/>
                    </a:moveTo>
                    <a:lnTo>
                      <a:pt x="357" y="6675"/>
                    </a:lnTo>
                    <a:cubicBezTo>
                      <a:pt x="43" y="6822"/>
                      <a:pt x="1" y="7240"/>
                      <a:pt x="273" y="7450"/>
                    </a:cubicBezTo>
                    <a:cubicBezTo>
                      <a:pt x="126" y="7910"/>
                      <a:pt x="106" y="8370"/>
                      <a:pt x="210" y="8831"/>
                    </a:cubicBezTo>
                    <a:lnTo>
                      <a:pt x="942" y="8831"/>
                    </a:lnTo>
                    <a:cubicBezTo>
                      <a:pt x="1047" y="8370"/>
                      <a:pt x="1026" y="7910"/>
                      <a:pt x="859" y="7450"/>
                    </a:cubicBezTo>
                    <a:cubicBezTo>
                      <a:pt x="984" y="7366"/>
                      <a:pt x="1047" y="7219"/>
                      <a:pt x="1047" y="7094"/>
                    </a:cubicBezTo>
                    <a:cubicBezTo>
                      <a:pt x="1047" y="6906"/>
                      <a:pt x="942" y="6738"/>
                      <a:pt x="796" y="6675"/>
                    </a:cubicBezTo>
                    <a:lnTo>
                      <a:pt x="796" y="1"/>
                    </a:lnTo>
                    <a:close/>
                  </a:path>
                </a:pathLst>
              </a:custGeom>
              <a:solidFill>
                <a:srgbClr val="C0272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0" name="Google Shape;8040;p34"/>
              <p:cNvSpPr/>
              <p:nvPr/>
            </p:nvSpPr>
            <p:spPr>
              <a:xfrm>
                <a:off x="1737800" y="3102388"/>
                <a:ext cx="603650" cy="234350"/>
              </a:xfrm>
              <a:custGeom>
                <a:avLst/>
                <a:gdLst/>
                <a:ahLst/>
                <a:cxnLst/>
                <a:rect l="l" t="t" r="r" b="b"/>
                <a:pathLst>
                  <a:path w="24146" h="9374" extrusionOk="0">
                    <a:moveTo>
                      <a:pt x="12073" y="0"/>
                    </a:moveTo>
                    <a:lnTo>
                      <a:pt x="0" y="4017"/>
                    </a:lnTo>
                    <a:lnTo>
                      <a:pt x="12073" y="9374"/>
                    </a:lnTo>
                    <a:lnTo>
                      <a:pt x="24146" y="4017"/>
                    </a:lnTo>
                    <a:lnTo>
                      <a:pt x="12073" y="0"/>
                    </a:lnTo>
                    <a:close/>
                  </a:path>
                </a:pathLst>
              </a:custGeom>
              <a:solidFill>
                <a:srgbClr val="709DB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41" name="Google Shape;8041;p34"/>
            <p:cNvSpPr/>
            <p:nvPr/>
          </p:nvSpPr>
          <p:spPr>
            <a:xfrm>
              <a:off x="1825138" y="3208038"/>
              <a:ext cx="434700" cy="261575"/>
            </a:xfrm>
            <a:custGeom>
              <a:avLst/>
              <a:gdLst/>
              <a:ahLst/>
              <a:cxnLst/>
              <a:rect l="l" t="t" r="r" b="b"/>
              <a:pathLst>
                <a:path w="17388" h="10463" extrusionOk="0">
                  <a:moveTo>
                    <a:pt x="0" y="1"/>
                  </a:moveTo>
                  <a:lnTo>
                    <a:pt x="0" y="6822"/>
                  </a:lnTo>
                  <a:cubicBezTo>
                    <a:pt x="0" y="6822"/>
                    <a:pt x="5441" y="7198"/>
                    <a:pt x="8705" y="10462"/>
                  </a:cubicBezTo>
                  <a:cubicBezTo>
                    <a:pt x="12157" y="6989"/>
                    <a:pt x="17388" y="6822"/>
                    <a:pt x="17388" y="6822"/>
                  </a:cubicBezTo>
                  <a:lnTo>
                    <a:pt x="1738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2" name="Google Shape;8042;p34"/>
            <p:cNvSpPr/>
            <p:nvPr/>
          </p:nvSpPr>
          <p:spPr>
            <a:xfrm>
              <a:off x="1835063" y="3248313"/>
              <a:ext cx="26200" cy="220775"/>
            </a:xfrm>
            <a:custGeom>
              <a:avLst/>
              <a:gdLst/>
              <a:ahLst/>
              <a:cxnLst/>
              <a:rect l="l" t="t" r="r" b="b"/>
              <a:pathLst>
                <a:path w="1048" h="8831" extrusionOk="0">
                  <a:moveTo>
                    <a:pt x="357" y="1"/>
                  </a:moveTo>
                  <a:lnTo>
                    <a:pt x="357" y="6675"/>
                  </a:lnTo>
                  <a:cubicBezTo>
                    <a:pt x="43" y="6822"/>
                    <a:pt x="1" y="7240"/>
                    <a:pt x="273" y="7450"/>
                  </a:cubicBezTo>
                  <a:cubicBezTo>
                    <a:pt x="126" y="7910"/>
                    <a:pt x="106" y="8370"/>
                    <a:pt x="210" y="8831"/>
                  </a:cubicBezTo>
                  <a:lnTo>
                    <a:pt x="942" y="8831"/>
                  </a:lnTo>
                  <a:cubicBezTo>
                    <a:pt x="1047" y="8370"/>
                    <a:pt x="1026" y="7910"/>
                    <a:pt x="859" y="7450"/>
                  </a:cubicBezTo>
                  <a:cubicBezTo>
                    <a:pt x="984" y="7366"/>
                    <a:pt x="1047" y="7219"/>
                    <a:pt x="1047" y="7094"/>
                  </a:cubicBezTo>
                  <a:cubicBezTo>
                    <a:pt x="1047" y="6906"/>
                    <a:pt x="942" y="6738"/>
                    <a:pt x="796" y="6675"/>
                  </a:cubicBezTo>
                  <a:lnTo>
                    <a:pt x="79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3" name="Google Shape;8043;p34"/>
            <p:cNvSpPr/>
            <p:nvPr/>
          </p:nvSpPr>
          <p:spPr>
            <a:xfrm>
              <a:off x="1737788" y="3102388"/>
              <a:ext cx="603650" cy="234350"/>
            </a:xfrm>
            <a:custGeom>
              <a:avLst/>
              <a:gdLst/>
              <a:ahLst/>
              <a:cxnLst/>
              <a:rect l="l" t="t" r="r" b="b"/>
              <a:pathLst>
                <a:path w="24146" h="9374" extrusionOk="0">
                  <a:moveTo>
                    <a:pt x="12073" y="0"/>
                  </a:moveTo>
                  <a:lnTo>
                    <a:pt x="0" y="4017"/>
                  </a:lnTo>
                  <a:lnTo>
                    <a:pt x="12073" y="9374"/>
                  </a:lnTo>
                  <a:lnTo>
                    <a:pt x="24146" y="4017"/>
                  </a:lnTo>
                  <a:lnTo>
                    <a:pt x="120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44" name="Google Shape;8044;p34"/>
          <p:cNvGrpSpPr/>
          <p:nvPr/>
        </p:nvGrpSpPr>
        <p:grpSpPr>
          <a:xfrm>
            <a:off x="190934" y="4385408"/>
            <a:ext cx="1052426" cy="866947"/>
            <a:chOff x="4399263" y="2810788"/>
            <a:chExt cx="815013" cy="671375"/>
          </a:xfrm>
        </p:grpSpPr>
        <p:sp>
          <p:nvSpPr>
            <p:cNvPr id="8045" name="Google Shape;8045;p34"/>
            <p:cNvSpPr/>
            <p:nvPr/>
          </p:nvSpPr>
          <p:spPr>
            <a:xfrm>
              <a:off x="4399275" y="2810788"/>
              <a:ext cx="815000" cy="332350"/>
            </a:xfrm>
            <a:custGeom>
              <a:avLst/>
              <a:gdLst/>
              <a:ahLst/>
              <a:cxnLst/>
              <a:rect l="l" t="t" r="r" b="b"/>
              <a:pathLst>
                <a:path w="32600" h="13294" extrusionOk="0">
                  <a:moveTo>
                    <a:pt x="1877" y="0"/>
                  </a:moveTo>
                  <a:cubicBezTo>
                    <a:pt x="1477" y="0"/>
                    <a:pt x="1106" y="256"/>
                    <a:pt x="984" y="658"/>
                  </a:cubicBezTo>
                  <a:lnTo>
                    <a:pt x="147" y="3609"/>
                  </a:lnTo>
                  <a:cubicBezTo>
                    <a:pt x="0" y="4090"/>
                    <a:pt x="272" y="4592"/>
                    <a:pt x="754" y="4738"/>
                  </a:cubicBezTo>
                  <a:lnTo>
                    <a:pt x="30507" y="13254"/>
                  </a:lnTo>
                  <a:cubicBezTo>
                    <a:pt x="30595" y="13281"/>
                    <a:pt x="30684" y="13294"/>
                    <a:pt x="30772" y="13294"/>
                  </a:cubicBezTo>
                  <a:cubicBezTo>
                    <a:pt x="31160" y="13294"/>
                    <a:pt x="31514" y="13040"/>
                    <a:pt x="31616" y="12648"/>
                  </a:cubicBezTo>
                  <a:lnTo>
                    <a:pt x="32474" y="9697"/>
                  </a:lnTo>
                  <a:cubicBezTo>
                    <a:pt x="32599" y="9216"/>
                    <a:pt x="32327" y="8714"/>
                    <a:pt x="31846" y="8567"/>
                  </a:cubicBezTo>
                  <a:lnTo>
                    <a:pt x="2114" y="31"/>
                  </a:lnTo>
                  <a:cubicBezTo>
                    <a:pt x="2035" y="10"/>
                    <a:pt x="1955" y="0"/>
                    <a:pt x="1877" y="0"/>
                  </a:cubicBezTo>
                  <a:close/>
                </a:path>
              </a:pathLst>
            </a:custGeom>
            <a:solidFill>
              <a:srgbClr val="BFEFE5"/>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6" name="Google Shape;8046;p34"/>
            <p:cNvSpPr/>
            <p:nvPr/>
          </p:nvSpPr>
          <p:spPr>
            <a:xfrm>
              <a:off x="4399275" y="2851288"/>
              <a:ext cx="805050" cy="291850"/>
            </a:xfrm>
            <a:custGeom>
              <a:avLst/>
              <a:gdLst/>
              <a:ahLst/>
              <a:cxnLst/>
              <a:rect l="l" t="t" r="r" b="b"/>
              <a:pathLst>
                <a:path w="32202" h="11674" extrusionOk="0">
                  <a:moveTo>
                    <a:pt x="712" y="1"/>
                  </a:moveTo>
                  <a:lnTo>
                    <a:pt x="147" y="1989"/>
                  </a:lnTo>
                  <a:cubicBezTo>
                    <a:pt x="0" y="2470"/>
                    <a:pt x="272" y="2972"/>
                    <a:pt x="775" y="3118"/>
                  </a:cubicBezTo>
                  <a:lnTo>
                    <a:pt x="30507" y="11634"/>
                  </a:lnTo>
                  <a:cubicBezTo>
                    <a:pt x="30595" y="11661"/>
                    <a:pt x="30684" y="11674"/>
                    <a:pt x="30772" y="11674"/>
                  </a:cubicBezTo>
                  <a:cubicBezTo>
                    <a:pt x="31160" y="11674"/>
                    <a:pt x="31514" y="11420"/>
                    <a:pt x="31616" y="11028"/>
                  </a:cubicBezTo>
                  <a:lnTo>
                    <a:pt x="32202" y="9040"/>
                  </a:lnTo>
                  <a:lnTo>
                    <a:pt x="712" y="1"/>
                  </a:lnTo>
                  <a:close/>
                </a:path>
              </a:pathLst>
            </a:custGeom>
            <a:solidFill>
              <a:srgbClr val="BFEFE5"/>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7" name="Google Shape;8047;p34"/>
            <p:cNvSpPr/>
            <p:nvPr/>
          </p:nvSpPr>
          <p:spPr>
            <a:xfrm>
              <a:off x="4399800" y="2891563"/>
              <a:ext cx="793025" cy="251575"/>
            </a:xfrm>
            <a:custGeom>
              <a:avLst/>
              <a:gdLst/>
              <a:ahLst/>
              <a:cxnLst/>
              <a:rect l="l" t="t" r="r" b="b"/>
              <a:pathLst>
                <a:path w="31721" h="10063" extrusionOk="0">
                  <a:moveTo>
                    <a:pt x="251" y="1"/>
                  </a:moveTo>
                  <a:lnTo>
                    <a:pt x="126" y="378"/>
                  </a:lnTo>
                  <a:cubicBezTo>
                    <a:pt x="0" y="859"/>
                    <a:pt x="272" y="1361"/>
                    <a:pt x="754" y="1507"/>
                  </a:cubicBezTo>
                  <a:lnTo>
                    <a:pt x="30486" y="10023"/>
                  </a:lnTo>
                  <a:cubicBezTo>
                    <a:pt x="30574" y="10050"/>
                    <a:pt x="30663" y="10063"/>
                    <a:pt x="30751" y="10063"/>
                  </a:cubicBezTo>
                  <a:cubicBezTo>
                    <a:pt x="31139" y="10063"/>
                    <a:pt x="31493" y="9809"/>
                    <a:pt x="31595" y="9417"/>
                  </a:cubicBezTo>
                  <a:lnTo>
                    <a:pt x="31721" y="9040"/>
                  </a:lnTo>
                  <a:lnTo>
                    <a:pt x="251" y="1"/>
                  </a:lnTo>
                  <a:close/>
                </a:path>
              </a:pathLst>
            </a:custGeom>
            <a:solidFill>
              <a:srgbClr val="BFEFE5"/>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8" name="Google Shape;8048;p34"/>
            <p:cNvSpPr/>
            <p:nvPr/>
          </p:nvSpPr>
          <p:spPr>
            <a:xfrm>
              <a:off x="4444250" y="2812588"/>
              <a:ext cx="12600" cy="33500"/>
            </a:xfrm>
            <a:custGeom>
              <a:avLst/>
              <a:gdLst/>
              <a:ahLst/>
              <a:cxnLst/>
              <a:rect l="l" t="t" r="r" b="b"/>
              <a:pathLst>
                <a:path w="504" h="1340" extrusionOk="0">
                  <a:moveTo>
                    <a:pt x="378" y="0"/>
                  </a:moveTo>
                  <a:lnTo>
                    <a:pt x="1" y="1298"/>
                  </a:lnTo>
                  <a:lnTo>
                    <a:pt x="126" y="1340"/>
                  </a:lnTo>
                  <a:lnTo>
                    <a:pt x="503" y="42"/>
                  </a:lnTo>
                  <a:lnTo>
                    <a:pt x="378"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9" name="Google Shape;8049;p34"/>
            <p:cNvSpPr/>
            <p:nvPr/>
          </p:nvSpPr>
          <p:spPr>
            <a:xfrm>
              <a:off x="4459425" y="2815213"/>
              <a:ext cx="8400" cy="17275"/>
            </a:xfrm>
            <a:custGeom>
              <a:avLst/>
              <a:gdLst/>
              <a:ahLst/>
              <a:cxnLst/>
              <a:rect l="l" t="t" r="r" b="b"/>
              <a:pathLst>
                <a:path w="336" h="691" extrusionOk="0">
                  <a:moveTo>
                    <a:pt x="189" y="0"/>
                  </a:moveTo>
                  <a:lnTo>
                    <a:pt x="1" y="649"/>
                  </a:lnTo>
                  <a:lnTo>
                    <a:pt x="147" y="691"/>
                  </a:lnTo>
                  <a:lnTo>
                    <a:pt x="335"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0" name="Google Shape;8050;p34"/>
            <p:cNvSpPr/>
            <p:nvPr/>
          </p:nvSpPr>
          <p:spPr>
            <a:xfrm>
              <a:off x="4470950" y="2818863"/>
              <a:ext cx="7850" cy="16775"/>
            </a:xfrm>
            <a:custGeom>
              <a:avLst/>
              <a:gdLst/>
              <a:ahLst/>
              <a:cxnLst/>
              <a:rect l="l" t="t" r="r" b="b"/>
              <a:pathLst>
                <a:path w="314" h="671" extrusionOk="0">
                  <a:moveTo>
                    <a:pt x="188" y="1"/>
                  </a:moveTo>
                  <a:lnTo>
                    <a:pt x="0" y="649"/>
                  </a:lnTo>
                  <a:lnTo>
                    <a:pt x="126" y="670"/>
                  </a:lnTo>
                  <a:lnTo>
                    <a:pt x="314" y="21"/>
                  </a:lnTo>
                  <a:lnTo>
                    <a:pt x="18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1" name="Google Shape;8051;p34"/>
            <p:cNvSpPr/>
            <p:nvPr/>
          </p:nvSpPr>
          <p:spPr>
            <a:xfrm>
              <a:off x="4489775" y="282881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2" name="Google Shape;8052;p34"/>
            <p:cNvSpPr/>
            <p:nvPr/>
          </p:nvSpPr>
          <p:spPr>
            <a:xfrm>
              <a:off x="4506500" y="2837688"/>
              <a:ext cx="7875" cy="17300"/>
            </a:xfrm>
            <a:custGeom>
              <a:avLst/>
              <a:gdLst/>
              <a:ahLst/>
              <a:cxnLst/>
              <a:rect l="l" t="t" r="r" b="b"/>
              <a:pathLst>
                <a:path w="315" h="692" extrusionOk="0">
                  <a:moveTo>
                    <a:pt x="189" y="1"/>
                  </a:moveTo>
                  <a:lnTo>
                    <a:pt x="1" y="649"/>
                  </a:lnTo>
                  <a:lnTo>
                    <a:pt x="126" y="691"/>
                  </a:lnTo>
                  <a:lnTo>
                    <a:pt x="315"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3" name="Google Shape;8053;p34"/>
            <p:cNvSpPr/>
            <p:nvPr/>
          </p:nvSpPr>
          <p:spPr>
            <a:xfrm>
              <a:off x="4499700" y="2828288"/>
              <a:ext cx="12575" cy="33500"/>
            </a:xfrm>
            <a:custGeom>
              <a:avLst/>
              <a:gdLst/>
              <a:ahLst/>
              <a:cxnLst/>
              <a:rect l="l" t="t" r="r" b="b"/>
              <a:pathLst>
                <a:path w="503" h="1340" extrusionOk="0">
                  <a:moveTo>
                    <a:pt x="357" y="0"/>
                  </a:moveTo>
                  <a:lnTo>
                    <a:pt x="1" y="1297"/>
                  </a:lnTo>
                  <a:lnTo>
                    <a:pt x="126" y="1339"/>
                  </a:lnTo>
                  <a:lnTo>
                    <a:pt x="503" y="42"/>
                  </a:lnTo>
                  <a:lnTo>
                    <a:pt x="357"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4" name="Google Shape;8054;p34"/>
            <p:cNvSpPr/>
            <p:nvPr/>
          </p:nvSpPr>
          <p:spPr>
            <a:xfrm>
              <a:off x="4514875" y="2831413"/>
              <a:ext cx="8400" cy="17300"/>
            </a:xfrm>
            <a:custGeom>
              <a:avLst/>
              <a:gdLst/>
              <a:ahLst/>
              <a:cxnLst/>
              <a:rect l="l" t="t" r="r" b="b"/>
              <a:pathLst>
                <a:path w="336" h="692" extrusionOk="0">
                  <a:moveTo>
                    <a:pt x="189" y="1"/>
                  </a:moveTo>
                  <a:lnTo>
                    <a:pt x="1" y="649"/>
                  </a:lnTo>
                  <a:lnTo>
                    <a:pt x="147" y="691"/>
                  </a:lnTo>
                  <a:lnTo>
                    <a:pt x="335"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5" name="Google Shape;8055;p34"/>
            <p:cNvSpPr/>
            <p:nvPr/>
          </p:nvSpPr>
          <p:spPr>
            <a:xfrm>
              <a:off x="4503900" y="2830363"/>
              <a:ext cx="7875" cy="17300"/>
            </a:xfrm>
            <a:custGeom>
              <a:avLst/>
              <a:gdLst/>
              <a:ahLst/>
              <a:cxnLst/>
              <a:rect l="l" t="t" r="r" b="b"/>
              <a:pathLst>
                <a:path w="315" h="692" extrusionOk="0">
                  <a:moveTo>
                    <a:pt x="168" y="1"/>
                  </a:moveTo>
                  <a:lnTo>
                    <a:pt x="0" y="649"/>
                  </a:lnTo>
                  <a:lnTo>
                    <a:pt x="126" y="691"/>
                  </a:lnTo>
                  <a:lnTo>
                    <a:pt x="314" y="43"/>
                  </a:lnTo>
                  <a:lnTo>
                    <a:pt x="16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6" name="Google Shape;8056;p34"/>
            <p:cNvSpPr/>
            <p:nvPr/>
          </p:nvSpPr>
          <p:spPr>
            <a:xfrm>
              <a:off x="4536850" y="2837688"/>
              <a:ext cx="8400" cy="16775"/>
            </a:xfrm>
            <a:custGeom>
              <a:avLst/>
              <a:gdLst/>
              <a:ahLst/>
              <a:cxnLst/>
              <a:rect l="l" t="t" r="r" b="b"/>
              <a:pathLst>
                <a:path w="336" h="671" extrusionOk="0">
                  <a:moveTo>
                    <a:pt x="189" y="1"/>
                  </a:moveTo>
                  <a:lnTo>
                    <a:pt x="0" y="649"/>
                  </a:lnTo>
                  <a:lnTo>
                    <a:pt x="147" y="670"/>
                  </a:lnTo>
                  <a:lnTo>
                    <a:pt x="335" y="22"/>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7" name="Google Shape;8057;p34"/>
            <p:cNvSpPr/>
            <p:nvPr/>
          </p:nvSpPr>
          <p:spPr>
            <a:xfrm>
              <a:off x="4548350" y="2840838"/>
              <a:ext cx="7875" cy="17275"/>
            </a:xfrm>
            <a:custGeom>
              <a:avLst/>
              <a:gdLst/>
              <a:ahLst/>
              <a:cxnLst/>
              <a:rect l="l" t="t" r="r" b="b"/>
              <a:pathLst>
                <a:path w="315" h="691" extrusionOk="0">
                  <a:moveTo>
                    <a:pt x="189" y="0"/>
                  </a:moveTo>
                  <a:lnTo>
                    <a:pt x="1" y="649"/>
                  </a:lnTo>
                  <a:lnTo>
                    <a:pt x="126" y="691"/>
                  </a:lnTo>
                  <a:lnTo>
                    <a:pt x="315"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8" name="Google Shape;8058;p34"/>
            <p:cNvSpPr/>
            <p:nvPr/>
          </p:nvSpPr>
          <p:spPr>
            <a:xfrm>
              <a:off x="4554625" y="2843963"/>
              <a:ext cx="13100" cy="33500"/>
            </a:xfrm>
            <a:custGeom>
              <a:avLst/>
              <a:gdLst/>
              <a:ahLst/>
              <a:cxnLst/>
              <a:rect l="l" t="t" r="r" b="b"/>
              <a:pathLst>
                <a:path w="524" h="1340" extrusionOk="0">
                  <a:moveTo>
                    <a:pt x="377" y="1"/>
                  </a:moveTo>
                  <a:lnTo>
                    <a:pt x="1" y="1298"/>
                  </a:lnTo>
                  <a:lnTo>
                    <a:pt x="147" y="1340"/>
                  </a:lnTo>
                  <a:lnTo>
                    <a:pt x="524" y="43"/>
                  </a:lnTo>
                  <a:lnTo>
                    <a:pt x="377"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9" name="Google Shape;8059;p34"/>
            <p:cNvSpPr/>
            <p:nvPr/>
          </p:nvSpPr>
          <p:spPr>
            <a:xfrm>
              <a:off x="4570850" y="2847638"/>
              <a:ext cx="7875" cy="16750"/>
            </a:xfrm>
            <a:custGeom>
              <a:avLst/>
              <a:gdLst/>
              <a:ahLst/>
              <a:cxnLst/>
              <a:rect l="l" t="t" r="r" b="b"/>
              <a:pathLst>
                <a:path w="315" h="670" extrusionOk="0">
                  <a:moveTo>
                    <a:pt x="189" y="0"/>
                  </a:moveTo>
                  <a:lnTo>
                    <a:pt x="0" y="649"/>
                  </a:lnTo>
                  <a:lnTo>
                    <a:pt x="126" y="670"/>
                  </a:lnTo>
                  <a:lnTo>
                    <a:pt x="314" y="21"/>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0" name="Google Shape;8060;p34"/>
            <p:cNvSpPr/>
            <p:nvPr/>
          </p:nvSpPr>
          <p:spPr>
            <a:xfrm>
              <a:off x="4581300" y="2850238"/>
              <a:ext cx="8400" cy="17300"/>
            </a:xfrm>
            <a:custGeom>
              <a:avLst/>
              <a:gdLst/>
              <a:ahLst/>
              <a:cxnLst/>
              <a:rect l="l" t="t" r="r" b="b"/>
              <a:pathLst>
                <a:path w="336" h="692" extrusionOk="0">
                  <a:moveTo>
                    <a:pt x="189" y="1"/>
                  </a:moveTo>
                  <a:lnTo>
                    <a:pt x="1" y="650"/>
                  </a:lnTo>
                  <a:lnTo>
                    <a:pt x="147" y="691"/>
                  </a:lnTo>
                  <a:lnTo>
                    <a:pt x="336"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1" name="Google Shape;8061;p34"/>
            <p:cNvSpPr/>
            <p:nvPr/>
          </p:nvSpPr>
          <p:spPr>
            <a:xfrm>
              <a:off x="4600675" y="2860713"/>
              <a:ext cx="7850" cy="17275"/>
            </a:xfrm>
            <a:custGeom>
              <a:avLst/>
              <a:gdLst/>
              <a:ahLst/>
              <a:cxnLst/>
              <a:rect l="l" t="t" r="r" b="b"/>
              <a:pathLst>
                <a:path w="314" h="691" extrusionOk="0">
                  <a:moveTo>
                    <a:pt x="188" y="0"/>
                  </a:moveTo>
                  <a:lnTo>
                    <a:pt x="0" y="649"/>
                  </a:lnTo>
                  <a:lnTo>
                    <a:pt x="126" y="691"/>
                  </a:lnTo>
                  <a:lnTo>
                    <a:pt x="314" y="42"/>
                  </a:lnTo>
                  <a:lnTo>
                    <a:pt x="188"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2" name="Google Shape;8062;p34"/>
            <p:cNvSpPr/>
            <p:nvPr/>
          </p:nvSpPr>
          <p:spPr>
            <a:xfrm>
              <a:off x="4603800" y="2856538"/>
              <a:ext cx="7875" cy="17275"/>
            </a:xfrm>
            <a:custGeom>
              <a:avLst/>
              <a:gdLst/>
              <a:ahLst/>
              <a:cxnLst/>
              <a:rect l="l" t="t" r="r" b="b"/>
              <a:pathLst>
                <a:path w="315" h="691" extrusionOk="0">
                  <a:moveTo>
                    <a:pt x="189" y="0"/>
                  </a:moveTo>
                  <a:lnTo>
                    <a:pt x="1" y="649"/>
                  </a:lnTo>
                  <a:lnTo>
                    <a:pt x="126" y="690"/>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3" name="Google Shape;8063;p34"/>
            <p:cNvSpPr/>
            <p:nvPr/>
          </p:nvSpPr>
          <p:spPr>
            <a:xfrm>
              <a:off x="4610075" y="2859663"/>
              <a:ext cx="12575" cy="33500"/>
            </a:xfrm>
            <a:custGeom>
              <a:avLst/>
              <a:gdLst/>
              <a:ahLst/>
              <a:cxnLst/>
              <a:rect l="l" t="t" r="r" b="b"/>
              <a:pathLst>
                <a:path w="503" h="1340" extrusionOk="0">
                  <a:moveTo>
                    <a:pt x="377" y="1"/>
                  </a:moveTo>
                  <a:lnTo>
                    <a:pt x="1" y="1298"/>
                  </a:lnTo>
                  <a:lnTo>
                    <a:pt x="126" y="1340"/>
                  </a:lnTo>
                  <a:lnTo>
                    <a:pt x="503" y="42"/>
                  </a:lnTo>
                  <a:lnTo>
                    <a:pt x="377"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4" name="Google Shape;8064;p34"/>
            <p:cNvSpPr/>
            <p:nvPr/>
          </p:nvSpPr>
          <p:spPr>
            <a:xfrm>
              <a:off x="4625775" y="2863338"/>
              <a:ext cx="7875" cy="16750"/>
            </a:xfrm>
            <a:custGeom>
              <a:avLst/>
              <a:gdLst/>
              <a:ahLst/>
              <a:cxnLst/>
              <a:rect l="l" t="t" r="r" b="b"/>
              <a:pathLst>
                <a:path w="315" h="670" extrusionOk="0">
                  <a:moveTo>
                    <a:pt x="189" y="0"/>
                  </a:moveTo>
                  <a:lnTo>
                    <a:pt x="0" y="649"/>
                  </a:lnTo>
                  <a:lnTo>
                    <a:pt x="147" y="670"/>
                  </a:lnTo>
                  <a:lnTo>
                    <a:pt x="314" y="21"/>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5" name="Google Shape;8065;p34"/>
            <p:cNvSpPr/>
            <p:nvPr/>
          </p:nvSpPr>
          <p:spPr>
            <a:xfrm>
              <a:off x="4649300" y="2877963"/>
              <a:ext cx="8400" cy="17300"/>
            </a:xfrm>
            <a:custGeom>
              <a:avLst/>
              <a:gdLst/>
              <a:ahLst/>
              <a:cxnLst/>
              <a:rect l="l" t="t" r="r" b="b"/>
              <a:pathLst>
                <a:path w="336" h="692" extrusionOk="0">
                  <a:moveTo>
                    <a:pt x="189" y="1"/>
                  </a:moveTo>
                  <a:lnTo>
                    <a:pt x="1" y="650"/>
                  </a:lnTo>
                  <a:lnTo>
                    <a:pt x="147" y="691"/>
                  </a:lnTo>
                  <a:lnTo>
                    <a:pt x="336"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6" name="Google Shape;8066;p34"/>
            <p:cNvSpPr/>
            <p:nvPr/>
          </p:nvSpPr>
          <p:spPr>
            <a:xfrm>
              <a:off x="4647750" y="2869088"/>
              <a:ext cx="7875" cy="17275"/>
            </a:xfrm>
            <a:custGeom>
              <a:avLst/>
              <a:gdLst/>
              <a:ahLst/>
              <a:cxnLst/>
              <a:rect l="l" t="t" r="r" b="b"/>
              <a:pathLst>
                <a:path w="315" h="691" extrusionOk="0">
                  <a:moveTo>
                    <a:pt x="189" y="0"/>
                  </a:moveTo>
                  <a:lnTo>
                    <a:pt x="0" y="649"/>
                  </a:lnTo>
                  <a:lnTo>
                    <a:pt x="147"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7" name="Google Shape;8067;p34"/>
            <p:cNvSpPr/>
            <p:nvPr/>
          </p:nvSpPr>
          <p:spPr>
            <a:xfrm>
              <a:off x="4659250" y="2872738"/>
              <a:ext cx="7875" cy="17300"/>
            </a:xfrm>
            <a:custGeom>
              <a:avLst/>
              <a:gdLst/>
              <a:ahLst/>
              <a:cxnLst/>
              <a:rect l="l" t="t" r="r" b="b"/>
              <a:pathLst>
                <a:path w="315" h="692" extrusionOk="0">
                  <a:moveTo>
                    <a:pt x="189" y="1"/>
                  </a:moveTo>
                  <a:lnTo>
                    <a:pt x="1" y="649"/>
                  </a:lnTo>
                  <a:lnTo>
                    <a:pt x="126" y="691"/>
                  </a:lnTo>
                  <a:lnTo>
                    <a:pt x="314" y="42"/>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8" name="Google Shape;8068;p34"/>
            <p:cNvSpPr/>
            <p:nvPr/>
          </p:nvSpPr>
          <p:spPr>
            <a:xfrm>
              <a:off x="4679650" y="2888963"/>
              <a:ext cx="12575" cy="33500"/>
            </a:xfrm>
            <a:custGeom>
              <a:avLst/>
              <a:gdLst/>
              <a:ahLst/>
              <a:cxnLst/>
              <a:rect l="l" t="t" r="r" b="b"/>
              <a:pathLst>
                <a:path w="503" h="1340" extrusionOk="0">
                  <a:moveTo>
                    <a:pt x="377" y="0"/>
                  </a:moveTo>
                  <a:lnTo>
                    <a:pt x="1" y="1298"/>
                  </a:lnTo>
                  <a:lnTo>
                    <a:pt x="126" y="1339"/>
                  </a:lnTo>
                  <a:lnTo>
                    <a:pt x="503" y="42"/>
                  </a:lnTo>
                  <a:lnTo>
                    <a:pt x="377"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9" name="Google Shape;8069;p34"/>
            <p:cNvSpPr/>
            <p:nvPr/>
          </p:nvSpPr>
          <p:spPr>
            <a:xfrm>
              <a:off x="4681225" y="2879013"/>
              <a:ext cx="7875" cy="17300"/>
            </a:xfrm>
            <a:custGeom>
              <a:avLst/>
              <a:gdLst/>
              <a:ahLst/>
              <a:cxnLst/>
              <a:rect l="l" t="t" r="r" b="b"/>
              <a:pathLst>
                <a:path w="315" h="692" extrusionOk="0">
                  <a:moveTo>
                    <a:pt x="189" y="1"/>
                  </a:moveTo>
                  <a:lnTo>
                    <a:pt x="0" y="649"/>
                  </a:lnTo>
                  <a:lnTo>
                    <a:pt x="126" y="691"/>
                  </a:lnTo>
                  <a:lnTo>
                    <a:pt x="314"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0" name="Google Shape;8070;p34"/>
            <p:cNvSpPr/>
            <p:nvPr/>
          </p:nvSpPr>
          <p:spPr>
            <a:xfrm>
              <a:off x="4692200" y="2882163"/>
              <a:ext cx="8400" cy="17275"/>
            </a:xfrm>
            <a:custGeom>
              <a:avLst/>
              <a:gdLst/>
              <a:ahLst/>
              <a:cxnLst/>
              <a:rect l="l" t="t" r="r" b="b"/>
              <a:pathLst>
                <a:path w="336" h="691" extrusionOk="0">
                  <a:moveTo>
                    <a:pt x="189" y="0"/>
                  </a:moveTo>
                  <a:lnTo>
                    <a:pt x="1" y="649"/>
                  </a:lnTo>
                  <a:lnTo>
                    <a:pt x="147" y="691"/>
                  </a:lnTo>
                  <a:lnTo>
                    <a:pt x="335"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1" name="Google Shape;8071;p34"/>
            <p:cNvSpPr/>
            <p:nvPr/>
          </p:nvSpPr>
          <p:spPr>
            <a:xfrm>
              <a:off x="4703200" y="2885288"/>
              <a:ext cx="8375" cy="17300"/>
            </a:xfrm>
            <a:custGeom>
              <a:avLst/>
              <a:gdLst/>
              <a:ahLst/>
              <a:cxnLst/>
              <a:rect l="l" t="t" r="r" b="b"/>
              <a:pathLst>
                <a:path w="335" h="692" extrusionOk="0">
                  <a:moveTo>
                    <a:pt x="188" y="1"/>
                  </a:moveTo>
                  <a:lnTo>
                    <a:pt x="0" y="649"/>
                  </a:lnTo>
                  <a:lnTo>
                    <a:pt x="147" y="691"/>
                  </a:lnTo>
                  <a:lnTo>
                    <a:pt x="335" y="43"/>
                  </a:lnTo>
                  <a:lnTo>
                    <a:pt x="18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2" name="Google Shape;8072;p34"/>
            <p:cNvSpPr/>
            <p:nvPr/>
          </p:nvSpPr>
          <p:spPr>
            <a:xfrm>
              <a:off x="4729875" y="290256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3" name="Google Shape;8073;p34"/>
            <p:cNvSpPr/>
            <p:nvPr/>
          </p:nvSpPr>
          <p:spPr>
            <a:xfrm>
              <a:off x="4720975" y="2891563"/>
              <a:ext cx="12575" cy="33500"/>
            </a:xfrm>
            <a:custGeom>
              <a:avLst/>
              <a:gdLst/>
              <a:ahLst/>
              <a:cxnLst/>
              <a:rect l="l" t="t" r="r" b="b"/>
              <a:pathLst>
                <a:path w="503" h="1340" extrusionOk="0">
                  <a:moveTo>
                    <a:pt x="377" y="1"/>
                  </a:moveTo>
                  <a:lnTo>
                    <a:pt x="1" y="1298"/>
                  </a:lnTo>
                  <a:lnTo>
                    <a:pt x="126" y="1340"/>
                  </a:lnTo>
                  <a:lnTo>
                    <a:pt x="503" y="43"/>
                  </a:lnTo>
                  <a:lnTo>
                    <a:pt x="377"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4" name="Google Shape;8074;p34"/>
            <p:cNvSpPr/>
            <p:nvPr/>
          </p:nvSpPr>
          <p:spPr>
            <a:xfrm>
              <a:off x="4736675" y="289471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5" name="Google Shape;8075;p34"/>
            <p:cNvSpPr/>
            <p:nvPr/>
          </p:nvSpPr>
          <p:spPr>
            <a:xfrm>
              <a:off x="4747650" y="2897838"/>
              <a:ext cx="7875" cy="17300"/>
            </a:xfrm>
            <a:custGeom>
              <a:avLst/>
              <a:gdLst/>
              <a:ahLst/>
              <a:cxnLst/>
              <a:rect l="l" t="t" r="r" b="b"/>
              <a:pathLst>
                <a:path w="315" h="692" extrusionOk="0">
                  <a:moveTo>
                    <a:pt x="189" y="1"/>
                  </a:moveTo>
                  <a:lnTo>
                    <a:pt x="1" y="650"/>
                  </a:lnTo>
                  <a:lnTo>
                    <a:pt x="126" y="691"/>
                  </a:lnTo>
                  <a:lnTo>
                    <a:pt x="314"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6" name="Google Shape;8076;p34"/>
            <p:cNvSpPr/>
            <p:nvPr/>
          </p:nvSpPr>
          <p:spPr>
            <a:xfrm>
              <a:off x="4758650" y="2900988"/>
              <a:ext cx="8375" cy="17275"/>
            </a:xfrm>
            <a:custGeom>
              <a:avLst/>
              <a:gdLst/>
              <a:ahLst/>
              <a:cxnLst/>
              <a:rect l="l" t="t" r="r" b="b"/>
              <a:pathLst>
                <a:path w="335" h="691" extrusionOk="0">
                  <a:moveTo>
                    <a:pt x="188" y="1"/>
                  </a:moveTo>
                  <a:lnTo>
                    <a:pt x="0" y="649"/>
                  </a:lnTo>
                  <a:lnTo>
                    <a:pt x="146" y="691"/>
                  </a:lnTo>
                  <a:lnTo>
                    <a:pt x="335" y="42"/>
                  </a:lnTo>
                  <a:lnTo>
                    <a:pt x="18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7" name="Google Shape;8077;p34"/>
            <p:cNvSpPr/>
            <p:nvPr/>
          </p:nvSpPr>
          <p:spPr>
            <a:xfrm>
              <a:off x="4769625" y="2904138"/>
              <a:ext cx="7875" cy="17275"/>
            </a:xfrm>
            <a:custGeom>
              <a:avLst/>
              <a:gdLst/>
              <a:ahLst/>
              <a:cxnLst/>
              <a:rect l="l" t="t" r="r" b="b"/>
              <a:pathLst>
                <a:path w="315" h="691" extrusionOk="0">
                  <a:moveTo>
                    <a:pt x="189" y="0"/>
                  </a:moveTo>
                  <a:lnTo>
                    <a:pt x="0" y="649"/>
                  </a:lnTo>
                  <a:lnTo>
                    <a:pt x="147"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8" name="Google Shape;8078;p34"/>
            <p:cNvSpPr/>
            <p:nvPr/>
          </p:nvSpPr>
          <p:spPr>
            <a:xfrm>
              <a:off x="4776425" y="2907788"/>
              <a:ext cx="12575" cy="32975"/>
            </a:xfrm>
            <a:custGeom>
              <a:avLst/>
              <a:gdLst/>
              <a:ahLst/>
              <a:cxnLst/>
              <a:rect l="l" t="t" r="r" b="b"/>
              <a:pathLst>
                <a:path w="503" h="1319" extrusionOk="0">
                  <a:moveTo>
                    <a:pt x="377" y="1"/>
                  </a:moveTo>
                  <a:lnTo>
                    <a:pt x="0" y="1298"/>
                  </a:lnTo>
                  <a:lnTo>
                    <a:pt x="126" y="1319"/>
                  </a:lnTo>
                  <a:lnTo>
                    <a:pt x="503" y="21"/>
                  </a:lnTo>
                  <a:lnTo>
                    <a:pt x="377"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9" name="Google Shape;8079;p34"/>
            <p:cNvSpPr/>
            <p:nvPr/>
          </p:nvSpPr>
          <p:spPr>
            <a:xfrm>
              <a:off x="4791600" y="2910413"/>
              <a:ext cx="8375" cy="17275"/>
            </a:xfrm>
            <a:custGeom>
              <a:avLst/>
              <a:gdLst/>
              <a:ahLst/>
              <a:cxnLst/>
              <a:rect l="l" t="t" r="r" b="b"/>
              <a:pathLst>
                <a:path w="335" h="691" extrusionOk="0">
                  <a:moveTo>
                    <a:pt x="189" y="0"/>
                  </a:moveTo>
                  <a:lnTo>
                    <a:pt x="0" y="649"/>
                  </a:lnTo>
                  <a:lnTo>
                    <a:pt x="147" y="691"/>
                  </a:lnTo>
                  <a:lnTo>
                    <a:pt x="335"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0" name="Google Shape;8080;p34"/>
            <p:cNvSpPr/>
            <p:nvPr/>
          </p:nvSpPr>
          <p:spPr>
            <a:xfrm>
              <a:off x="4803100" y="2913538"/>
              <a:ext cx="7875" cy="17300"/>
            </a:xfrm>
            <a:custGeom>
              <a:avLst/>
              <a:gdLst/>
              <a:ahLst/>
              <a:cxnLst/>
              <a:rect l="l" t="t" r="r" b="b"/>
              <a:pathLst>
                <a:path w="315" h="692" extrusionOk="0">
                  <a:moveTo>
                    <a:pt x="168" y="1"/>
                  </a:moveTo>
                  <a:lnTo>
                    <a:pt x="1" y="649"/>
                  </a:lnTo>
                  <a:lnTo>
                    <a:pt x="126" y="691"/>
                  </a:lnTo>
                  <a:lnTo>
                    <a:pt x="314" y="43"/>
                  </a:lnTo>
                  <a:lnTo>
                    <a:pt x="16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1" name="Google Shape;8081;p34"/>
            <p:cNvSpPr/>
            <p:nvPr/>
          </p:nvSpPr>
          <p:spPr>
            <a:xfrm>
              <a:off x="4814075" y="2917213"/>
              <a:ext cx="7875" cy="17275"/>
            </a:xfrm>
            <a:custGeom>
              <a:avLst/>
              <a:gdLst/>
              <a:ahLst/>
              <a:cxnLst/>
              <a:rect l="l" t="t" r="r" b="b"/>
              <a:pathLst>
                <a:path w="315" h="691" extrusionOk="0">
                  <a:moveTo>
                    <a:pt x="189" y="0"/>
                  </a:moveTo>
                  <a:lnTo>
                    <a:pt x="1" y="649"/>
                  </a:lnTo>
                  <a:lnTo>
                    <a:pt x="126" y="691"/>
                  </a:lnTo>
                  <a:lnTo>
                    <a:pt x="315" y="21"/>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2" name="Google Shape;8082;p34"/>
            <p:cNvSpPr/>
            <p:nvPr/>
          </p:nvSpPr>
          <p:spPr>
            <a:xfrm>
              <a:off x="4825075" y="2919813"/>
              <a:ext cx="7875" cy="17300"/>
            </a:xfrm>
            <a:custGeom>
              <a:avLst/>
              <a:gdLst/>
              <a:ahLst/>
              <a:cxnLst/>
              <a:rect l="l" t="t" r="r" b="b"/>
              <a:pathLst>
                <a:path w="315" h="692" extrusionOk="0">
                  <a:moveTo>
                    <a:pt x="189" y="1"/>
                  </a:moveTo>
                  <a:lnTo>
                    <a:pt x="0" y="649"/>
                  </a:lnTo>
                  <a:lnTo>
                    <a:pt x="126" y="691"/>
                  </a:lnTo>
                  <a:lnTo>
                    <a:pt x="314"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3" name="Google Shape;8083;p34"/>
            <p:cNvSpPr/>
            <p:nvPr/>
          </p:nvSpPr>
          <p:spPr>
            <a:xfrm>
              <a:off x="4831875" y="2923488"/>
              <a:ext cx="12575" cy="33500"/>
            </a:xfrm>
            <a:custGeom>
              <a:avLst/>
              <a:gdLst/>
              <a:ahLst/>
              <a:cxnLst/>
              <a:rect l="l" t="t" r="r" b="b"/>
              <a:pathLst>
                <a:path w="503" h="1340" extrusionOk="0">
                  <a:moveTo>
                    <a:pt x="356" y="0"/>
                  </a:moveTo>
                  <a:lnTo>
                    <a:pt x="0" y="1297"/>
                  </a:lnTo>
                  <a:lnTo>
                    <a:pt x="126" y="1339"/>
                  </a:lnTo>
                  <a:lnTo>
                    <a:pt x="502" y="42"/>
                  </a:lnTo>
                  <a:lnTo>
                    <a:pt x="356"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4" name="Google Shape;8084;p34"/>
            <p:cNvSpPr/>
            <p:nvPr/>
          </p:nvSpPr>
          <p:spPr>
            <a:xfrm>
              <a:off x="4847050" y="2926613"/>
              <a:ext cx="8375" cy="17300"/>
            </a:xfrm>
            <a:custGeom>
              <a:avLst/>
              <a:gdLst/>
              <a:ahLst/>
              <a:cxnLst/>
              <a:rect l="l" t="t" r="r" b="b"/>
              <a:pathLst>
                <a:path w="335" h="692" extrusionOk="0">
                  <a:moveTo>
                    <a:pt x="188" y="1"/>
                  </a:moveTo>
                  <a:lnTo>
                    <a:pt x="0" y="649"/>
                  </a:lnTo>
                  <a:lnTo>
                    <a:pt x="147" y="691"/>
                  </a:lnTo>
                  <a:lnTo>
                    <a:pt x="335" y="43"/>
                  </a:lnTo>
                  <a:lnTo>
                    <a:pt x="18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5" name="Google Shape;8085;p34"/>
            <p:cNvSpPr/>
            <p:nvPr/>
          </p:nvSpPr>
          <p:spPr>
            <a:xfrm>
              <a:off x="4858550" y="292976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6" name="Google Shape;8086;p34"/>
            <p:cNvSpPr/>
            <p:nvPr/>
          </p:nvSpPr>
          <p:spPr>
            <a:xfrm>
              <a:off x="4844950" y="2928713"/>
              <a:ext cx="7875" cy="17275"/>
            </a:xfrm>
            <a:custGeom>
              <a:avLst/>
              <a:gdLst/>
              <a:ahLst/>
              <a:cxnLst/>
              <a:rect l="l" t="t" r="r" b="b"/>
              <a:pathLst>
                <a:path w="315" h="691" extrusionOk="0">
                  <a:moveTo>
                    <a:pt x="189" y="0"/>
                  </a:moveTo>
                  <a:lnTo>
                    <a:pt x="0" y="649"/>
                  </a:lnTo>
                  <a:lnTo>
                    <a:pt x="147"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7" name="Google Shape;8087;p34"/>
            <p:cNvSpPr/>
            <p:nvPr/>
          </p:nvSpPr>
          <p:spPr>
            <a:xfrm>
              <a:off x="4880525" y="2936038"/>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8" name="Google Shape;8088;p34"/>
            <p:cNvSpPr/>
            <p:nvPr/>
          </p:nvSpPr>
          <p:spPr>
            <a:xfrm>
              <a:off x="4886800" y="2939163"/>
              <a:ext cx="12575" cy="33525"/>
            </a:xfrm>
            <a:custGeom>
              <a:avLst/>
              <a:gdLst/>
              <a:ahLst/>
              <a:cxnLst/>
              <a:rect l="l" t="t" r="r" b="b"/>
              <a:pathLst>
                <a:path w="503" h="1341" extrusionOk="0">
                  <a:moveTo>
                    <a:pt x="377" y="1"/>
                  </a:moveTo>
                  <a:lnTo>
                    <a:pt x="0" y="1298"/>
                  </a:lnTo>
                  <a:lnTo>
                    <a:pt x="126" y="1340"/>
                  </a:lnTo>
                  <a:lnTo>
                    <a:pt x="502" y="43"/>
                  </a:lnTo>
                  <a:lnTo>
                    <a:pt x="377"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9" name="Google Shape;8089;p34"/>
            <p:cNvSpPr/>
            <p:nvPr/>
          </p:nvSpPr>
          <p:spPr>
            <a:xfrm>
              <a:off x="4902500" y="2942838"/>
              <a:ext cx="8375" cy="16750"/>
            </a:xfrm>
            <a:custGeom>
              <a:avLst/>
              <a:gdLst/>
              <a:ahLst/>
              <a:cxnLst/>
              <a:rect l="l" t="t" r="r" b="b"/>
              <a:pathLst>
                <a:path w="335" h="670" extrusionOk="0">
                  <a:moveTo>
                    <a:pt x="188" y="0"/>
                  </a:moveTo>
                  <a:lnTo>
                    <a:pt x="0" y="649"/>
                  </a:lnTo>
                  <a:lnTo>
                    <a:pt x="146" y="670"/>
                  </a:lnTo>
                  <a:lnTo>
                    <a:pt x="335" y="21"/>
                  </a:lnTo>
                  <a:lnTo>
                    <a:pt x="188"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0" name="Google Shape;8090;p34"/>
            <p:cNvSpPr/>
            <p:nvPr/>
          </p:nvSpPr>
          <p:spPr>
            <a:xfrm>
              <a:off x="4929700" y="2960088"/>
              <a:ext cx="8375" cy="17300"/>
            </a:xfrm>
            <a:custGeom>
              <a:avLst/>
              <a:gdLst/>
              <a:ahLst/>
              <a:cxnLst/>
              <a:rect l="l" t="t" r="r" b="b"/>
              <a:pathLst>
                <a:path w="335" h="692" extrusionOk="0">
                  <a:moveTo>
                    <a:pt x="188" y="1"/>
                  </a:moveTo>
                  <a:lnTo>
                    <a:pt x="0" y="650"/>
                  </a:lnTo>
                  <a:lnTo>
                    <a:pt x="146" y="691"/>
                  </a:lnTo>
                  <a:lnTo>
                    <a:pt x="335" y="43"/>
                  </a:lnTo>
                  <a:lnTo>
                    <a:pt x="18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1" name="Google Shape;8091;p34"/>
            <p:cNvSpPr/>
            <p:nvPr/>
          </p:nvSpPr>
          <p:spPr>
            <a:xfrm>
              <a:off x="4924975" y="2949113"/>
              <a:ext cx="7875" cy="17275"/>
            </a:xfrm>
            <a:custGeom>
              <a:avLst/>
              <a:gdLst/>
              <a:ahLst/>
              <a:cxnLst/>
              <a:rect l="l" t="t" r="r" b="b"/>
              <a:pathLst>
                <a:path w="315" h="691" extrusionOk="0">
                  <a:moveTo>
                    <a:pt x="189" y="0"/>
                  </a:moveTo>
                  <a:lnTo>
                    <a:pt x="1" y="649"/>
                  </a:lnTo>
                  <a:lnTo>
                    <a:pt x="126" y="691"/>
                  </a:lnTo>
                  <a:lnTo>
                    <a:pt x="315" y="21"/>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2" name="Google Shape;8092;p34"/>
            <p:cNvSpPr/>
            <p:nvPr/>
          </p:nvSpPr>
          <p:spPr>
            <a:xfrm>
              <a:off x="4935975" y="2952263"/>
              <a:ext cx="7850" cy="16750"/>
            </a:xfrm>
            <a:custGeom>
              <a:avLst/>
              <a:gdLst/>
              <a:ahLst/>
              <a:cxnLst/>
              <a:rect l="l" t="t" r="r" b="b"/>
              <a:pathLst>
                <a:path w="314" h="670" extrusionOk="0">
                  <a:moveTo>
                    <a:pt x="188" y="0"/>
                  </a:moveTo>
                  <a:lnTo>
                    <a:pt x="0" y="649"/>
                  </a:lnTo>
                  <a:lnTo>
                    <a:pt x="126" y="670"/>
                  </a:lnTo>
                  <a:lnTo>
                    <a:pt x="314" y="21"/>
                  </a:lnTo>
                  <a:lnTo>
                    <a:pt x="188"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3" name="Google Shape;8093;p34"/>
            <p:cNvSpPr/>
            <p:nvPr/>
          </p:nvSpPr>
          <p:spPr>
            <a:xfrm>
              <a:off x="4942775" y="2955388"/>
              <a:ext cx="12575" cy="33500"/>
            </a:xfrm>
            <a:custGeom>
              <a:avLst/>
              <a:gdLst/>
              <a:ahLst/>
              <a:cxnLst/>
              <a:rect l="l" t="t" r="r" b="b"/>
              <a:pathLst>
                <a:path w="503" h="1340" extrusionOk="0">
                  <a:moveTo>
                    <a:pt x="356" y="1"/>
                  </a:moveTo>
                  <a:lnTo>
                    <a:pt x="0" y="1298"/>
                  </a:lnTo>
                  <a:lnTo>
                    <a:pt x="126" y="1340"/>
                  </a:lnTo>
                  <a:lnTo>
                    <a:pt x="502" y="42"/>
                  </a:lnTo>
                  <a:lnTo>
                    <a:pt x="356"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4" name="Google Shape;8094;p34"/>
            <p:cNvSpPr/>
            <p:nvPr/>
          </p:nvSpPr>
          <p:spPr>
            <a:xfrm>
              <a:off x="4957925" y="2958538"/>
              <a:ext cx="8400" cy="17275"/>
            </a:xfrm>
            <a:custGeom>
              <a:avLst/>
              <a:gdLst/>
              <a:ahLst/>
              <a:cxnLst/>
              <a:rect l="l" t="t" r="r" b="b"/>
              <a:pathLst>
                <a:path w="336" h="691" extrusionOk="0">
                  <a:moveTo>
                    <a:pt x="189" y="0"/>
                  </a:moveTo>
                  <a:lnTo>
                    <a:pt x="1" y="649"/>
                  </a:lnTo>
                  <a:lnTo>
                    <a:pt x="147" y="691"/>
                  </a:lnTo>
                  <a:lnTo>
                    <a:pt x="336"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5" name="Google Shape;8095;p34"/>
            <p:cNvSpPr/>
            <p:nvPr/>
          </p:nvSpPr>
          <p:spPr>
            <a:xfrm>
              <a:off x="4968925" y="2961138"/>
              <a:ext cx="7875" cy="17300"/>
            </a:xfrm>
            <a:custGeom>
              <a:avLst/>
              <a:gdLst/>
              <a:ahLst/>
              <a:cxnLst/>
              <a:rect l="l" t="t" r="r" b="b"/>
              <a:pathLst>
                <a:path w="315" h="692" extrusionOk="0">
                  <a:moveTo>
                    <a:pt x="189" y="1"/>
                  </a:moveTo>
                  <a:lnTo>
                    <a:pt x="0" y="649"/>
                  </a:lnTo>
                  <a:lnTo>
                    <a:pt x="126" y="691"/>
                  </a:lnTo>
                  <a:lnTo>
                    <a:pt x="314"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6" name="Google Shape;8096;p34"/>
            <p:cNvSpPr/>
            <p:nvPr/>
          </p:nvSpPr>
          <p:spPr>
            <a:xfrm>
              <a:off x="4980425" y="2964813"/>
              <a:ext cx="7875" cy="17275"/>
            </a:xfrm>
            <a:custGeom>
              <a:avLst/>
              <a:gdLst/>
              <a:ahLst/>
              <a:cxnLst/>
              <a:rect l="l" t="t" r="r" b="b"/>
              <a:pathLst>
                <a:path w="315" h="691" extrusionOk="0">
                  <a:moveTo>
                    <a:pt x="189" y="0"/>
                  </a:moveTo>
                  <a:lnTo>
                    <a:pt x="1" y="649"/>
                  </a:lnTo>
                  <a:lnTo>
                    <a:pt x="126"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7" name="Google Shape;8097;p34"/>
            <p:cNvSpPr/>
            <p:nvPr/>
          </p:nvSpPr>
          <p:spPr>
            <a:xfrm>
              <a:off x="4991425" y="2967938"/>
              <a:ext cx="7850" cy="17300"/>
            </a:xfrm>
            <a:custGeom>
              <a:avLst/>
              <a:gdLst/>
              <a:ahLst/>
              <a:cxnLst/>
              <a:rect l="l" t="t" r="r" b="b"/>
              <a:pathLst>
                <a:path w="314" h="692" extrusionOk="0">
                  <a:moveTo>
                    <a:pt x="188" y="1"/>
                  </a:moveTo>
                  <a:lnTo>
                    <a:pt x="0" y="649"/>
                  </a:lnTo>
                  <a:lnTo>
                    <a:pt x="126" y="691"/>
                  </a:lnTo>
                  <a:lnTo>
                    <a:pt x="314" y="43"/>
                  </a:lnTo>
                  <a:lnTo>
                    <a:pt x="18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8" name="Google Shape;8098;p34"/>
            <p:cNvSpPr/>
            <p:nvPr/>
          </p:nvSpPr>
          <p:spPr>
            <a:xfrm>
              <a:off x="4997700" y="2971088"/>
              <a:ext cx="12575" cy="33500"/>
            </a:xfrm>
            <a:custGeom>
              <a:avLst/>
              <a:gdLst/>
              <a:ahLst/>
              <a:cxnLst/>
              <a:rect l="l" t="t" r="r" b="b"/>
              <a:pathLst>
                <a:path w="503" h="1340" extrusionOk="0">
                  <a:moveTo>
                    <a:pt x="377" y="0"/>
                  </a:moveTo>
                  <a:lnTo>
                    <a:pt x="0" y="1298"/>
                  </a:lnTo>
                  <a:lnTo>
                    <a:pt x="147" y="1339"/>
                  </a:lnTo>
                  <a:lnTo>
                    <a:pt x="502" y="42"/>
                  </a:lnTo>
                  <a:lnTo>
                    <a:pt x="377"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9" name="Google Shape;8099;p34"/>
            <p:cNvSpPr/>
            <p:nvPr/>
          </p:nvSpPr>
          <p:spPr>
            <a:xfrm>
              <a:off x="5013375" y="2974213"/>
              <a:ext cx="7875" cy="17300"/>
            </a:xfrm>
            <a:custGeom>
              <a:avLst/>
              <a:gdLst/>
              <a:ahLst/>
              <a:cxnLst/>
              <a:rect l="l" t="t" r="r" b="b"/>
              <a:pathLst>
                <a:path w="315" h="692" extrusionOk="0">
                  <a:moveTo>
                    <a:pt x="189" y="1"/>
                  </a:moveTo>
                  <a:lnTo>
                    <a:pt x="1" y="649"/>
                  </a:lnTo>
                  <a:lnTo>
                    <a:pt x="126" y="691"/>
                  </a:lnTo>
                  <a:lnTo>
                    <a:pt x="315"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0" name="Google Shape;8100;p34"/>
            <p:cNvSpPr/>
            <p:nvPr/>
          </p:nvSpPr>
          <p:spPr>
            <a:xfrm>
              <a:off x="5024375" y="297736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1" name="Google Shape;8101;p34"/>
            <p:cNvSpPr/>
            <p:nvPr/>
          </p:nvSpPr>
          <p:spPr>
            <a:xfrm>
              <a:off x="5035875" y="2981013"/>
              <a:ext cx="7875" cy="17300"/>
            </a:xfrm>
            <a:custGeom>
              <a:avLst/>
              <a:gdLst/>
              <a:ahLst/>
              <a:cxnLst/>
              <a:rect l="l" t="t" r="r" b="b"/>
              <a:pathLst>
                <a:path w="315" h="692" extrusionOk="0">
                  <a:moveTo>
                    <a:pt x="189" y="1"/>
                  </a:moveTo>
                  <a:lnTo>
                    <a:pt x="1" y="649"/>
                  </a:lnTo>
                  <a:lnTo>
                    <a:pt x="126" y="691"/>
                  </a:lnTo>
                  <a:lnTo>
                    <a:pt x="314"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2" name="Google Shape;8102;p34"/>
            <p:cNvSpPr/>
            <p:nvPr/>
          </p:nvSpPr>
          <p:spPr>
            <a:xfrm>
              <a:off x="5046850" y="2983638"/>
              <a:ext cx="7875" cy="17275"/>
            </a:xfrm>
            <a:custGeom>
              <a:avLst/>
              <a:gdLst/>
              <a:ahLst/>
              <a:cxnLst/>
              <a:rect l="l" t="t" r="r" b="b"/>
              <a:pathLst>
                <a:path w="315" h="691" extrusionOk="0">
                  <a:moveTo>
                    <a:pt x="189" y="0"/>
                  </a:moveTo>
                  <a:lnTo>
                    <a:pt x="1" y="649"/>
                  </a:lnTo>
                  <a:lnTo>
                    <a:pt x="126" y="691"/>
                  </a:lnTo>
                  <a:lnTo>
                    <a:pt x="315"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3" name="Google Shape;8103;p34"/>
            <p:cNvSpPr/>
            <p:nvPr/>
          </p:nvSpPr>
          <p:spPr>
            <a:xfrm>
              <a:off x="5052625" y="2986763"/>
              <a:ext cx="13100" cy="33525"/>
            </a:xfrm>
            <a:custGeom>
              <a:avLst/>
              <a:gdLst/>
              <a:ahLst/>
              <a:cxnLst/>
              <a:rect l="l" t="t" r="r" b="b"/>
              <a:pathLst>
                <a:path w="524" h="1341" extrusionOk="0">
                  <a:moveTo>
                    <a:pt x="377" y="1"/>
                  </a:moveTo>
                  <a:lnTo>
                    <a:pt x="0" y="1298"/>
                  </a:lnTo>
                  <a:lnTo>
                    <a:pt x="147" y="1340"/>
                  </a:lnTo>
                  <a:lnTo>
                    <a:pt x="523" y="43"/>
                  </a:lnTo>
                  <a:lnTo>
                    <a:pt x="377"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4" name="Google Shape;8104;p34"/>
            <p:cNvSpPr/>
            <p:nvPr/>
          </p:nvSpPr>
          <p:spPr>
            <a:xfrm>
              <a:off x="5068825" y="2990438"/>
              <a:ext cx="8400" cy="17275"/>
            </a:xfrm>
            <a:custGeom>
              <a:avLst/>
              <a:gdLst/>
              <a:ahLst/>
              <a:cxnLst/>
              <a:rect l="l" t="t" r="r" b="b"/>
              <a:pathLst>
                <a:path w="336" h="691" extrusionOk="0">
                  <a:moveTo>
                    <a:pt x="189" y="0"/>
                  </a:moveTo>
                  <a:lnTo>
                    <a:pt x="1" y="649"/>
                  </a:lnTo>
                  <a:lnTo>
                    <a:pt x="147" y="691"/>
                  </a:lnTo>
                  <a:lnTo>
                    <a:pt x="335"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5" name="Google Shape;8105;p34"/>
            <p:cNvSpPr/>
            <p:nvPr/>
          </p:nvSpPr>
          <p:spPr>
            <a:xfrm>
              <a:off x="5079825" y="2993563"/>
              <a:ext cx="7850" cy="16775"/>
            </a:xfrm>
            <a:custGeom>
              <a:avLst/>
              <a:gdLst/>
              <a:ahLst/>
              <a:cxnLst/>
              <a:rect l="l" t="t" r="r" b="b"/>
              <a:pathLst>
                <a:path w="314" h="671" extrusionOk="0">
                  <a:moveTo>
                    <a:pt x="188" y="1"/>
                  </a:moveTo>
                  <a:lnTo>
                    <a:pt x="0" y="650"/>
                  </a:lnTo>
                  <a:lnTo>
                    <a:pt x="126" y="671"/>
                  </a:lnTo>
                  <a:lnTo>
                    <a:pt x="314" y="22"/>
                  </a:lnTo>
                  <a:lnTo>
                    <a:pt x="18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6" name="Google Shape;8106;p34"/>
            <p:cNvSpPr/>
            <p:nvPr/>
          </p:nvSpPr>
          <p:spPr>
            <a:xfrm>
              <a:off x="5090800" y="2996188"/>
              <a:ext cx="7875" cy="17300"/>
            </a:xfrm>
            <a:custGeom>
              <a:avLst/>
              <a:gdLst/>
              <a:ahLst/>
              <a:cxnLst/>
              <a:rect l="l" t="t" r="r" b="b"/>
              <a:pathLst>
                <a:path w="315" h="692" extrusionOk="0">
                  <a:moveTo>
                    <a:pt x="189" y="1"/>
                  </a:moveTo>
                  <a:lnTo>
                    <a:pt x="1" y="649"/>
                  </a:lnTo>
                  <a:lnTo>
                    <a:pt x="126" y="691"/>
                  </a:lnTo>
                  <a:lnTo>
                    <a:pt x="314" y="42"/>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7" name="Google Shape;8107;p34"/>
            <p:cNvSpPr/>
            <p:nvPr/>
          </p:nvSpPr>
          <p:spPr>
            <a:xfrm>
              <a:off x="5102300" y="2999863"/>
              <a:ext cx="7875" cy="17275"/>
            </a:xfrm>
            <a:custGeom>
              <a:avLst/>
              <a:gdLst/>
              <a:ahLst/>
              <a:cxnLst/>
              <a:rect l="l" t="t" r="r" b="b"/>
              <a:pathLst>
                <a:path w="315" h="691" extrusionOk="0">
                  <a:moveTo>
                    <a:pt x="168" y="0"/>
                  </a:moveTo>
                  <a:lnTo>
                    <a:pt x="1" y="649"/>
                  </a:lnTo>
                  <a:lnTo>
                    <a:pt x="126" y="691"/>
                  </a:lnTo>
                  <a:lnTo>
                    <a:pt x="315" y="42"/>
                  </a:lnTo>
                  <a:lnTo>
                    <a:pt x="168"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8" name="Google Shape;8108;p34"/>
            <p:cNvSpPr/>
            <p:nvPr/>
          </p:nvSpPr>
          <p:spPr>
            <a:xfrm>
              <a:off x="5108575" y="3002988"/>
              <a:ext cx="12600" cy="32975"/>
            </a:xfrm>
            <a:custGeom>
              <a:avLst/>
              <a:gdLst/>
              <a:ahLst/>
              <a:cxnLst/>
              <a:rect l="l" t="t" r="r" b="b"/>
              <a:pathLst>
                <a:path w="504" h="1319" extrusionOk="0">
                  <a:moveTo>
                    <a:pt x="378" y="1"/>
                  </a:moveTo>
                  <a:lnTo>
                    <a:pt x="1" y="1298"/>
                  </a:lnTo>
                  <a:lnTo>
                    <a:pt x="126" y="1319"/>
                  </a:lnTo>
                  <a:lnTo>
                    <a:pt x="503" y="22"/>
                  </a:lnTo>
                  <a:lnTo>
                    <a:pt x="37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9" name="Google Shape;8109;p34"/>
            <p:cNvSpPr/>
            <p:nvPr/>
          </p:nvSpPr>
          <p:spPr>
            <a:xfrm>
              <a:off x="5123750" y="3005613"/>
              <a:ext cx="8400" cy="17275"/>
            </a:xfrm>
            <a:custGeom>
              <a:avLst/>
              <a:gdLst/>
              <a:ahLst/>
              <a:cxnLst/>
              <a:rect l="l" t="t" r="r" b="b"/>
              <a:pathLst>
                <a:path w="336" h="691" extrusionOk="0">
                  <a:moveTo>
                    <a:pt x="189" y="0"/>
                  </a:moveTo>
                  <a:lnTo>
                    <a:pt x="1" y="649"/>
                  </a:lnTo>
                  <a:lnTo>
                    <a:pt x="147" y="691"/>
                  </a:lnTo>
                  <a:lnTo>
                    <a:pt x="335"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0" name="Google Shape;8110;p34"/>
            <p:cNvSpPr/>
            <p:nvPr/>
          </p:nvSpPr>
          <p:spPr>
            <a:xfrm>
              <a:off x="5135275" y="3009263"/>
              <a:ext cx="7850" cy="17300"/>
            </a:xfrm>
            <a:custGeom>
              <a:avLst/>
              <a:gdLst/>
              <a:ahLst/>
              <a:cxnLst/>
              <a:rect l="l" t="t" r="r" b="b"/>
              <a:pathLst>
                <a:path w="314" h="692" extrusionOk="0">
                  <a:moveTo>
                    <a:pt x="188" y="1"/>
                  </a:moveTo>
                  <a:lnTo>
                    <a:pt x="0" y="649"/>
                  </a:lnTo>
                  <a:lnTo>
                    <a:pt x="126" y="691"/>
                  </a:lnTo>
                  <a:lnTo>
                    <a:pt x="314" y="43"/>
                  </a:lnTo>
                  <a:lnTo>
                    <a:pt x="18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1" name="Google Shape;8111;p34"/>
            <p:cNvSpPr/>
            <p:nvPr/>
          </p:nvSpPr>
          <p:spPr>
            <a:xfrm>
              <a:off x="5146250" y="301241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2" name="Google Shape;8112;p34"/>
            <p:cNvSpPr/>
            <p:nvPr/>
          </p:nvSpPr>
          <p:spPr>
            <a:xfrm>
              <a:off x="5157225" y="3015538"/>
              <a:ext cx="7875" cy="16775"/>
            </a:xfrm>
            <a:custGeom>
              <a:avLst/>
              <a:gdLst/>
              <a:ahLst/>
              <a:cxnLst/>
              <a:rect l="l" t="t" r="r" b="b"/>
              <a:pathLst>
                <a:path w="315" h="671" extrusionOk="0">
                  <a:moveTo>
                    <a:pt x="189" y="1"/>
                  </a:moveTo>
                  <a:lnTo>
                    <a:pt x="1" y="649"/>
                  </a:lnTo>
                  <a:lnTo>
                    <a:pt x="126" y="670"/>
                  </a:lnTo>
                  <a:lnTo>
                    <a:pt x="315" y="22"/>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3" name="Google Shape;8113;p34"/>
            <p:cNvSpPr/>
            <p:nvPr/>
          </p:nvSpPr>
          <p:spPr>
            <a:xfrm>
              <a:off x="5164025" y="3018688"/>
              <a:ext cx="12575" cy="33500"/>
            </a:xfrm>
            <a:custGeom>
              <a:avLst/>
              <a:gdLst/>
              <a:ahLst/>
              <a:cxnLst/>
              <a:rect l="l" t="t" r="r" b="b"/>
              <a:pathLst>
                <a:path w="503" h="1340" extrusionOk="0">
                  <a:moveTo>
                    <a:pt x="377" y="0"/>
                  </a:moveTo>
                  <a:lnTo>
                    <a:pt x="1" y="1319"/>
                  </a:lnTo>
                  <a:lnTo>
                    <a:pt x="126" y="1339"/>
                  </a:lnTo>
                  <a:lnTo>
                    <a:pt x="503" y="42"/>
                  </a:lnTo>
                  <a:lnTo>
                    <a:pt x="377"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4" name="Google Shape;8114;p34"/>
            <p:cNvSpPr/>
            <p:nvPr/>
          </p:nvSpPr>
          <p:spPr>
            <a:xfrm>
              <a:off x="5179200" y="3021813"/>
              <a:ext cx="8400" cy="17300"/>
            </a:xfrm>
            <a:custGeom>
              <a:avLst/>
              <a:gdLst/>
              <a:ahLst/>
              <a:cxnLst/>
              <a:rect l="l" t="t" r="r" b="b"/>
              <a:pathLst>
                <a:path w="336" h="692" extrusionOk="0">
                  <a:moveTo>
                    <a:pt x="189" y="1"/>
                  </a:moveTo>
                  <a:lnTo>
                    <a:pt x="1" y="650"/>
                  </a:lnTo>
                  <a:lnTo>
                    <a:pt x="147" y="691"/>
                  </a:lnTo>
                  <a:lnTo>
                    <a:pt x="335"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5" name="Google Shape;8115;p34"/>
            <p:cNvSpPr/>
            <p:nvPr/>
          </p:nvSpPr>
          <p:spPr>
            <a:xfrm>
              <a:off x="5190700" y="3024963"/>
              <a:ext cx="7875" cy="17275"/>
            </a:xfrm>
            <a:custGeom>
              <a:avLst/>
              <a:gdLst/>
              <a:ahLst/>
              <a:cxnLst/>
              <a:rect l="l" t="t" r="r" b="b"/>
              <a:pathLst>
                <a:path w="315" h="691" extrusionOk="0">
                  <a:moveTo>
                    <a:pt x="189" y="0"/>
                  </a:moveTo>
                  <a:lnTo>
                    <a:pt x="1" y="649"/>
                  </a:lnTo>
                  <a:lnTo>
                    <a:pt x="126" y="691"/>
                  </a:lnTo>
                  <a:lnTo>
                    <a:pt x="315"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6" name="Google Shape;8116;p34"/>
            <p:cNvSpPr/>
            <p:nvPr/>
          </p:nvSpPr>
          <p:spPr>
            <a:xfrm>
              <a:off x="4514875" y="2959563"/>
              <a:ext cx="613600" cy="522600"/>
            </a:xfrm>
            <a:custGeom>
              <a:avLst/>
              <a:gdLst/>
              <a:ahLst/>
              <a:cxnLst/>
              <a:rect l="l" t="t" r="r" b="b"/>
              <a:pathLst>
                <a:path w="24544" h="20904" extrusionOk="0">
                  <a:moveTo>
                    <a:pt x="16237" y="4709"/>
                  </a:moveTo>
                  <a:lnTo>
                    <a:pt x="5629" y="15338"/>
                  </a:lnTo>
                  <a:lnTo>
                    <a:pt x="3746" y="7826"/>
                  </a:lnTo>
                  <a:lnTo>
                    <a:pt x="16237" y="4709"/>
                  </a:lnTo>
                  <a:close/>
                  <a:moveTo>
                    <a:pt x="24544" y="1"/>
                  </a:moveTo>
                  <a:lnTo>
                    <a:pt x="1" y="6153"/>
                  </a:lnTo>
                  <a:lnTo>
                    <a:pt x="3683" y="20904"/>
                  </a:lnTo>
                  <a:lnTo>
                    <a:pt x="24544" y="1"/>
                  </a:lnTo>
                  <a:close/>
                </a:path>
              </a:pathLst>
            </a:custGeom>
            <a:solidFill>
              <a:srgbClr val="BFEFE5"/>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7" name="Google Shape;8117;p34"/>
            <p:cNvSpPr/>
            <p:nvPr/>
          </p:nvSpPr>
          <p:spPr>
            <a:xfrm>
              <a:off x="4592300" y="2960088"/>
              <a:ext cx="536175" cy="522075"/>
            </a:xfrm>
            <a:custGeom>
              <a:avLst/>
              <a:gdLst/>
              <a:ahLst/>
              <a:cxnLst/>
              <a:rect l="l" t="t" r="r" b="b"/>
              <a:pathLst>
                <a:path w="21447" h="20883" extrusionOk="0">
                  <a:moveTo>
                    <a:pt x="21447" y="1"/>
                  </a:moveTo>
                  <a:lnTo>
                    <a:pt x="17534" y="963"/>
                  </a:lnTo>
                  <a:lnTo>
                    <a:pt x="0" y="18518"/>
                  </a:lnTo>
                  <a:lnTo>
                    <a:pt x="586" y="20883"/>
                  </a:lnTo>
                  <a:lnTo>
                    <a:pt x="21447" y="1"/>
                  </a:lnTo>
                  <a:close/>
                </a:path>
              </a:pathLst>
            </a:custGeom>
            <a:solidFill>
              <a:srgbClr val="BFEFE5"/>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8" name="Google Shape;8118;p34"/>
            <p:cNvSpPr/>
            <p:nvPr/>
          </p:nvSpPr>
          <p:spPr>
            <a:xfrm>
              <a:off x="4600150" y="2960088"/>
              <a:ext cx="528325" cy="522075"/>
            </a:xfrm>
            <a:custGeom>
              <a:avLst/>
              <a:gdLst/>
              <a:ahLst/>
              <a:cxnLst/>
              <a:rect l="l" t="t" r="r" b="b"/>
              <a:pathLst>
                <a:path w="21133" h="20883" extrusionOk="0">
                  <a:moveTo>
                    <a:pt x="21133" y="1"/>
                  </a:moveTo>
                  <a:lnTo>
                    <a:pt x="19375" y="440"/>
                  </a:lnTo>
                  <a:lnTo>
                    <a:pt x="0" y="19795"/>
                  </a:lnTo>
                  <a:lnTo>
                    <a:pt x="272" y="20883"/>
                  </a:lnTo>
                  <a:lnTo>
                    <a:pt x="21133" y="1"/>
                  </a:lnTo>
                  <a:close/>
                </a:path>
              </a:pathLst>
            </a:custGeom>
            <a:solidFill>
              <a:srgbClr val="BFEFE5"/>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9" name="Google Shape;8119;p34"/>
            <p:cNvSpPr/>
            <p:nvPr/>
          </p:nvSpPr>
          <p:spPr>
            <a:xfrm>
              <a:off x="4531100" y="3108663"/>
              <a:ext cx="8375" cy="24075"/>
            </a:xfrm>
            <a:custGeom>
              <a:avLst/>
              <a:gdLst/>
              <a:ahLst/>
              <a:cxnLst/>
              <a:rect l="l" t="t" r="r" b="b"/>
              <a:pathLst>
                <a:path w="335" h="963" extrusionOk="0">
                  <a:moveTo>
                    <a:pt x="105" y="0"/>
                  </a:moveTo>
                  <a:lnTo>
                    <a:pt x="0" y="21"/>
                  </a:lnTo>
                  <a:lnTo>
                    <a:pt x="230" y="963"/>
                  </a:lnTo>
                  <a:lnTo>
                    <a:pt x="335" y="942"/>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0" name="Google Shape;8120;p34"/>
            <p:cNvSpPr/>
            <p:nvPr/>
          </p:nvSpPr>
          <p:spPr>
            <a:xfrm>
              <a:off x="4541550" y="3106038"/>
              <a:ext cx="5775" cy="12050"/>
            </a:xfrm>
            <a:custGeom>
              <a:avLst/>
              <a:gdLst/>
              <a:ahLst/>
              <a:cxnLst/>
              <a:rect l="l" t="t" r="r" b="b"/>
              <a:pathLst>
                <a:path w="231" h="482" extrusionOk="0">
                  <a:moveTo>
                    <a:pt x="126" y="1"/>
                  </a:moveTo>
                  <a:lnTo>
                    <a:pt x="1" y="21"/>
                  </a:lnTo>
                  <a:lnTo>
                    <a:pt x="126" y="482"/>
                  </a:lnTo>
                  <a:lnTo>
                    <a:pt x="231"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1" name="Google Shape;8121;p34"/>
            <p:cNvSpPr/>
            <p:nvPr/>
          </p:nvSpPr>
          <p:spPr>
            <a:xfrm>
              <a:off x="4551500" y="3103413"/>
              <a:ext cx="5775" cy="12600"/>
            </a:xfrm>
            <a:custGeom>
              <a:avLst/>
              <a:gdLst/>
              <a:ahLst/>
              <a:cxnLst/>
              <a:rect l="l" t="t" r="r" b="b"/>
              <a:pathLst>
                <a:path w="231" h="504" extrusionOk="0">
                  <a:moveTo>
                    <a:pt x="126" y="1"/>
                  </a:moveTo>
                  <a:lnTo>
                    <a:pt x="0" y="22"/>
                  </a:lnTo>
                  <a:lnTo>
                    <a:pt x="126" y="503"/>
                  </a:lnTo>
                  <a:lnTo>
                    <a:pt x="230"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2" name="Google Shape;8122;p34"/>
            <p:cNvSpPr/>
            <p:nvPr/>
          </p:nvSpPr>
          <p:spPr>
            <a:xfrm>
              <a:off x="4561425" y="3100813"/>
              <a:ext cx="5775" cy="12575"/>
            </a:xfrm>
            <a:custGeom>
              <a:avLst/>
              <a:gdLst/>
              <a:ahLst/>
              <a:cxnLst/>
              <a:rect l="l" t="t" r="r" b="b"/>
              <a:pathLst>
                <a:path w="231" h="503" extrusionOk="0">
                  <a:moveTo>
                    <a:pt x="126" y="0"/>
                  </a:moveTo>
                  <a:lnTo>
                    <a:pt x="1" y="21"/>
                  </a:lnTo>
                  <a:lnTo>
                    <a:pt x="126" y="503"/>
                  </a:lnTo>
                  <a:lnTo>
                    <a:pt x="231" y="46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3" name="Google Shape;8123;p34"/>
            <p:cNvSpPr/>
            <p:nvPr/>
          </p:nvSpPr>
          <p:spPr>
            <a:xfrm>
              <a:off x="4571375" y="3098188"/>
              <a:ext cx="5775" cy="12575"/>
            </a:xfrm>
            <a:custGeom>
              <a:avLst/>
              <a:gdLst/>
              <a:ahLst/>
              <a:cxnLst/>
              <a:rect l="l" t="t" r="r" b="b"/>
              <a:pathLst>
                <a:path w="231" h="503" extrusionOk="0">
                  <a:moveTo>
                    <a:pt x="126" y="1"/>
                  </a:moveTo>
                  <a:lnTo>
                    <a:pt x="0" y="22"/>
                  </a:lnTo>
                  <a:lnTo>
                    <a:pt x="126" y="503"/>
                  </a:lnTo>
                  <a:lnTo>
                    <a:pt x="231"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4" name="Google Shape;8124;p34"/>
            <p:cNvSpPr/>
            <p:nvPr/>
          </p:nvSpPr>
          <p:spPr>
            <a:xfrm>
              <a:off x="4581825" y="3095588"/>
              <a:ext cx="8925" cy="24075"/>
            </a:xfrm>
            <a:custGeom>
              <a:avLst/>
              <a:gdLst/>
              <a:ahLst/>
              <a:cxnLst/>
              <a:rect l="l" t="t" r="r" b="b"/>
              <a:pathLst>
                <a:path w="357" h="963" extrusionOk="0">
                  <a:moveTo>
                    <a:pt x="126" y="0"/>
                  </a:moveTo>
                  <a:lnTo>
                    <a:pt x="1" y="21"/>
                  </a:lnTo>
                  <a:lnTo>
                    <a:pt x="252" y="963"/>
                  </a:lnTo>
                  <a:lnTo>
                    <a:pt x="357" y="942"/>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5" name="Google Shape;8125;p34"/>
            <p:cNvSpPr/>
            <p:nvPr/>
          </p:nvSpPr>
          <p:spPr>
            <a:xfrm>
              <a:off x="4592825" y="3092963"/>
              <a:ext cx="5775" cy="12575"/>
            </a:xfrm>
            <a:custGeom>
              <a:avLst/>
              <a:gdLst/>
              <a:ahLst/>
              <a:cxnLst/>
              <a:rect l="l" t="t" r="r" b="b"/>
              <a:pathLst>
                <a:path w="231" h="503" extrusionOk="0">
                  <a:moveTo>
                    <a:pt x="105" y="0"/>
                  </a:moveTo>
                  <a:lnTo>
                    <a:pt x="0" y="21"/>
                  </a:lnTo>
                  <a:lnTo>
                    <a:pt x="105" y="503"/>
                  </a:lnTo>
                  <a:lnTo>
                    <a:pt x="230" y="461"/>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6" name="Google Shape;8126;p34"/>
            <p:cNvSpPr/>
            <p:nvPr/>
          </p:nvSpPr>
          <p:spPr>
            <a:xfrm>
              <a:off x="4602750" y="3090863"/>
              <a:ext cx="5775" cy="12075"/>
            </a:xfrm>
            <a:custGeom>
              <a:avLst/>
              <a:gdLst/>
              <a:ahLst/>
              <a:cxnLst/>
              <a:rect l="l" t="t" r="r" b="b"/>
              <a:pathLst>
                <a:path w="231" h="483" extrusionOk="0">
                  <a:moveTo>
                    <a:pt x="105" y="1"/>
                  </a:moveTo>
                  <a:lnTo>
                    <a:pt x="1" y="22"/>
                  </a:lnTo>
                  <a:lnTo>
                    <a:pt x="105" y="482"/>
                  </a:lnTo>
                  <a:lnTo>
                    <a:pt x="231" y="461"/>
                  </a:lnTo>
                  <a:lnTo>
                    <a:pt x="105"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7" name="Google Shape;8127;p34"/>
            <p:cNvSpPr/>
            <p:nvPr/>
          </p:nvSpPr>
          <p:spPr>
            <a:xfrm>
              <a:off x="4612700" y="3087738"/>
              <a:ext cx="5775" cy="12575"/>
            </a:xfrm>
            <a:custGeom>
              <a:avLst/>
              <a:gdLst/>
              <a:ahLst/>
              <a:cxnLst/>
              <a:rect l="l" t="t" r="r" b="b"/>
              <a:pathLst>
                <a:path w="231" h="503" extrusionOk="0">
                  <a:moveTo>
                    <a:pt x="105" y="0"/>
                  </a:moveTo>
                  <a:lnTo>
                    <a:pt x="0" y="42"/>
                  </a:lnTo>
                  <a:lnTo>
                    <a:pt x="105" y="502"/>
                  </a:lnTo>
                  <a:lnTo>
                    <a:pt x="230" y="481"/>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8" name="Google Shape;8128;p34"/>
            <p:cNvSpPr/>
            <p:nvPr/>
          </p:nvSpPr>
          <p:spPr>
            <a:xfrm>
              <a:off x="4622100" y="3085638"/>
              <a:ext cx="6325" cy="12575"/>
            </a:xfrm>
            <a:custGeom>
              <a:avLst/>
              <a:gdLst/>
              <a:ahLst/>
              <a:cxnLst/>
              <a:rect l="l" t="t" r="r" b="b"/>
              <a:pathLst>
                <a:path w="253" h="503" extrusionOk="0">
                  <a:moveTo>
                    <a:pt x="126" y="1"/>
                  </a:moveTo>
                  <a:lnTo>
                    <a:pt x="1" y="21"/>
                  </a:lnTo>
                  <a:lnTo>
                    <a:pt x="126" y="503"/>
                  </a:lnTo>
                  <a:lnTo>
                    <a:pt x="252" y="482"/>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9" name="Google Shape;8129;p34"/>
            <p:cNvSpPr/>
            <p:nvPr/>
          </p:nvSpPr>
          <p:spPr>
            <a:xfrm>
              <a:off x="4633100" y="3083013"/>
              <a:ext cx="8925" cy="24625"/>
            </a:xfrm>
            <a:custGeom>
              <a:avLst/>
              <a:gdLst/>
              <a:ahLst/>
              <a:cxnLst/>
              <a:rect l="l" t="t" r="r" b="b"/>
              <a:pathLst>
                <a:path w="357" h="985" extrusionOk="0">
                  <a:moveTo>
                    <a:pt x="105" y="1"/>
                  </a:moveTo>
                  <a:lnTo>
                    <a:pt x="0" y="43"/>
                  </a:lnTo>
                  <a:lnTo>
                    <a:pt x="231" y="984"/>
                  </a:lnTo>
                  <a:lnTo>
                    <a:pt x="356" y="942"/>
                  </a:lnTo>
                  <a:lnTo>
                    <a:pt x="105"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0" name="Google Shape;8130;p34"/>
            <p:cNvSpPr/>
            <p:nvPr/>
          </p:nvSpPr>
          <p:spPr>
            <a:xfrm>
              <a:off x="4643550" y="3079888"/>
              <a:ext cx="6300" cy="12575"/>
            </a:xfrm>
            <a:custGeom>
              <a:avLst/>
              <a:gdLst/>
              <a:ahLst/>
              <a:cxnLst/>
              <a:rect l="l" t="t" r="r" b="b"/>
              <a:pathLst>
                <a:path w="252" h="503" extrusionOk="0">
                  <a:moveTo>
                    <a:pt x="126" y="0"/>
                  </a:moveTo>
                  <a:lnTo>
                    <a:pt x="1" y="42"/>
                  </a:lnTo>
                  <a:lnTo>
                    <a:pt x="126" y="503"/>
                  </a:lnTo>
                  <a:lnTo>
                    <a:pt x="252" y="482"/>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1" name="Google Shape;8131;p34"/>
            <p:cNvSpPr/>
            <p:nvPr/>
          </p:nvSpPr>
          <p:spPr>
            <a:xfrm>
              <a:off x="4653500" y="3078313"/>
              <a:ext cx="5775" cy="12050"/>
            </a:xfrm>
            <a:custGeom>
              <a:avLst/>
              <a:gdLst/>
              <a:ahLst/>
              <a:cxnLst/>
              <a:rect l="l" t="t" r="r" b="b"/>
              <a:pathLst>
                <a:path w="231" h="482" extrusionOk="0">
                  <a:moveTo>
                    <a:pt x="126" y="1"/>
                  </a:moveTo>
                  <a:lnTo>
                    <a:pt x="0" y="22"/>
                  </a:lnTo>
                  <a:lnTo>
                    <a:pt x="126" y="482"/>
                  </a:lnTo>
                  <a:lnTo>
                    <a:pt x="231"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2" name="Google Shape;8132;p34"/>
            <p:cNvSpPr/>
            <p:nvPr/>
          </p:nvSpPr>
          <p:spPr>
            <a:xfrm>
              <a:off x="4663425" y="3075713"/>
              <a:ext cx="5800" cy="12050"/>
            </a:xfrm>
            <a:custGeom>
              <a:avLst/>
              <a:gdLst/>
              <a:ahLst/>
              <a:cxnLst/>
              <a:rect l="l" t="t" r="r" b="b"/>
              <a:pathLst>
                <a:path w="232" h="482" extrusionOk="0">
                  <a:moveTo>
                    <a:pt x="126" y="0"/>
                  </a:moveTo>
                  <a:lnTo>
                    <a:pt x="1" y="21"/>
                  </a:lnTo>
                  <a:lnTo>
                    <a:pt x="126" y="481"/>
                  </a:lnTo>
                  <a:lnTo>
                    <a:pt x="231" y="460"/>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3" name="Google Shape;8133;p34"/>
            <p:cNvSpPr/>
            <p:nvPr/>
          </p:nvSpPr>
          <p:spPr>
            <a:xfrm>
              <a:off x="4673375" y="3073088"/>
              <a:ext cx="5775" cy="12050"/>
            </a:xfrm>
            <a:custGeom>
              <a:avLst/>
              <a:gdLst/>
              <a:ahLst/>
              <a:cxnLst/>
              <a:rect l="l" t="t" r="r" b="b"/>
              <a:pathLst>
                <a:path w="231" h="482" extrusionOk="0">
                  <a:moveTo>
                    <a:pt x="126" y="0"/>
                  </a:moveTo>
                  <a:lnTo>
                    <a:pt x="0" y="21"/>
                  </a:lnTo>
                  <a:lnTo>
                    <a:pt x="126" y="482"/>
                  </a:lnTo>
                  <a:lnTo>
                    <a:pt x="231" y="46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4" name="Google Shape;8134;p34"/>
            <p:cNvSpPr/>
            <p:nvPr/>
          </p:nvSpPr>
          <p:spPr>
            <a:xfrm>
              <a:off x="4684350" y="3069938"/>
              <a:ext cx="8400" cy="24100"/>
            </a:xfrm>
            <a:custGeom>
              <a:avLst/>
              <a:gdLst/>
              <a:ahLst/>
              <a:cxnLst/>
              <a:rect l="l" t="t" r="r" b="b"/>
              <a:pathLst>
                <a:path w="336" h="964" extrusionOk="0">
                  <a:moveTo>
                    <a:pt x="105" y="1"/>
                  </a:moveTo>
                  <a:lnTo>
                    <a:pt x="1" y="22"/>
                  </a:lnTo>
                  <a:lnTo>
                    <a:pt x="231" y="963"/>
                  </a:lnTo>
                  <a:lnTo>
                    <a:pt x="336" y="942"/>
                  </a:lnTo>
                  <a:lnTo>
                    <a:pt x="105"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5" name="Google Shape;8135;p34"/>
            <p:cNvSpPr/>
            <p:nvPr/>
          </p:nvSpPr>
          <p:spPr>
            <a:xfrm>
              <a:off x="4694825" y="3067338"/>
              <a:ext cx="5775" cy="12575"/>
            </a:xfrm>
            <a:custGeom>
              <a:avLst/>
              <a:gdLst/>
              <a:ahLst/>
              <a:cxnLst/>
              <a:rect l="l" t="t" r="r" b="b"/>
              <a:pathLst>
                <a:path w="231" h="503" extrusionOk="0">
                  <a:moveTo>
                    <a:pt x="126" y="0"/>
                  </a:moveTo>
                  <a:lnTo>
                    <a:pt x="0" y="21"/>
                  </a:lnTo>
                  <a:lnTo>
                    <a:pt x="126" y="502"/>
                  </a:lnTo>
                  <a:lnTo>
                    <a:pt x="230" y="46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6" name="Google Shape;8136;p34"/>
            <p:cNvSpPr/>
            <p:nvPr/>
          </p:nvSpPr>
          <p:spPr>
            <a:xfrm>
              <a:off x="4704750" y="3065238"/>
              <a:ext cx="5800" cy="12575"/>
            </a:xfrm>
            <a:custGeom>
              <a:avLst/>
              <a:gdLst/>
              <a:ahLst/>
              <a:cxnLst/>
              <a:rect l="l" t="t" r="r" b="b"/>
              <a:pathLst>
                <a:path w="232" h="503" extrusionOk="0">
                  <a:moveTo>
                    <a:pt x="126" y="1"/>
                  </a:moveTo>
                  <a:lnTo>
                    <a:pt x="1" y="21"/>
                  </a:lnTo>
                  <a:lnTo>
                    <a:pt x="126" y="503"/>
                  </a:lnTo>
                  <a:lnTo>
                    <a:pt x="231"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7" name="Google Shape;8137;p34"/>
            <p:cNvSpPr/>
            <p:nvPr/>
          </p:nvSpPr>
          <p:spPr>
            <a:xfrm>
              <a:off x="4714700" y="3062613"/>
              <a:ext cx="5775" cy="12600"/>
            </a:xfrm>
            <a:custGeom>
              <a:avLst/>
              <a:gdLst/>
              <a:ahLst/>
              <a:cxnLst/>
              <a:rect l="l" t="t" r="r" b="b"/>
              <a:pathLst>
                <a:path w="231" h="504" extrusionOk="0">
                  <a:moveTo>
                    <a:pt x="105" y="1"/>
                  </a:moveTo>
                  <a:lnTo>
                    <a:pt x="0" y="22"/>
                  </a:lnTo>
                  <a:lnTo>
                    <a:pt x="105" y="503"/>
                  </a:lnTo>
                  <a:lnTo>
                    <a:pt x="231" y="461"/>
                  </a:lnTo>
                  <a:lnTo>
                    <a:pt x="105"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8" name="Google Shape;8138;p34"/>
            <p:cNvSpPr/>
            <p:nvPr/>
          </p:nvSpPr>
          <p:spPr>
            <a:xfrm>
              <a:off x="4724625" y="3060013"/>
              <a:ext cx="5800" cy="12575"/>
            </a:xfrm>
            <a:custGeom>
              <a:avLst/>
              <a:gdLst/>
              <a:ahLst/>
              <a:cxnLst/>
              <a:rect l="l" t="t" r="r" b="b"/>
              <a:pathLst>
                <a:path w="232" h="503" extrusionOk="0">
                  <a:moveTo>
                    <a:pt x="106" y="0"/>
                  </a:moveTo>
                  <a:lnTo>
                    <a:pt x="1" y="21"/>
                  </a:lnTo>
                  <a:lnTo>
                    <a:pt x="106" y="502"/>
                  </a:lnTo>
                  <a:lnTo>
                    <a:pt x="231" y="461"/>
                  </a:lnTo>
                  <a:lnTo>
                    <a:pt x="10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9" name="Google Shape;8139;p34"/>
            <p:cNvSpPr/>
            <p:nvPr/>
          </p:nvSpPr>
          <p:spPr>
            <a:xfrm>
              <a:off x="4735100" y="3057388"/>
              <a:ext cx="8925" cy="24100"/>
            </a:xfrm>
            <a:custGeom>
              <a:avLst/>
              <a:gdLst/>
              <a:ahLst/>
              <a:cxnLst/>
              <a:rect l="l" t="t" r="r" b="b"/>
              <a:pathLst>
                <a:path w="357" h="964" extrusionOk="0">
                  <a:moveTo>
                    <a:pt x="126" y="1"/>
                  </a:moveTo>
                  <a:lnTo>
                    <a:pt x="0" y="22"/>
                  </a:lnTo>
                  <a:lnTo>
                    <a:pt x="231" y="963"/>
                  </a:lnTo>
                  <a:lnTo>
                    <a:pt x="356" y="942"/>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0" name="Google Shape;8140;p34"/>
            <p:cNvSpPr/>
            <p:nvPr/>
          </p:nvSpPr>
          <p:spPr>
            <a:xfrm>
              <a:off x="4746075" y="3054788"/>
              <a:ext cx="5775" cy="12575"/>
            </a:xfrm>
            <a:custGeom>
              <a:avLst/>
              <a:gdLst/>
              <a:ahLst/>
              <a:cxnLst/>
              <a:rect l="l" t="t" r="r" b="b"/>
              <a:pathLst>
                <a:path w="231" h="503" extrusionOk="0">
                  <a:moveTo>
                    <a:pt x="105" y="0"/>
                  </a:moveTo>
                  <a:lnTo>
                    <a:pt x="1" y="21"/>
                  </a:lnTo>
                  <a:lnTo>
                    <a:pt x="105" y="502"/>
                  </a:lnTo>
                  <a:lnTo>
                    <a:pt x="231" y="460"/>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1" name="Google Shape;8141;p34"/>
            <p:cNvSpPr/>
            <p:nvPr/>
          </p:nvSpPr>
          <p:spPr>
            <a:xfrm>
              <a:off x="4755500" y="3052688"/>
              <a:ext cx="6300" cy="12050"/>
            </a:xfrm>
            <a:custGeom>
              <a:avLst/>
              <a:gdLst/>
              <a:ahLst/>
              <a:cxnLst/>
              <a:rect l="l" t="t" r="r" b="b"/>
              <a:pathLst>
                <a:path w="252" h="482" extrusionOk="0">
                  <a:moveTo>
                    <a:pt x="126" y="0"/>
                  </a:moveTo>
                  <a:lnTo>
                    <a:pt x="0" y="21"/>
                  </a:lnTo>
                  <a:lnTo>
                    <a:pt x="126" y="482"/>
                  </a:lnTo>
                  <a:lnTo>
                    <a:pt x="252" y="46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2" name="Google Shape;8142;p34"/>
            <p:cNvSpPr/>
            <p:nvPr/>
          </p:nvSpPr>
          <p:spPr>
            <a:xfrm>
              <a:off x="4765450" y="3050063"/>
              <a:ext cx="6300" cy="12575"/>
            </a:xfrm>
            <a:custGeom>
              <a:avLst/>
              <a:gdLst/>
              <a:ahLst/>
              <a:cxnLst/>
              <a:rect l="l" t="t" r="r" b="b"/>
              <a:pathLst>
                <a:path w="252" h="503" extrusionOk="0">
                  <a:moveTo>
                    <a:pt x="126" y="1"/>
                  </a:moveTo>
                  <a:lnTo>
                    <a:pt x="0" y="43"/>
                  </a:lnTo>
                  <a:lnTo>
                    <a:pt x="126" y="503"/>
                  </a:lnTo>
                  <a:lnTo>
                    <a:pt x="251" y="482"/>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3" name="Google Shape;8143;p34"/>
            <p:cNvSpPr/>
            <p:nvPr/>
          </p:nvSpPr>
          <p:spPr>
            <a:xfrm>
              <a:off x="4775900" y="3046938"/>
              <a:ext cx="5775" cy="12575"/>
            </a:xfrm>
            <a:custGeom>
              <a:avLst/>
              <a:gdLst/>
              <a:ahLst/>
              <a:cxnLst/>
              <a:rect l="l" t="t" r="r" b="b"/>
              <a:pathLst>
                <a:path w="231" h="503" extrusionOk="0">
                  <a:moveTo>
                    <a:pt x="105" y="0"/>
                  </a:moveTo>
                  <a:lnTo>
                    <a:pt x="0" y="42"/>
                  </a:lnTo>
                  <a:lnTo>
                    <a:pt x="105" y="502"/>
                  </a:lnTo>
                  <a:lnTo>
                    <a:pt x="231" y="481"/>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4" name="Google Shape;8144;p34"/>
            <p:cNvSpPr/>
            <p:nvPr/>
          </p:nvSpPr>
          <p:spPr>
            <a:xfrm>
              <a:off x="4786350" y="3044313"/>
              <a:ext cx="8925" cy="24100"/>
            </a:xfrm>
            <a:custGeom>
              <a:avLst/>
              <a:gdLst/>
              <a:ahLst/>
              <a:cxnLst/>
              <a:rect l="l" t="t" r="r" b="b"/>
              <a:pathLst>
                <a:path w="357" h="964" extrusionOk="0">
                  <a:moveTo>
                    <a:pt x="127" y="1"/>
                  </a:moveTo>
                  <a:lnTo>
                    <a:pt x="1" y="22"/>
                  </a:lnTo>
                  <a:lnTo>
                    <a:pt x="231" y="963"/>
                  </a:lnTo>
                  <a:lnTo>
                    <a:pt x="357" y="942"/>
                  </a:lnTo>
                  <a:lnTo>
                    <a:pt x="127"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5" name="Google Shape;8145;p34"/>
            <p:cNvSpPr/>
            <p:nvPr/>
          </p:nvSpPr>
          <p:spPr>
            <a:xfrm>
              <a:off x="4796825" y="3041688"/>
              <a:ext cx="6300" cy="12600"/>
            </a:xfrm>
            <a:custGeom>
              <a:avLst/>
              <a:gdLst/>
              <a:ahLst/>
              <a:cxnLst/>
              <a:rect l="l" t="t" r="r" b="b"/>
              <a:pathLst>
                <a:path w="252" h="504" extrusionOk="0">
                  <a:moveTo>
                    <a:pt x="126" y="1"/>
                  </a:moveTo>
                  <a:lnTo>
                    <a:pt x="0" y="22"/>
                  </a:lnTo>
                  <a:lnTo>
                    <a:pt x="126" y="503"/>
                  </a:lnTo>
                  <a:lnTo>
                    <a:pt x="252"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6" name="Google Shape;8146;p34"/>
            <p:cNvSpPr/>
            <p:nvPr/>
          </p:nvSpPr>
          <p:spPr>
            <a:xfrm>
              <a:off x="4806750" y="3039613"/>
              <a:ext cx="5800" cy="12575"/>
            </a:xfrm>
            <a:custGeom>
              <a:avLst/>
              <a:gdLst/>
              <a:ahLst/>
              <a:cxnLst/>
              <a:rect l="l" t="t" r="r" b="b"/>
              <a:pathLst>
                <a:path w="232" h="503" extrusionOk="0">
                  <a:moveTo>
                    <a:pt x="127" y="0"/>
                  </a:moveTo>
                  <a:lnTo>
                    <a:pt x="1" y="21"/>
                  </a:lnTo>
                  <a:lnTo>
                    <a:pt x="127" y="502"/>
                  </a:lnTo>
                  <a:lnTo>
                    <a:pt x="231" y="461"/>
                  </a:lnTo>
                  <a:lnTo>
                    <a:pt x="127"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7" name="Google Shape;8147;p34"/>
            <p:cNvSpPr/>
            <p:nvPr/>
          </p:nvSpPr>
          <p:spPr>
            <a:xfrm>
              <a:off x="4816700" y="3036988"/>
              <a:ext cx="5775" cy="12575"/>
            </a:xfrm>
            <a:custGeom>
              <a:avLst/>
              <a:gdLst/>
              <a:ahLst/>
              <a:cxnLst/>
              <a:rect l="l" t="t" r="r" b="b"/>
              <a:pathLst>
                <a:path w="231" h="503" extrusionOk="0">
                  <a:moveTo>
                    <a:pt x="126" y="1"/>
                  </a:moveTo>
                  <a:lnTo>
                    <a:pt x="1" y="43"/>
                  </a:lnTo>
                  <a:lnTo>
                    <a:pt x="126" y="503"/>
                  </a:lnTo>
                  <a:lnTo>
                    <a:pt x="231" y="482"/>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8" name="Google Shape;8148;p34"/>
            <p:cNvSpPr/>
            <p:nvPr/>
          </p:nvSpPr>
          <p:spPr>
            <a:xfrm>
              <a:off x="4826650" y="3034388"/>
              <a:ext cx="5775" cy="12575"/>
            </a:xfrm>
            <a:custGeom>
              <a:avLst/>
              <a:gdLst/>
              <a:ahLst/>
              <a:cxnLst/>
              <a:rect l="l" t="t" r="r" b="b"/>
              <a:pathLst>
                <a:path w="231" h="503" extrusionOk="0">
                  <a:moveTo>
                    <a:pt x="126" y="0"/>
                  </a:moveTo>
                  <a:lnTo>
                    <a:pt x="0" y="42"/>
                  </a:lnTo>
                  <a:lnTo>
                    <a:pt x="126" y="502"/>
                  </a:lnTo>
                  <a:lnTo>
                    <a:pt x="230" y="48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9" name="Google Shape;8149;p34"/>
            <p:cNvSpPr/>
            <p:nvPr/>
          </p:nvSpPr>
          <p:spPr>
            <a:xfrm>
              <a:off x="4837625" y="3031763"/>
              <a:ext cx="8400" cy="24075"/>
            </a:xfrm>
            <a:custGeom>
              <a:avLst/>
              <a:gdLst/>
              <a:ahLst/>
              <a:cxnLst/>
              <a:rect l="l" t="t" r="r" b="b"/>
              <a:pathLst>
                <a:path w="336" h="963" extrusionOk="0">
                  <a:moveTo>
                    <a:pt x="105" y="0"/>
                  </a:moveTo>
                  <a:lnTo>
                    <a:pt x="0" y="21"/>
                  </a:lnTo>
                  <a:lnTo>
                    <a:pt x="231" y="963"/>
                  </a:lnTo>
                  <a:lnTo>
                    <a:pt x="335" y="942"/>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0" name="Google Shape;8150;p34"/>
            <p:cNvSpPr/>
            <p:nvPr/>
          </p:nvSpPr>
          <p:spPr>
            <a:xfrm>
              <a:off x="4848075" y="3029138"/>
              <a:ext cx="5800" cy="12575"/>
            </a:xfrm>
            <a:custGeom>
              <a:avLst/>
              <a:gdLst/>
              <a:ahLst/>
              <a:cxnLst/>
              <a:rect l="l" t="t" r="r" b="b"/>
              <a:pathLst>
                <a:path w="232" h="503" extrusionOk="0">
                  <a:moveTo>
                    <a:pt x="126" y="1"/>
                  </a:moveTo>
                  <a:lnTo>
                    <a:pt x="1" y="43"/>
                  </a:lnTo>
                  <a:lnTo>
                    <a:pt x="126" y="503"/>
                  </a:lnTo>
                  <a:lnTo>
                    <a:pt x="231" y="482"/>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1" name="Google Shape;8151;p34"/>
            <p:cNvSpPr/>
            <p:nvPr/>
          </p:nvSpPr>
          <p:spPr>
            <a:xfrm>
              <a:off x="4858025" y="3026538"/>
              <a:ext cx="5775" cy="12575"/>
            </a:xfrm>
            <a:custGeom>
              <a:avLst/>
              <a:gdLst/>
              <a:ahLst/>
              <a:cxnLst/>
              <a:rect l="l" t="t" r="r" b="b"/>
              <a:pathLst>
                <a:path w="231" h="503" extrusionOk="0">
                  <a:moveTo>
                    <a:pt x="126" y="0"/>
                  </a:moveTo>
                  <a:lnTo>
                    <a:pt x="0" y="21"/>
                  </a:lnTo>
                  <a:lnTo>
                    <a:pt x="126" y="502"/>
                  </a:lnTo>
                  <a:lnTo>
                    <a:pt x="231" y="46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2" name="Google Shape;8152;p34"/>
            <p:cNvSpPr/>
            <p:nvPr/>
          </p:nvSpPr>
          <p:spPr>
            <a:xfrm>
              <a:off x="4867975" y="3023913"/>
              <a:ext cx="5775" cy="12575"/>
            </a:xfrm>
            <a:custGeom>
              <a:avLst/>
              <a:gdLst/>
              <a:ahLst/>
              <a:cxnLst/>
              <a:rect l="l" t="t" r="r" b="b"/>
              <a:pathLst>
                <a:path w="231" h="503" extrusionOk="0">
                  <a:moveTo>
                    <a:pt x="126" y="1"/>
                  </a:moveTo>
                  <a:lnTo>
                    <a:pt x="0" y="21"/>
                  </a:lnTo>
                  <a:lnTo>
                    <a:pt x="126" y="503"/>
                  </a:lnTo>
                  <a:lnTo>
                    <a:pt x="230"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3" name="Google Shape;8153;p34"/>
            <p:cNvSpPr/>
            <p:nvPr/>
          </p:nvSpPr>
          <p:spPr>
            <a:xfrm>
              <a:off x="4877900" y="3021813"/>
              <a:ext cx="5775" cy="12600"/>
            </a:xfrm>
            <a:custGeom>
              <a:avLst/>
              <a:gdLst/>
              <a:ahLst/>
              <a:cxnLst/>
              <a:rect l="l" t="t" r="r" b="b"/>
              <a:pathLst>
                <a:path w="231" h="504" extrusionOk="0">
                  <a:moveTo>
                    <a:pt x="105" y="1"/>
                  </a:moveTo>
                  <a:lnTo>
                    <a:pt x="1" y="43"/>
                  </a:lnTo>
                  <a:lnTo>
                    <a:pt x="105" y="503"/>
                  </a:lnTo>
                  <a:lnTo>
                    <a:pt x="231" y="482"/>
                  </a:lnTo>
                  <a:lnTo>
                    <a:pt x="105"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4" name="Google Shape;8154;p34"/>
            <p:cNvSpPr/>
            <p:nvPr/>
          </p:nvSpPr>
          <p:spPr>
            <a:xfrm>
              <a:off x="4888375" y="3019213"/>
              <a:ext cx="8900" cy="24075"/>
            </a:xfrm>
            <a:custGeom>
              <a:avLst/>
              <a:gdLst/>
              <a:ahLst/>
              <a:cxnLst/>
              <a:rect l="l" t="t" r="r" b="b"/>
              <a:pathLst>
                <a:path w="356" h="963" extrusionOk="0">
                  <a:moveTo>
                    <a:pt x="126" y="0"/>
                  </a:moveTo>
                  <a:lnTo>
                    <a:pt x="0" y="21"/>
                  </a:lnTo>
                  <a:lnTo>
                    <a:pt x="230" y="963"/>
                  </a:lnTo>
                  <a:lnTo>
                    <a:pt x="356" y="942"/>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5" name="Google Shape;8155;p34"/>
            <p:cNvSpPr/>
            <p:nvPr/>
          </p:nvSpPr>
          <p:spPr>
            <a:xfrm>
              <a:off x="4899350" y="3016588"/>
              <a:ext cx="5775" cy="12575"/>
            </a:xfrm>
            <a:custGeom>
              <a:avLst/>
              <a:gdLst/>
              <a:ahLst/>
              <a:cxnLst/>
              <a:rect l="l" t="t" r="r" b="b"/>
              <a:pathLst>
                <a:path w="231" h="503" extrusionOk="0">
                  <a:moveTo>
                    <a:pt x="105" y="1"/>
                  </a:moveTo>
                  <a:lnTo>
                    <a:pt x="0" y="22"/>
                  </a:lnTo>
                  <a:lnTo>
                    <a:pt x="105" y="503"/>
                  </a:lnTo>
                  <a:lnTo>
                    <a:pt x="231" y="461"/>
                  </a:lnTo>
                  <a:lnTo>
                    <a:pt x="105"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6" name="Google Shape;8156;p34"/>
            <p:cNvSpPr/>
            <p:nvPr/>
          </p:nvSpPr>
          <p:spPr>
            <a:xfrm>
              <a:off x="4909300" y="3013988"/>
              <a:ext cx="5775" cy="12575"/>
            </a:xfrm>
            <a:custGeom>
              <a:avLst/>
              <a:gdLst/>
              <a:ahLst/>
              <a:cxnLst/>
              <a:rect l="l" t="t" r="r" b="b"/>
              <a:pathLst>
                <a:path w="231" h="503" extrusionOk="0">
                  <a:moveTo>
                    <a:pt x="105" y="0"/>
                  </a:moveTo>
                  <a:lnTo>
                    <a:pt x="0" y="21"/>
                  </a:lnTo>
                  <a:lnTo>
                    <a:pt x="105" y="502"/>
                  </a:lnTo>
                  <a:lnTo>
                    <a:pt x="230" y="481"/>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7" name="Google Shape;8157;p34"/>
            <p:cNvSpPr/>
            <p:nvPr/>
          </p:nvSpPr>
          <p:spPr>
            <a:xfrm>
              <a:off x="4918700" y="3011888"/>
              <a:ext cx="6300" cy="12575"/>
            </a:xfrm>
            <a:custGeom>
              <a:avLst/>
              <a:gdLst/>
              <a:ahLst/>
              <a:cxnLst/>
              <a:rect l="l" t="t" r="r" b="b"/>
              <a:pathLst>
                <a:path w="252" h="503" extrusionOk="0">
                  <a:moveTo>
                    <a:pt x="126" y="0"/>
                  </a:moveTo>
                  <a:lnTo>
                    <a:pt x="1" y="21"/>
                  </a:lnTo>
                  <a:lnTo>
                    <a:pt x="126" y="502"/>
                  </a:lnTo>
                  <a:lnTo>
                    <a:pt x="252" y="46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8" name="Google Shape;8158;p34"/>
            <p:cNvSpPr/>
            <p:nvPr/>
          </p:nvSpPr>
          <p:spPr>
            <a:xfrm>
              <a:off x="4928650" y="3009263"/>
              <a:ext cx="6300" cy="12050"/>
            </a:xfrm>
            <a:custGeom>
              <a:avLst/>
              <a:gdLst/>
              <a:ahLst/>
              <a:cxnLst/>
              <a:rect l="l" t="t" r="r" b="b"/>
              <a:pathLst>
                <a:path w="252" h="482" extrusionOk="0">
                  <a:moveTo>
                    <a:pt x="126" y="1"/>
                  </a:moveTo>
                  <a:lnTo>
                    <a:pt x="0" y="22"/>
                  </a:lnTo>
                  <a:lnTo>
                    <a:pt x="126" y="482"/>
                  </a:lnTo>
                  <a:lnTo>
                    <a:pt x="251"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9" name="Google Shape;8159;p34"/>
            <p:cNvSpPr/>
            <p:nvPr/>
          </p:nvSpPr>
          <p:spPr>
            <a:xfrm>
              <a:off x="4939625" y="3006663"/>
              <a:ext cx="8400" cy="24075"/>
            </a:xfrm>
            <a:custGeom>
              <a:avLst/>
              <a:gdLst/>
              <a:ahLst/>
              <a:cxnLst/>
              <a:rect l="l" t="t" r="r" b="b"/>
              <a:pathLst>
                <a:path w="336" h="963" extrusionOk="0">
                  <a:moveTo>
                    <a:pt x="105" y="0"/>
                  </a:moveTo>
                  <a:lnTo>
                    <a:pt x="1" y="21"/>
                  </a:lnTo>
                  <a:lnTo>
                    <a:pt x="231" y="963"/>
                  </a:lnTo>
                  <a:lnTo>
                    <a:pt x="335" y="942"/>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0" name="Google Shape;8160;p34"/>
            <p:cNvSpPr/>
            <p:nvPr/>
          </p:nvSpPr>
          <p:spPr>
            <a:xfrm>
              <a:off x="4950100" y="3003513"/>
              <a:ext cx="6300" cy="12575"/>
            </a:xfrm>
            <a:custGeom>
              <a:avLst/>
              <a:gdLst/>
              <a:ahLst/>
              <a:cxnLst/>
              <a:rect l="l" t="t" r="r" b="b"/>
              <a:pathLst>
                <a:path w="252" h="503" extrusionOk="0">
                  <a:moveTo>
                    <a:pt x="126" y="1"/>
                  </a:moveTo>
                  <a:lnTo>
                    <a:pt x="0" y="21"/>
                  </a:lnTo>
                  <a:lnTo>
                    <a:pt x="126" y="503"/>
                  </a:lnTo>
                  <a:lnTo>
                    <a:pt x="251"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1" name="Google Shape;8161;p34"/>
            <p:cNvSpPr/>
            <p:nvPr/>
          </p:nvSpPr>
          <p:spPr>
            <a:xfrm>
              <a:off x="4960025" y="3001413"/>
              <a:ext cx="5775" cy="12075"/>
            </a:xfrm>
            <a:custGeom>
              <a:avLst/>
              <a:gdLst/>
              <a:ahLst/>
              <a:cxnLst/>
              <a:rect l="l" t="t" r="r" b="b"/>
              <a:pathLst>
                <a:path w="231" h="483" extrusionOk="0">
                  <a:moveTo>
                    <a:pt x="126" y="1"/>
                  </a:moveTo>
                  <a:lnTo>
                    <a:pt x="1" y="22"/>
                  </a:lnTo>
                  <a:lnTo>
                    <a:pt x="126" y="482"/>
                  </a:lnTo>
                  <a:lnTo>
                    <a:pt x="231"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2" name="Google Shape;8162;p34"/>
            <p:cNvSpPr/>
            <p:nvPr/>
          </p:nvSpPr>
          <p:spPr>
            <a:xfrm>
              <a:off x="4969975" y="2998813"/>
              <a:ext cx="5775" cy="12575"/>
            </a:xfrm>
            <a:custGeom>
              <a:avLst/>
              <a:gdLst/>
              <a:ahLst/>
              <a:cxnLst/>
              <a:rect l="l" t="t" r="r" b="b"/>
              <a:pathLst>
                <a:path w="231" h="503" extrusionOk="0">
                  <a:moveTo>
                    <a:pt x="126" y="0"/>
                  </a:moveTo>
                  <a:lnTo>
                    <a:pt x="0" y="21"/>
                  </a:lnTo>
                  <a:lnTo>
                    <a:pt x="126" y="502"/>
                  </a:lnTo>
                  <a:lnTo>
                    <a:pt x="230" y="46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3" name="Google Shape;8163;p34"/>
            <p:cNvSpPr/>
            <p:nvPr/>
          </p:nvSpPr>
          <p:spPr>
            <a:xfrm>
              <a:off x="4979900" y="2996188"/>
              <a:ext cx="5775" cy="12575"/>
            </a:xfrm>
            <a:custGeom>
              <a:avLst/>
              <a:gdLst/>
              <a:ahLst/>
              <a:cxnLst/>
              <a:rect l="l" t="t" r="r" b="b"/>
              <a:pathLst>
                <a:path w="231" h="503" extrusionOk="0">
                  <a:moveTo>
                    <a:pt x="126" y="1"/>
                  </a:moveTo>
                  <a:lnTo>
                    <a:pt x="1" y="42"/>
                  </a:lnTo>
                  <a:lnTo>
                    <a:pt x="126" y="503"/>
                  </a:lnTo>
                  <a:lnTo>
                    <a:pt x="231" y="482"/>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4" name="Google Shape;8164;p34"/>
            <p:cNvSpPr/>
            <p:nvPr/>
          </p:nvSpPr>
          <p:spPr>
            <a:xfrm>
              <a:off x="4990900" y="2993063"/>
              <a:ext cx="8375" cy="24600"/>
            </a:xfrm>
            <a:custGeom>
              <a:avLst/>
              <a:gdLst/>
              <a:ahLst/>
              <a:cxnLst/>
              <a:rect l="l" t="t" r="r" b="b"/>
              <a:pathLst>
                <a:path w="335" h="984" extrusionOk="0">
                  <a:moveTo>
                    <a:pt x="105" y="0"/>
                  </a:moveTo>
                  <a:lnTo>
                    <a:pt x="0" y="42"/>
                  </a:lnTo>
                  <a:lnTo>
                    <a:pt x="230" y="983"/>
                  </a:lnTo>
                  <a:lnTo>
                    <a:pt x="335" y="942"/>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5" name="Google Shape;8165;p34"/>
            <p:cNvSpPr/>
            <p:nvPr/>
          </p:nvSpPr>
          <p:spPr>
            <a:xfrm>
              <a:off x="5001350" y="2990963"/>
              <a:ext cx="5775" cy="12575"/>
            </a:xfrm>
            <a:custGeom>
              <a:avLst/>
              <a:gdLst/>
              <a:ahLst/>
              <a:cxnLst/>
              <a:rect l="l" t="t" r="r" b="b"/>
              <a:pathLst>
                <a:path w="231" h="503" extrusionOk="0">
                  <a:moveTo>
                    <a:pt x="126" y="0"/>
                  </a:moveTo>
                  <a:lnTo>
                    <a:pt x="1" y="21"/>
                  </a:lnTo>
                  <a:lnTo>
                    <a:pt x="105" y="503"/>
                  </a:lnTo>
                  <a:lnTo>
                    <a:pt x="231" y="46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6" name="Google Shape;8166;p34"/>
            <p:cNvSpPr/>
            <p:nvPr/>
          </p:nvSpPr>
          <p:spPr>
            <a:xfrm>
              <a:off x="5011300" y="2988338"/>
              <a:ext cx="5775" cy="12050"/>
            </a:xfrm>
            <a:custGeom>
              <a:avLst/>
              <a:gdLst/>
              <a:ahLst/>
              <a:cxnLst/>
              <a:rect l="l" t="t" r="r" b="b"/>
              <a:pathLst>
                <a:path w="231" h="482" extrusionOk="0">
                  <a:moveTo>
                    <a:pt x="126" y="1"/>
                  </a:moveTo>
                  <a:lnTo>
                    <a:pt x="0" y="22"/>
                  </a:lnTo>
                  <a:lnTo>
                    <a:pt x="126" y="482"/>
                  </a:lnTo>
                  <a:lnTo>
                    <a:pt x="230"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7" name="Google Shape;8167;p34"/>
            <p:cNvSpPr/>
            <p:nvPr/>
          </p:nvSpPr>
          <p:spPr>
            <a:xfrm>
              <a:off x="5021225" y="2985738"/>
              <a:ext cx="5775" cy="12575"/>
            </a:xfrm>
            <a:custGeom>
              <a:avLst/>
              <a:gdLst/>
              <a:ahLst/>
              <a:cxnLst/>
              <a:rect l="l" t="t" r="r" b="b"/>
              <a:pathLst>
                <a:path w="231" h="503" extrusionOk="0">
                  <a:moveTo>
                    <a:pt x="126" y="0"/>
                  </a:moveTo>
                  <a:lnTo>
                    <a:pt x="1" y="21"/>
                  </a:lnTo>
                  <a:lnTo>
                    <a:pt x="126" y="502"/>
                  </a:lnTo>
                  <a:lnTo>
                    <a:pt x="231" y="460"/>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8" name="Google Shape;8168;p34"/>
            <p:cNvSpPr/>
            <p:nvPr/>
          </p:nvSpPr>
          <p:spPr>
            <a:xfrm>
              <a:off x="5031175" y="2983638"/>
              <a:ext cx="5775" cy="12575"/>
            </a:xfrm>
            <a:custGeom>
              <a:avLst/>
              <a:gdLst/>
              <a:ahLst/>
              <a:cxnLst/>
              <a:rect l="l" t="t" r="r" b="b"/>
              <a:pathLst>
                <a:path w="231" h="503" extrusionOk="0">
                  <a:moveTo>
                    <a:pt x="105" y="0"/>
                  </a:moveTo>
                  <a:lnTo>
                    <a:pt x="0" y="21"/>
                  </a:lnTo>
                  <a:lnTo>
                    <a:pt x="105" y="503"/>
                  </a:lnTo>
                  <a:lnTo>
                    <a:pt x="230" y="461"/>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9" name="Google Shape;8169;p34"/>
            <p:cNvSpPr/>
            <p:nvPr/>
          </p:nvSpPr>
          <p:spPr>
            <a:xfrm>
              <a:off x="5041625" y="2981013"/>
              <a:ext cx="8925" cy="24100"/>
            </a:xfrm>
            <a:custGeom>
              <a:avLst/>
              <a:gdLst/>
              <a:ahLst/>
              <a:cxnLst/>
              <a:rect l="l" t="t" r="r" b="b"/>
              <a:pathLst>
                <a:path w="357" h="964" extrusionOk="0">
                  <a:moveTo>
                    <a:pt x="126" y="1"/>
                  </a:moveTo>
                  <a:lnTo>
                    <a:pt x="1" y="22"/>
                  </a:lnTo>
                  <a:lnTo>
                    <a:pt x="231" y="963"/>
                  </a:lnTo>
                  <a:lnTo>
                    <a:pt x="356" y="942"/>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0" name="Google Shape;8170;p34"/>
            <p:cNvSpPr/>
            <p:nvPr/>
          </p:nvSpPr>
          <p:spPr>
            <a:xfrm>
              <a:off x="5052625" y="2977888"/>
              <a:ext cx="5775" cy="12575"/>
            </a:xfrm>
            <a:custGeom>
              <a:avLst/>
              <a:gdLst/>
              <a:ahLst/>
              <a:cxnLst/>
              <a:rect l="l" t="t" r="r" b="b"/>
              <a:pathLst>
                <a:path w="231" h="503" extrusionOk="0">
                  <a:moveTo>
                    <a:pt x="105" y="0"/>
                  </a:moveTo>
                  <a:lnTo>
                    <a:pt x="0" y="42"/>
                  </a:lnTo>
                  <a:lnTo>
                    <a:pt x="105" y="502"/>
                  </a:lnTo>
                  <a:lnTo>
                    <a:pt x="230" y="482"/>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1" name="Google Shape;8171;p34"/>
            <p:cNvSpPr/>
            <p:nvPr/>
          </p:nvSpPr>
          <p:spPr>
            <a:xfrm>
              <a:off x="5062025" y="2975788"/>
              <a:ext cx="6300" cy="12575"/>
            </a:xfrm>
            <a:custGeom>
              <a:avLst/>
              <a:gdLst/>
              <a:ahLst/>
              <a:cxnLst/>
              <a:rect l="l" t="t" r="r" b="b"/>
              <a:pathLst>
                <a:path w="252" h="503" extrusionOk="0">
                  <a:moveTo>
                    <a:pt x="126" y="1"/>
                  </a:moveTo>
                  <a:lnTo>
                    <a:pt x="1" y="42"/>
                  </a:lnTo>
                  <a:lnTo>
                    <a:pt x="126" y="503"/>
                  </a:lnTo>
                  <a:lnTo>
                    <a:pt x="252" y="482"/>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2" name="Google Shape;8172;p34"/>
            <p:cNvSpPr/>
            <p:nvPr/>
          </p:nvSpPr>
          <p:spPr>
            <a:xfrm>
              <a:off x="5071975" y="2973163"/>
              <a:ext cx="6300" cy="12600"/>
            </a:xfrm>
            <a:custGeom>
              <a:avLst/>
              <a:gdLst/>
              <a:ahLst/>
              <a:cxnLst/>
              <a:rect l="l" t="t" r="r" b="b"/>
              <a:pathLst>
                <a:path w="252" h="504" extrusionOk="0">
                  <a:moveTo>
                    <a:pt x="126" y="1"/>
                  </a:moveTo>
                  <a:lnTo>
                    <a:pt x="0" y="22"/>
                  </a:lnTo>
                  <a:lnTo>
                    <a:pt x="126" y="503"/>
                  </a:lnTo>
                  <a:lnTo>
                    <a:pt x="251"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3" name="Google Shape;8173;p34"/>
            <p:cNvSpPr/>
            <p:nvPr/>
          </p:nvSpPr>
          <p:spPr>
            <a:xfrm>
              <a:off x="5081900" y="2971088"/>
              <a:ext cx="5775" cy="12575"/>
            </a:xfrm>
            <a:custGeom>
              <a:avLst/>
              <a:gdLst/>
              <a:ahLst/>
              <a:cxnLst/>
              <a:rect l="l" t="t" r="r" b="b"/>
              <a:pathLst>
                <a:path w="231" h="503" extrusionOk="0">
                  <a:moveTo>
                    <a:pt x="126" y="0"/>
                  </a:moveTo>
                  <a:lnTo>
                    <a:pt x="1" y="21"/>
                  </a:lnTo>
                  <a:lnTo>
                    <a:pt x="126" y="502"/>
                  </a:lnTo>
                  <a:lnTo>
                    <a:pt x="231" y="46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4" name="Google Shape;8174;p34"/>
            <p:cNvSpPr/>
            <p:nvPr/>
          </p:nvSpPr>
          <p:spPr>
            <a:xfrm>
              <a:off x="4399263" y="2810788"/>
              <a:ext cx="815000" cy="332350"/>
            </a:xfrm>
            <a:custGeom>
              <a:avLst/>
              <a:gdLst/>
              <a:ahLst/>
              <a:cxnLst/>
              <a:rect l="l" t="t" r="r" b="b"/>
              <a:pathLst>
                <a:path w="32600" h="13294" extrusionOk="0">
                  <a:moveTo>
                    <a:pt x="1877" y="0"/>
                  </a:moveTo>
                  <a:cubicBezTo>
                    <a:pt x="1477" y="0"/>
                    <a:pt x="1106" y="256"/>
                    <a:pt x="984" y="658"/>
                  </a:cubicBezTo>
                  <a:lnTo>
                    <a:pt x="147" y="3609"/>
                  </a:lnTo>
                  <a:cubicBezTo>
                    <a:pt x="0" y="4090"/>
                    <a:pt x="272" y="4592"/>
                    <a:pt x="754" y="4738"/>
                  </a:cubicBezTo>
                  <a:lnTo>
                    <a:pt x="30507" y="13254"/>
                  </a:lnTo>
                  <a:cubicBezTo>
                    <a:pt x="30595" y="13281"/>
                    <a:pt x="30684" y="13294"/>
                    <a:pt x="30772" y="13294"/>
                  </a:cubicBezTo>
                  <a:cubicBezTo>
                    <a:pt x="31160" y="13294"/>
                    <a:pt x="31514" y="13040"/>
                    <a:pt x="31616" y="12648"/>
                  </a:cubicBezTo>
                  <a:lnTo>
                    <a:pt x="32474" y="9697"/>
                  </a:lnTo>
                  <a:cubicBezTo>
                    <a:pt x="32599" y="9216"/>
                    <a:pt x="32327" y="8714"/>
                    <a:pt x="31846" y="8567"/>
                  </a:cubicBezTo>
                  <a:lnTo>
                    <a:pt x="2114" y="31"/>
                  </a:lnTo>
                  <a:cubicBezTo>
                    <a:pt x="2035" y="10"/>
                    <a:pt x="1955" y="0"/>
                    <a:pt x="18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5" name="Google Shape;8175;p34"/>
            <p:cNvSpPr/>
            <p:nvPr/>
          </p:nvSpPr>
          <p:spPr>
            <a:xfrm>
              <a:off x="4399263" y="2851288"/>
              <a:ext cx="805050" cy="291850"/>
            </a:xfrm>
            <a:custGeom>
              <a:avLst/>
              <a:gdLst/>
              <a:ahLst/>
              <a:cxnLst/>
              <a:rect l="l" t="t" r="r" b="b"/>
              <a:pathLst>
                <a:path w="32202" h="11674" extrusionOk="0">
                  <a:moveTo>
                    <a:pt x="712" y="1"/>
                  </a:moveTo>
                  <a:lnTo>
                    <a:pt x="147" y="1989"/>
                  </a:lnTo>
                  <a:cubicBezTo>
                    <a:pt x="0" y="2470"/>
                    <a:pt x="272" y="2972"/>
                    <a:pt x="775" y="3118"/>
                  </a:cubicBezTo>
                  <a:lnTo>
                    <a:pt x="30507" y="11634"/>
                  </a:lnTo>
                  <a:cubicBezTo>
                    <a:pt x="30595" y="11661"/>
                    <a:pt x="30684" y="11674"/>
                    <a:pt x="30772" y="11674"/>
                  </a:cubicBezTo>
                  <a:cubicBezTo>
                    <a:pt x="31160" y="11674"/>
                    <a:pt x="31514" y="11420"/>
                    <a:pt x="31616" y="11028"/>
                  </a:cubicBezTo>
                  <a:lnTo>
                    <a:pt x="32202" y="9040"/>
                  </a:lnTo>
                  <a:lnTo>
                    <a:pt x="71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6" name="Google Shape;8176;p34"/>
            <p:cNvSpPr/>
            <p:nvPr/>
          </p:nvSpPr>
          <p:spPr>
            <a:xfrm>
              <a:off x="4399788" y="2891563"/>
              <a:ext cx="793025" cy="251575"/>
            </a:xfrm>
            <a:custGeom>
              <a:avLst/>
              <a:gdLst/>
              <a:ahLst/>
              <a:cxnLst/>
              <a:rect l="l" t="t" r="r" b="b"/>
              <a:pathLst>
                <a:path w="31721" h="10063" extrusionOk="0">
                  <a:moveTo>
                    <a:pt x="251" y="1"/>
                  </a:moveTo>
                  <a:lnTo>
                    <a:pt x="126" y="378"/>
                  </a:lnTo>
                  <a:cubicBezTo>
                    <a:pt x="0" y="859"/>
                    <a:pt x="272" y="1361"/>
                    <a:pt x="754" y="1507"/>
                  </a:cubicBezTo>
                  <a:lnTo>
                    <a:pt x="30486" y="10023"/>
                  </a:lnTo>
                  <a:cubicBezTo>
                    <a:pt x="30574" y="10050"/>
                    <a:pt x="30663" y="10063"/>
                    <a:pt x="30751" y="10063"/>
                  </a:cubicBezTo>
                  <a:cubicBezTo>
                    <a:pt x="31139" y="10063"/>
                    <a:pt x="31493" y="9809"/>
                    <a:pt x="31595" y="9417"/>
                  </a:cubicBezTo>
                  <a:lnTo>
                    <a:pt x="31721" y="9040"/>
                  </a:lnTo>
                  <a:lnTo>
                    <a:pt x="25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7" name="Google Shape;8177;p34"/>
            <p:cNvSpPr/>
            <p:nvPr/>
          </p:nvSpPr>
          <p:spPr>
            <a:xfrm>
              <a:off x="4444238" y="2812588"/>
              <a:ext cx="12600" cy="33500"/>
            </a:xfrm>
            <a:custGeom>
              <a:avLst/>
              <a:gdLst/>
              <a:ahLst/>
              <a:cxnLst/>
              <a:rect l="l" t="t" r="r" b="b"/>
              <a:pathLst>
                <a:path w="504" h="1340" extrusionOk="0">
                  <a:moveTo>
                    <a:pt x="378" y="0"/>
                  </a:moveTo>
                  <a:lnTo>
                    <a:pt x="1" y="1298"/>
                  </a:lnTo>
                  <a:lnTo>
                    <a:pt x="126" y="1340"/>
                  </a:lnTo>
                  <a:lnTo>
                    <a:pt x="503" y="42"/>
                  </a:lnTo>
                  <a:lnTo>
                    <a:pt x="378"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8" name="Google Shape;8178;p34"/>
            <p:cNvSpPr/>
            <p:nvPr/>
          </p:nvSpPr>
          <p:spPr>
            <a:xfrm>
              <a:off x="4459413" y="2815213"/>
              <a:ext cx="8400" cy="17275"/>
            </a:xfrm>
            <a:custGeom>
              <a:avLst/>
              <a:gdLst/>
              <a:ahLst/>
              <a:cxnLst/>
              <a:rect l="l" t="t" r="r" b="b"/>
              <a:pathLst>
                <a:path w="336" h="691" extrusionOk="0">
                  <a:moveTo>
                    <a:pt x="189" y="0"/>
                  </a:moveTo>
                  <a:lnTo>
                    <a:pt x="1" y="649"/>
                  </a:lnTo>
                  <a:lnTo>
                    <a:pt x="147" y="691"/>
                  </a:lnTo>
                  <a:lnTo>
                    <a:pt x="335"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9" name="Google Shape;8179;p34"/>
            <p:cNvSpPr/>
            <p:nvPr/>
          </p:nvSpPr>
          <p:spPr>
            <a:xfrm>
              <a:off x="4470938" y="2818863"/>
              <a:ext cx="7850" cy="16775"/>
            </a:xfrm>
            <a:custGeom>
              <a:avLst/>
              <a:gdLst/>
              <a:ahLst/>
              <a:cxnLst/>
              <a:rect l="l" t="t" r="r" b="b"/>
              <a:pathLst>
                <a:path w="314" h="671" extrusionOk="0">
                  <a:moveTo>
                    <a:pt x="188" y="1"/>
                  </a:moveTo>
                  <a:lnTo>
                    <a:pt x="0" y="649"/>
                  </a:lnTo>
                  <a:lnTo>
                    <a:pt x="126" y="670"/>
                  </a:lnTo>
                  <a:lnTo>
                    <a:pt x="314" y="21"/>
                  </a:lnTo>
                  <a:lnTo>
                    <a:pt x="18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0" name="Google Shape;8180;p34"/>
            <p:cNvSpPr/>
            <p:nvPr/>
          </p:nvSpPr>
          <p:spPr>
            <a:xfrm>
              <a:off x="4489763" y="282881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1" name="Google Shape;8181;p34"/>
            <p:cNvSpPr/>
            <p:nvPr/>
          </p:nvSpPr>
          <p:spPr>
            <a:xfrm>
              <a:off x="4506488" y="2837688"/>
              <a:ext cx="7875" cy="17300"/>
            </a:xfrm>
            <a:custGeom>
              <a:avLst/>
              <a:gdLst/>
              <a:ahLst/>
              <a:cxnLst/>
              <a:rect l="l" t="t" r="r" b="b"/>
              <a:pathLst>
                <a:path w="315" h="692" extrusionOk="0">
                  <a:moveTo>
                    <a:pt x="189" y="1"/>
                  </a:moveTo>
                  <a:lnTo>
                    <a:pt x="1" y="649"/>
                  </a:lnTo>
                  <a:lnTo>
                    <a:pt x="126" y="691"/>
                  </a:lnTo>
                  <a:lnTo>
                    <a:pt x="315"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2" name="Google Shape;8182;p34"/>
            <p:cNvSpPr/>
            <p:nvPr/>
          </p:nvSpPr>
          <p:spPr>
            <a:xfrm>
              <a:off x="4499688" y="2828288"/>
              <a:ext cx="12575" cy="33500"/>
            </a:xfrm>
            <a:custGeom>
              <a:avLst/>
              <a:gdLst/>
              <a:ahLst/>
              <a:cxnLst/>
              <a:rect l="l" t="t" r="r" b="b"/>
              <a:pathLst>
                <a:path w="503" h="1340" extrusionOk="0">
                  <a:moveTo>
                    <a:pt x="357" y="0"/>
                  </a:moveTo>
                  <a:lnTo>
                    <a:pt x="1" y="1297"/>
                  </a:lnTo>
                  <a:lnTo>
                    <a:pt x="126" y="1339"/>
                  </a:lnTo>
                  <a:lnTo>
                    <a:pt x="503" y="42"/>
                  </a:lnTo>
                  <a:lnTo>
                    <a:pt x="357"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3" name="Google Shape;8183;p34"/>
            <p:cNvSpPr/>
            <p:nvPr/>
          </p:nvSpPr>
          <p:spPr>
            <a:xfrm>
              <a:off x="4514863" y="2831413"/>
              <a:ext cx="8400" cy="17300"/>
            </a:xfrm>
            <a:custGeom>
              <a:avLst/>
              <a:gdLst/>
              <a:ahLst/>
              <a:cxnLst/>
              <a:rect l="l" t="t" r="r" b="b"/>
              <a:pathLst>
                <a:path w="336" h="692" extrusionOk="0">
                  <a:moveTo>
                    <a:pt x="189" y="1"/>
                  </a:moveTo>
                  <a:lnTo>
                    <a:pt x="1" y="649"/>
                  </a:lnTo>
                  <a:lnTo>
                    <a:pt x="147" y="691"/>
                  </a:lnTo>
                  <a:lnTo>
                    <a:pt x="335"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4" name="Google Shape;8184;p34"/>
            <p:cNvSpPr/>
            <p:nvPr/>
          </p:nvSpPr>
          <p:spPr>
            <a:xfrm>
              <a:off x="4503888" y="2830363"/>
              <a:ext cx="7875" cy="17300"/>
            </a:xfrm>
            <a:custGeom>
              <a:avLst/>
              <a:gdLst/>
              <a:ahLst/>
              <a:cxnLst/>
              <a:rect l="l" t="t" r="r" b="b"/>
              <a:pathLst>
                <a:path w="315" h="692" extrusionOk="0">
                  <a:moveTo>
                    <a:pt x="168" y="1"/>
                  </a:moveTo>
                  <a:lnTo>
                    <a:pt x="0" y="649"/>
                  </a:lnTo>
                  <a:lnTo>
                    <a:pt x="126" y="691"/>
                  </a:lnTo>
                  <a:lnTo>
                    <a:pt x="314" y="43"/>
                  </a:lnTo>
                  <a:lnTo>
                    <a:pt x="16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5" name="Google Shape;8185;p34"/>
            <p:cNvSpPr/>
            <p:nvPr/>
          </p:nvSpPr>
          <p:spPr>
            <a:xfrm>
              <a:off x="4536838" y="2837688"/>
              <a:ext cx="8400" cy="16775"/>
            </a:xfrm>
            <a:custGeom>
              <a:avLst/>
              <a:gdLst/>
              <a:ahLst/>
              <a:cxnLst/>
              <a:rect l="l" t="t" r="r" b="b"/>
              <a:pathLst>
                <a:path w="336" h="671" extrusionOk="0">
                  <a:moveTo>
                    <a:pt x="189" y="1"/>
                  </a:moveTo>
                  <a:lnTo>
                    <a:pt x="0" y="649"/>
                  </a:lnTo>
                  <a:lnTo>
                    <a:pt x="147" y="670"/>
                  </a:lnTo>
                  <a:lnTo>
                    <a:pt x="335" y="22"/>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6" name="Google Shape;8186;p34"/>
            <p:cNvSpPr/>
            <p:nvPr/>
          </p:nvSpPr>
          <p:spPr>
            <a:xfrm>
              <a:off x="4548338" y="2840838"/>
              <a:ext cx="7875" cy="17275"/>
            </a:xfrm>
            <a:custGeom>
              <a:avLst/>
              <a:gdLst/>
              <a:ahLst/>
              <a:cxnLst/>
              <a:rect l="l" t="t" r="r" b="b"/>
              <a:pathLst>
                <a:path w="315" h="691" extrusionOk="0">
                  <a:moveTo>
                    <a:pt x="189" y="0"/>
                  </a:moveTo>
                  <a:lnTo>
                    <a:pt x="1" y="649"/>
                  </a:lnTo>
                  <a:lnTo>
                    <a:pt x="126" y="691"/>
                  </a:lnTo>
                  <a:lnTo>
                    <a:pt x="315"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7" name="Google Shape;8187;p34"/>
            <p:cNvSpPr/>
            <p:nvPr/>
          </p:nvSpPr>
          <p:spPr>
            <a:xfrm>
              <a:off x="4554613" y="2843963"/>
              <a:ext cx="13100" cy="33500"/>
            </a:xfrm>
            <a:custGeom>
              <a:avLst/>
              <a:gdLst/>
              <a:ahLst/>
              <a:cxnLst/>
              <a:rect l="l" t="t" r="r" b="b"/>
              <a:pathLst>
                <a:path w="524" h="1340" extrusionOk="0">
                  <a:moveTo>
                    <a:pt x="377" y="1"/>
                  </a:moveTo>
                  <a:lnTo>
                    <a:pt x="1" y="1298"/>
                  </a:lnTo>
                  <a:lnTo>
                    <a:pt x="147" y="1340"/>
                  </a:lnTo>
                  <a:lnTo>
                    <a:pt x="524" y="43"/>
                  </a:lnTo>
                  <a:lnTo>
                    <a:pt x="377"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8" name="Google Shape;8188;p34"/>
            <p:cNvSpPr/>
            <p:nvPr/>
          </p:nvSpPr>
          <p:spPr>
            <a:xfrm>
              <a:off x="4570838" y="2847638"/>
              <a:ext cx="7875" cy="16750"/>
            </a:xfrm>
            <a:custGeom>
              <a:avLst/>
              <a:gdLst/>
              <a:ahLst/>
              <a:cxnLst/>
              <a:rect l="l" t="t" r="r" b="b"/>
              <a:pathLst>
                <a:path w="315" h="670" extrusionOk="0">
                  <a:moveTo>
                    <a:pt x="189" y="0"/>
                  </a:moveTo>
                  <a:lnTo>
                    <a:pt x="0" y="649"/>
                  </a:lnTo>
                  <a:lnTo>
                    <a:pt x="126" y="670"/>
                  </a:lnTo>
                  <a:lnTo>
                    <a:pt x="314" y="21"/>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9" name="Google Shape;8189;p34"/>
            <p:cNvSpPr/>
            <p:nvPr/>
          </p:nvSpPr>
          <p:spPr>
            <a:xfrm>
              <a:off x="4581288" y="2850238"/>
              <a:ext cx="8400" cy="17300"/>
            </a:xfrm>
            <a:custGeom>
              <a:avLst/>
              <a:gdLst/>
              <a:ahLst/>
              <a:cxnLst/>
              <a:rect l="l" t="t" r="r" b="b"/>
              <a:pathLst>
                <a:path w="336" h="692" extrusionOk="0">
                  <a:moveTo>
                    <a:pt x="189" y="1"/>
                  </a:moveTo>
                  <a:lnTo>
                    <a:pt x="1" y="650"/>
                  </a:lnTo>
                  <a:lnTo>
                    <a:pt x="147" y="691"/>
                  </a:lnTo>
                  <a:lnTo>
                    <a:pt x="336"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0" name="Google Shape;8190;p34"/>
            <p:cNvSpPr/>
            <p:nvPr/>
          </p:nvSpPr>
          <p:spPr>
            <a:xfrm>
              <a:off x="4600663" y="2860713"/>
              <a:ext cx="7850" cy="17275"/>
            </a:xfrm>
            <a:custGeom>
              <a:avLst/>
              <a:gdLst/>
              <a:ahLst/>
              <a:cxnLst/>
              <a:rect l="l" t="t" r="r" b="b"/>
              <a:pathLst>
                <a:path w="314" h="691" extrusionOk="0">
                  <a:moveTo>
                    <a:pt x="188" y="0"/>
                  </a:moveTo>
                  <a:lnTo>
                    <a:pt x="0" y="649"/>
                  </a:lnTo>
                  <a:lnTo>
                    <a:pt x="126" y="691"/>
                  </a:lnTo>
                  <a:lnTo>
                    <a:pt x="314" y="42"/>
                  </a:lnTo>
                  <a:lnTo>
                    <a:pt x="188"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1" name="Google Shape;8191;p34"/>
            <p:cNvSpPr/>
            <p:nvPr/>
          </p:nvSpPr>
          <p:spPr>
            <a:xfrm>
              <a:off x="4603788" y="2856538"/>
              <a:ext cx="7875" cy="17275"/>
            </a:xfrm>
            <a:custGeom>
              <a:avLst/>
              <a:gdLst/>
              <a:ahLst/>
              <a:cxnLst/>
              <a:rect l="l" t="t" r="r" b="b"/>
              <a:pathLst>
                <a:path w="315" h="691" extrusionOk="0">
                  <a:moveTo>
                    <a:pt x="189" y="0"/>
                  </a:moveTo>
                  <a:lnTo>
                    <a:pt x="1" y="649"/>
                  </a:lnTo>
                  <a:lnTo>
                    <a:pt x="126" y="690"/>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2" name="Google Shape;8192;p34"/>
            <p:cNvSpPr/>
            <p:nvPr/>
          </p:nvSpPr>
          <p:spPr>
            <a:xfrm>
              <a:off x="4610063" y="2859663"/>
              <a:ext cx="12575" cy="33500"/>
            </a:xfrm>
            <a:custGeom>
              <a:avLst/>
              <a:gdLst/>
              <a:ahLst/>
              <a:cxnLst/>
              <a:rect l="l" t="t" r="r" b="b"/>
              <a:pathLst>
                <a:path w="503" h="1340" extrusionOk="0">
                  <a:moveTo>
                    <a:pt x="377" y="1"/>
                  </a:moveTo>
                  <a:lnTo>
                    <a:pt x="1" y="1298"/>
                  </a:lnTo>
                  <a:lnTo>
                    <a:pt x="126" y="1340"/>
                  </a:lnTo>
                  <a:lnTo>
                    <a:pt x="503" y="42"/>
                  </a:lnTo>
                  <a:lnTo>
                    <a:pt x="377"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3" name="Google Shape;8193;p34"/>
            <p:cNvSpPr/>
            <p:nvPr/>
          </p:nvSpPr>
          <p:spPr>
            <a:xfrm>
              <a:off x="4625763" y="2863338"/>
              <a:ext cx="7875" cy="16750"/>
            </a:xfrm>
            <a:custGeom>
              <a:avLst/>
              <a:gdLst/>
              <a:ahLst/>
              <a:cxnLst/>
              <a:rect l="l" t="t" r="r" b="b"/>
              <a:pathLst>
                <a:path w="315" h="670" extrusionOk="0">
                  <a:moveTo>
                    <a:pt x="189" y="0"/>
                  </a:moveTo>
                  <a:lnTo>
                    <a:pt x="0" y="649"/>
                  </a:lnTo>
                  <a:lnTo>
                    <a:pt x="147" y="670"/>
                  </a:lnTo>
                  <a:lnTo>
                    <a:pt x="314" y="21"/>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4" name="Google Shape;8194;p34"/>
            <p:cNvSpPr/>
            <p:nvPr/>
          </p:nvSpPr>
          <p:spPr>
            <a:xfrm>
              <a:off x="4649288" y="2877963"/>
              <a:ext cx="8400" cy="17300"/>
            </a:xfrm>
            <a:custGeom>
              <a:avLst/>
              <a:gdLst/>
              <a:ahLst/>
              <a:cxnLst/>
              <a:rect l="l" t="t" r="r" b="b"/>
              <a:pathLst>
                <a:path w="336" h="692" extrusionOk="0">
                  <a:moveTo>
                    <a:pt x="189" y="1"/>
                  </a:moveTo>
                  <a:lnTo>
                    <a:pt x="1" y="650"/>
                  </a:lnTo>
                  <a:lnTo>
                    <a:pt x="147" y="691"/>
                  </a:lnTo>
                  <a:lnTo>
                    <a:pt x="336"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5" name="Google Shape;8195;p34"/>
            <p:cNvSpPr/>
            <p:nvPr/>
          </p:nvSpPr>
          <p:spPr>
            <a:xfrm>
              <a:off x="4647738" y="2869088"/>
              <a:ext cx="7875" cy="17275"/>
            </a:xfrm>
            <a:custGeom>
              <a:avLst/>
              <a:gdLst/>
              <a:ahLst/>
              <a:cxnLst/>
              <a:rect l="l" t="t" r="r" b="b"/>
              <a:pathLst>
                <a:path w="315" h="691" extrusionOk="0">
                  <a:moveTo>
                    <a:pt x="189" y="0"/>
                  </a:moveTo>
                  <a:lnTo>
                    <a:pt x="0" y="649"/>
                  </a:lnTo>
                  <a:lnTo>
                    <a:pt x="147"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6" name="Google Shape;8196;p34"/>
            <p:cNvSpPr/>
            <p:nvPr/>
          </p:nvSpPr>
          <p:spPr>
            <a:xfrm>
              <a:off x="4659238" y="2872738"/>
              <a:ext cx="7875" cy="17300"/>
            </a:xfrm>
            <a:custGeom>
              <a:avLst/>
              <a:gdLst/>
              <a:ahLst/>
              <a:cxnLst/>
              <a:rect l="l" t="t" r="r" b="b"/>
              <a:pathLst>
                <a:path w="315" h="692" extrusionOk="0">
                  <a:moveTo>
                    <a:pt x="189" y="1"/>
                  </a:moveTo>
                  <a:lnTo>
                    <a:pt x="1" y="649"/>
                  </a:lnTo>
                  <a:lnTo>
                    <a:pt x="126" y="691"/>
                  </a:lnTo>
                  <a:lnTo>
                    <a:pt x="314" y="42"/>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7" name="Google Shape;8197;p34"/>
            <p:cNvSpPr/>
            <p:nvPr/>
          </p:nvSpPr>
          <p:spPr>
            <a:xfrm>
              <a:off x="4679638" y="2888963"/>
              <a:ext cx="12575" cy="33500"/>
            </a:xfrm>
            <a:custGeom>
              <a:avLst/>
              <a:gdLst/>
              <a:ahLst/>
              <a:cxnLst/>
              <a:rect l="l" t="t" r="r" b="b"/>
              <a:pathLst>
                <a:path w="503" h="1340" extrusionOk="0">
                  <a:moveTo>
                    <a:pt x="377" y="0"/>
                  </a:moveTo>
                  <a:lnTo>
                    <a:pt x="1" y="1298"/>
                  </a:lnTo>
                  <a:lnTo>
                    <a:pt x="126" y="1339"/>
                  </a:lnTo>
                  <a:lnTo>
                    <a:pt x="503" y="42"/>
                  </a:lnTo>
                  <a:lnTo>
                    <a:pt x="377"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8" name="Google Shape;8198;p34"/>
            <p:cNvSpPr/>
            <p:nvPr/>
          </p:nvSpPr>
          <p:spPr>
            <a:xfrm>
              <a:off x="4681213" y="2879013"/>
              <a:ext cx="7875" cy="17300"/>
            </a:xfrm>
            <a:custGeom>
              <a:avLst/>
              <a:gdLst/>
              <a:ahLst/>
              <a:cxnLst/>
              <a:rect l="l" t="t" r="r" b="b"/>
              <a:pathLst>
                <a:path w="315" h="692" extrusionOk="0">
                  <a:moveTo>
                    <a:pt x="189" y="1"/>
                  </a:moveTo>
                  <a:lnTo>
                    <a:pt x="0" y="649"/>
                  </a:lnTo>
                  <a:lnTo>
                    <a:pt x="126" y="691"/>
                  </a:lnTo>
                  <a:lnTo>
                    <a:pt x="314"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9" name="Google Shape;8199;p34"/>
            <p:cNvSpPr/>
            <p:nvPr/>
          </p:nvSpPr>
          <p:spPr>
            <a:xfrm>
              <a:off x="4692188" y="2882163"/>
              <a:ext cx="8400" cy="17275"/>
            </a:xfrm>
            <a:custGeom>
              <a:avLst/>
              <a:gdLst/>
              <a:ahLst/>
              <a:cxnLst/>
              <a:rect l="l" t="t" r="r" b="b"/>
              <a:pathLst>
                <a:path w="336" h="691" extrusionOk="0">
                  <a:moveTo>
                    <a:pt x="189" y="0"/>
                  </a:moveTo>
                  <a:lnTo>
                    <a:pt x="1" y="649"/>
                  </a:lnTo>
                  <a:lnTo>
                    <a:pt x="147" y="691"/>
                  </a:lnTo>
                  <a:lnTo>
                    <a:pt x="335"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0" name="Google Shape;8200;p34"/>
            <p:cNvSpPr/>
            <p:nvPr/>
          </p:nvSpPr>
          <p:spPr>
            <a:xfrm>
              <a:off x="4703188" y="2885288"/>
              <a:ext cx="8375" cy="17300"/>
            </a:xfrm>
            <a:custGeom>
              <a:avLst/>
              <a:gdLst/>
              <a:ahLst/>
              <a:cxnLst/>
              <a:rect l="l" t="t" r="r" b="b"/>
              <a:pathLst>
                <a:path w="335" h="692" extrusionOk="0">
                  <a:moveTo>
                    <a:pt x="188" y="1"/>
                  </a:moveTo>
                  <a:lnTo>
                    <a:pt x="0" y="649"/>
                  </a:lnTo>
                  <a:lnTo>
                    <a:pt x="147" y="691"/>
                  </a:lnTo>
                  <a:lnTo>
                    <a:pt x="335" y="43"/>
                  </a:lnTo>
                  <a:lnTo>
                    <a:pt x="18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1" name="Google Shape;8201;p34"/>
            <p:cNvSpPr/>
            <p:nvPr/>
          </p:nvSpPr>
          <p:spPr>
            <a:xfrm>
              <a:off x="4729863" y="290256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2" name="Google Shape;8202;p34"/>
            <p:cNvSpPr/>
            <p:nvPr/>
          </p:nvSpPr>
          <p:spPr>
            <a:xfrm>
              <a:off x="4720963" y="2891563"/>
              <a:ext cx="12575" cy="33500"/>
            </a:xfrm>
            <a:custGeom>
              <a:avLst/>
              <a:gdLst/>
              <a:ahLst/>
              <a:cxnLst/>
              <a:rect l="l" t="t" r="r" b="b"/>
              <a:pathLst>
                <a:path w="503" h="1340" extrusionOk="0">
                  <a:moveTo>
                    <a:pt x="377" y="1"/>
                  </a:moveTo>
                  <a:lnTo>
                    <a:pt x="1" y="1298"/>
                  </a:lnTo>
                  <a:lnTo>
                    <a:pt x="126" y="1340"/>
                  </a:lnTo>
                  <a:lnTo>
                    <a:pt x="503" y="43"/>
                  </a:lnTo>
                  <a:lnTo>
                    <a:pt x="377"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3" name="Google Shape;8203;p34"/>
            <p:cNvSpPr/>
            <p:nvPr/>
          </p:nvSpPr>
          <p:spPr>
            <a:xfrm>
              <a:off x="4736663" y="289471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4" name="Google Shape;8204;p34"/>
            <p:cNvSpPr/>
            <p:nvPr/>
          </p:nvSpPr>
          <p:spPr>
            <a:xfrm>
              <a:off x="4747638" y="2897838"/>
              <a:ext cx="7875" cy="17300"/>
            </a:xfrm>
            <a:custGeom>
              <a:avLst/>
              <a:gdLst/>
              <a:ahLst/>
              <a:cxnLst/>
              <a:rect l="l" t="t" r="r" b="b"/>
              <a:pathLst>
                <a:path w="315" h="692" extrusionOk="0">
                  <a:moveTo>
                    <a:pt x="189" y="1"/>
                  </a:moveTo>
                  <a:lnTo>
                    <a:pt x="1" y="650"/>
                  </a:lnTo>
                  <a:lnTo>
                    <a:pt x="126" y="691"/>
                  </a:lnTo>
                  <a:lnTo>
                    <a:pt x="314"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5" name="Google Shape;8205;p34"/>
            <p:cNvSpPr/>
            <p:nvPr/>
          </p:nvSpPr>
          <p:spPr>
            <a:xfrm>
              <a:off x="4758638" y="2900988"/>
              <a:ext cx="8375" cy="17275"/>
            </a:xfrm>
            <a:custGeom>
              <a:avLst/>
              <a:gdLst/>
              <a:ahLst/>
              <a:cxnLst/>
              <a:rect l="l" t="t" r="r" b="b"/>
              <a:pathLst>
                <a:path w="335" h="691" extrusionOk="0">
                  <a:moveTo>
                    <a:pt x="188" y="1"/>
                  </a:moveTo>
                  <a:lnTo>
                    <a:pt x="0" y="649"/>
                  </a:lnTo>
                  <a:lnTo>
                    <a:pt x="146" y="691"/>
                  </a:lnTo>
                  <a:lnTo>
                    <a:pt x="335" y="42"/>
                  </a:lnTo>
                  <a:lnTo>
                    <a:pt x="18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6" name="Google Shape;8206;p34"/>
            <p:cNvSpPr/>
            <p:nvPr/>
          </p:nvSpPr>
          <p:spPr>
            <a:xfrm>
              <a:off x="4769613" y="2904138"/>
              <a:ext cx="7875" cy="17275"/>
            </a:xfrm>
            <a:custGeom>
              <a:avLst/>
              <a:gdLst/>
              <a:ahLst/>
              <a:cxnLst/>
              <a:rect l="l" t="t" r="r" b="b"/>
              <a:pathLst>
                <a:path w="315" h="691" extrusionOk="0">
                  <a:moveTo>
                    <a:pt x="189" y="0"/>
                  </a:moveTo>
                  <a:lnTo>
                    <a:pt x="0" y="649"/>
                  </a:lnTo>
                  <a:lnTo>
                    <a:pt x="147"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7" name="Google Shape;8207;p34"/>
            <p:cNvSpPr/>
            <p:nvPr/>
          </p:nvSpPr>
          <p:spPr>
            <a:xfrm>
              <a:off x="4776413" y="2907788"/>
              <a:ext cx="12575" cy="32975"/>
            </a:xfrm>
            <a:custGeom>
              <a:avLst/>
              <a:gdLst/>
              <a:ahLst/>
              <a:cxnLst/>
              <a:rect l="l" t="t" r="r" b="b"/>
              <a:pathLst>
                <a:path w="503" h="1319" extrusionOk="0">
                  <a:moveTo>
                    <a:pt x="377" y="1"/>
                  </a:moveTo>
                  <a:lnTo>
                    <a:pt x="0" y="1298"/>
                  </a:lnTo>
                  <a:lnTo>
                    <a:pt x="126" y="1319"/>
                  </a:lnTo>
                  <a:lnTo>
                    <a:pt x="503" y="21"/>
                  </a:lnTo>
                  <a:lnTo>
                    <a:pt x="377"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8" name="Google Shape;8208;p34"/>
            <p:cNvSpPr/>
            <p:nvPr/>
          </p:nvSpPr>
          <p:spPr>
            <a:xfrm>
              <a:off x="4791588" y="2910413"/>
              <a:ext cx="8375" cy="17275"/>
            </a:xfrm>
            <a:custGeom>
              <a:avLst/>
              <a:gdLst/>
              <a:ahLst/>
              <a:cxnLst/>
              <a:rect l="l" t="t" r="r" b="b"/>
              <a:pathLst>
                <a:path w="335" h="691" extrusionOk="0">
                  <a:moveTo>
                    <a:pt x="189" y="0"/>
                  </a:moveTo>
                  <a:lnTo>
                    <a:pt x="0" y="649"/>
                  </a:lnTo>
                  <a:lnTo>
                    <a:pt x="147" y="691"/>
                  </a:lnTo>
                  <a:lnTo>
                    <a:pt x="335"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9" name="Google Shape;8209;p34"/>
            <p:cNvSpPr/>
            <p:nvPr/>
          </p:nvSpPr>
          <p:spPr>
            <a:xfrm>
              <a:off x="4803088" y="2913538"/>
              <a:ext cx="7875" cy="17300"/>
            </a:xfrm>
            <a:custGeom>
              <a:avLst/>
              <a:gdLst/>
              <a:ahLst/>
              <a:cxnLst/>
              <a:rect l="l" t="t" r="r" b="b"/>
              <a:pathLst>
                <a:path w="315" h="692" extrusionOk="0">
                  <a:moveTo>
                    <a:pt x="168" y="1"/>
                  </a:moveTo>
                  <a:lnTo>
                    <a:pt x="1" y="649"/>
                  </a:lnTo>
                  <a:lnTo>
                    <a:pt x="126" y="691"/>
                  </a:lnTo>
                  <a:lnTo>
                    <a:pt x="314" y="43"/>
                  </a:lnTo>
                  <a:lnTo>
                    <a:pt x="16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0" name="Google Shape;8210;p34"/>
            <p:cNvSpPr/>
            <p:nvPr/>
          </p:nvSpPr>
          <p:spPr>
            <a:xfrm>
              <a:off x="4814063" y="2917213"/>
              <a:ext cx="7875" cy="17275"/>
            </a:xfrm>
            <a:custGeom>
              <a:avLst/>
              <a:gdLst/>
              <a:ahLst/>
              <a:cxnLst/>
              <a:rect l="l" t="t" r="r" b="b"/>
              <a:pathLst>
                <a:path w="315" h="691" extrusionOk="0">
                  <a:moveTo>
                    <a:pt x="189" y="0"/>
                  </a:moveTo>
                  <a:lnTo>
                    <a:pt x="1" y="649"/>
                  </a:lnTo>
                  <a:lnTo>
                    <a:pt x="126" y="691"/>
                  </a:lnTo>
                  <a:lnTo>
                    <a:pt x="315" y="21"/>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1" name="Google Shape;8211;p34"/>
            <p:cNvSpPr/>
            <p:nvPr/>
          </p:nvSpPr>
          <p:spPr>
            <a:xfrm>
              <a:off x="4825063" y="2919813"/>
              <a:ext cx="7875" cy="17300"/>
            </a:xfrm>
            <a:custGeom>
              <a:avLst/>
              <a:gdLst/>
              <a:ahLst/>
              <a:cxnLst/>
              <a:rect l="l" t="t" r="r" b="b"/>
              <a:pathLst>
                <a:path w="315" h="692" extrusionOk="0">
                  <a:moveTo>
                    <a:pt x="189" y="1"/>
                  </a:moveTo>
                  <a:lnTo>
                    <a:pt x="0" y="649"/>
                  </a:lnTo>
                  <a:lnTo>
                    <a:pt x="126" y="691"/>
                  </a:lnTo>
                  <a:lnTo>
                    <a:pt x="314"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2" name="Google Shape;8212;p34"/>
            <p:cNvSpPr/>
            <p:nvPr/>
          </p:nvSpPr>
          <p:spPr>
            <a:xfrm>
              <a:off x="4831863" y="2923488"/>
              <a:ext cx="12575" cy="33500"/>
            </a:xfrm>
            <a:custGeom>
              <a:avLst/>
              <a:gdLst/>
              <a:ahLst/>
              <a:cxnLst/>
              <a:rect l="l" t="t" r="r" b="b"/>
              <a:pathLst>
                <a:path w="503" h="1340" extrusionOk="0">
                  <a:moveTo>
                    <a:pt x="356" y="0"/>
                  </a:moveTo>
                  <a:lnTo>
                    <a:pt x="0" y="1297"/>
                  </a:lnTo>
                  <a:lnTo>
                    <a:pt x="126" y="1339"/>
                  </a:lnTo>
                  <a:lnTo>
                    <a:pt x="502" y="42"/>
                  </a:lnTo>
                  <a:lnTo>
                    <a:pt x="356"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3" name="Google Shape;8213;p34"/>
            <p:cNvSpPr/>
            <p:nvPr/>
          </p:nvSpPr>
          <p:spPr>
            <a:xfrm>
              <a:off x="4847038" y="2926613"/>
              <a:ext cx="8375" cy="17300"/>
            </a:xfrm>
            <a:custGeom>
              <a:avLst/>
              <a:gdLst/>
              <a:ahLst/>
              <a:cxnLst/>
              <a:rect l="l" t="t" r="r" b="b"/>
              <a:pathLst>
                <a:path w="335" h="692" extrusionOk="0">
                  <a:moveTo>
                    <a:pt x="188" y="1"/>
                  </a:moveTo>
                  <a:lnTo>
                    <a:pt x="0" y="649"/>
                  </a:lnTo>
                  <a:lnTo>
                    <a:pt x="147" y="691"/>
                  </a:lnTo>
                  <a:lnTo>
                    <a:pt x="335" y="43"/>
                  </a:lnTo>
                  <a:lnTo>
                    <a:pt x="18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4" name="Google Shape;8214;p34"/>
            <p:cNvSpPr/>
            <p:nvPr/>
          </p:nvSpPr>
          <p:spPr>
            <a:xfrm>
              <a:off x="4858538" y="292976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5" name="Google Shape;8215;p34"/>
            <p:cNvSpPr/>
            <p:nvPr/>
          </p:nvSpPr>
          <p:spPr>
            <a:xfrm>
              <a:off x="4844938" y="2928713"/>
              <a:ext cx="7875" cy="17275"/>
            </a:xfrm>
            <a:custGeom>
              <a:avLst/>
              <a:gdLst/>
              <a:ahLst/>
              <a:cxnLst/>
              <a:rect l="l" t="t" r="r" b="b"/>
              <a:pathLst>
                <a:path w="315" h="691" extrusionOk="0">
                  <a:moveTo>
                    <a:pt x="189" y="0"/>
                  </a:moveTo>
                  <a:lnTo>
                    <a:pt x="0" y="649"/>
                  </a:lnTo>
                  <a:lnTo>
                    <a:pt x="147"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6" name="Google Shape;8216;p34"/>
            <p:cNvSpPr/>
            <p:nvPr/>
          </p:nvSpPr>
          <p:spPr>
            <a:xfrm>
              <a:off x="4880513" y="2936038"/>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7" name="Google Shape;8217;p34"/>
            <p:cNvSpPr/>
            <p:nvPr/>
          </p:nvSpPr>
          <p:spPr>
            <a:xfrm>
              <a:off x="4886788" y="2939163"/>
              <a:ext cx="12575" cy="33525"/>
            </a:xfrm>
            <a:custGeom>
              <a:avLst/>
              <a:gdLst/>
              <a:ahLst/>
              <a:cxnLst/>
              <a:rect l="l" t="t" r="r" b="b"/>
              <a:pathLst>
                <a:path w="503" h="1341" extrusionOk="0">
                  <a:moveTo>
                    <a:pt x="377" y="1"/>
                  </a:moveTo>
                  <a:lnTo>
                    <a:pt x="0" y="1298"/>
                  </a:lnTo>
                  <a:lnTo>
                    <a:pt x="126" y="1340"/>
                  </a:lnTo>
                  <a:lnTo>
                    <a:pt x="502" y="43"/>
                  </a:lnTo>
                  <a:lnTo>
                    <a:pt x="377"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8" name="Google Shape;8218;p34"/>
            <p:cNvSpPr/>
            <p:nvPr/>
          </p:nvSpPr>
          <p:spPr>
            <a:xfrm>
              <a:off x="4902488" y="2942838"/>
              <a:ext cx="8375" cy="16750"/>
            </a:xfrm>
            <a:custGeom>
              <a:avLst/>
              <a:gdLst/>
              <a:ahLst/>
              <a:cxnLst/>
              <a:rect l="l" t="t" r="r" b="b"/>
              <a:pathLst>
                <a:path w="335" h="670" extrusionOk="0">
                  <a:moveTo>
                    <a:pt x="188" y="0"/>
                  </a:moveTo>
                  <a:lnTo>
                    <a:pt x="0" y="649"/>
                  </a:lnTo>
                  <a:lnTo>
                    <a:pt x="146" y="670"/>
                  </a:lnTo>
                  <a:lnTo>
                    <a:pt x="335" y="21"/>
                  </a:lnTo>
                  <a:lnTo>
                    <a:pt x="188"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9" name="Google Shape;8219;p34"/>
            <p:cNvSpPr/>
            <p:nvPr/>
          </p:nvSpPr>
          <p:spPr>
            <a:xfrm>
              <a:off x="4929688" y="2960088"/>
              <a:ext cx="8375" cy="17300"/>
            </a:xfrm>
            <a:custGeom>
              <a:avLst/>
              <a:gdLst/>
              <a:ahLst/>
              <a:cxnLst/>
              <a:rect l="l" t="t" r="r" b="b"/>
              <a:pathLst>
                <a:path w="335" h="692" extrusionOk="0">
                  <a:moveTo>
                    <a:pt x="188" y="1"/>
                  </a:moveTo>
                  <a:lnTo>
                    <a:pt x="0" y="650"/>
                  </a:lnTo>
                  <a:lnTo>
                    <a:pt x="146" y="691"/>
                  </a:lnTo>
                  <a:lnTo>
                    <a:pt x="335" y="43"/>
                  </a:lnTo>
                  <a:lnTo>
                    <a:pt x="18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0" name="Google Shape;8220;p34"/>
            <p:cNvSpPr/>
            <p:nvPr/>
          </p:nvSpPr>
          <p:spPr>
            <a:xfrm>
              <a:off x="4924963" y="2949113"/>
              <a:ext cx="7875" cy="17275"/>
            </a:xfrm>
            <a:custGeom>
              <a:avLst/>
              <a:gdLst/>
              <a:ahLst/>
              <a:cxnLst/>
              <a:rect l="l" t="t" r="r" b="b"/>
              <a:pathLst>
                <a:path w="315" h="691" extrusionOk="0">
                  <a:moveTo>
                    <a:pt x="189" y="0"/>
                  </a:moveTo>
                  <a:lnTo>
                    <a:pt x="1" y="649"/>
                  </a:lnTo>
                  <a:lnTo>
                    <a:pt x="126" y="691"/>
                  </a:lnTo>
                  <a:lnTo>
                    <a:pt x="315" y="21"/>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1" name="Google Shape;8221;p34"/>
            <p:cNvSpPr/>
            <p:nvPr/>
          </p:nvSpPr>
          <p:spPr>
            <a:xfrm>
              <a:off x="4935963" y="2952263"/>
              <a:ext cx="7850" cy="16750"/>
            </a:xfrm>
            <a:custGeom>
              <a:avLst/>
              <a:gdLst/>
              <a:ahLst/>
              <a:cxnLst/>
              <a:rect l="l" t="t" r="r" b="b"/>
              <a:pathLst>
                <a:path w="314" h="670" extrusionOk="0">
                  <a:moveTo>
                    <a:pt x="188" y="0"/>
                  </a:moveTo>
                  <a:lnTo>
                    <a:pt x="0" y="649"/>
                  </a:lnTo>
                  <a:lnTo>
                    <a:pt x="126" y="670"/>
                  </a:lnTo>
                  <a:lnTo>
                    <a:pt x="314" y="21"/>
                  </a:lnTo>
                  <a:lnTo>
                    <a:pt x="188"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2" name="Google Shape;8222;p34"/>
            <p:cNvSpPr/>
            <p:nvPr/>
          </p:nvSpPr>
          <p:spPr>
            <a:xfrm>
              <a:off x="4942763" y="2955388"/>
              <a:ext cx="12575" cy="33500"/>
            </a:xfrm>
            <a:custGeom>
              <a:avLst/>
              <a:gdLst/>
              <a:ahLst/>
              <a:cxnLst/>
              <a:rect l="l" t="t" r="r" b="b"/>
              <a:pathLst>
                <a:path w="503" h="1340" extrusionOk="0">
                  <a:moveTo>
                    <a:pt x="356" y="1"/>
                  </a:moveTo>
                  <a:lnTo>
                    <a:pt x="0" y="1298"/>
                  </a:lnTo>
                  <a:lnTo>
                    <a:pt x="126" y="1340"/>
                  </a:lnTo>
                  <a:lnTo>
                    <a:pt x="502" y="42"/>
                  </a:lnTo>
                  <a:lnTo>
                    <a:pt x="356"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3" name="Google Shape;8223;p34"/>
            <p:cNvSpPr/>
            <p:nvPr/>
          </p:nvSpPr>
          <p:spPr>
            <a:xfrm>
              <a:off x="4957913" y="2958538"/>
              <a:ext cx="8400" cy="17275"/>
            </a:xfrm>
            <a:custGeom>
              <a:avLst/>
              <a:gdLst/>
              <a:ahLst/>
              <a:cxnLst/>
              <a:rect l="l" t="t" r="r" b="b"/>
              <a:pathLst>
                <a:path w="336" h="691" extrusionOk="0">
                  <a:moveTo>
                    <a:pt x="189" y="0"/>
                  </a:moveTo>
                  <a:lnTo>
                    <a:pt x="1" y="649"/>
                  </a:lnTo>
                  <a:lnTo>
                    <a:pt x="147" y="691"/>
                  </a:lnTo>
                  <a:lnTo>
                    <a:pt x="336"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4" name="Google Shape;8224;p34"/>
            <p:cNvSpPr/>
            <p:nvPr/>
          </p:nvSpPr>
          <p:spPr>
            <a:xfrm>
              <a:off x="4968913" y="2961138"/>
              <a:ext cx="7875" cy="17300"/>
            </a:xfrm>
            <a:custGeom>
              <a:avLst/>
              <a:gdLst/>
              <a:ahLst/>
              <a:cxnLst/>
              <a:rect l="l" t="t" r="r" b="b"/>
              <a:pathLst>
                <a:path w="315" h="692" extrusionOk="0">
                  <a:moveTo>
                    <a:pt x="189" y="1"/>
                  </a:moveTo>
                  <a:lnTo>
                    <a:pt x="0" y="649"/>
                  </a:lnTo>
                  <a:lnTo>
                    <a:pt x="126" y="691"/>
                  </a:lnTo>
                  <a:lnTo>
                    <a:pt x="314"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5" name="Google Shape;8225;p34"/>
            <p:cNvSpPr/>
            <p:nvPr/>
          </p:nvSpPr>
          <p:spPr>
            <a:xfrm>
              <a:off x="4980413" y="2964813"/>
              <a:ext cx="7875" cy="17275"/>
            </a:xfrm>
            <a:custGeom>
              <a:avLst/>
              <a:gdLst/>
              <a:ahLst/>
              <a:cxnLst/>
              <a:rect l="l" t="t" r="r" b="b"/>
              <a:pathLst>
                <a:path w="315" h="691" extrusionOk="0">
                  <a:moveTo>
                    <a:pt x="189" y="0"/>
                  </a:moveTo>
                  <a:lnTo>
                    <a:pt x="1" y="649"/>
                  </a:lnTo>
                  <a:lnTo>
                    <a:pt x="126"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6" name="Google Shape;8226;p34"/>
            <p:cNvSpPr/>
            <p:nvPr/>
          </p:nvSpPr>
          <p:spPr>
            <a:xfrm>
              <a:off x="4991413" y="2967938"/>
              <a:ext cx="7850" cy="17300"/>
            </a:xfrm>
            <a:custGeom>
              <a:avLst/>
              <a:gdLst/>
              <a:ahLst/>
              <a:cxnLst/>
              <a:rect l="l" t="t" r="r" b="b"/>
              <a:pathLst>
                <a:path w="314" h="692" extrusionOk="0">
                  <a:moveTo>
                    <a:pt x="188" y="1"/>
                  </a:moveTo>
                  <a:lnTo>
                    <a:pt x="0" y="649"/>
                  </a:lnTo>
                  <a:lnTo>
                    <a:pt x="126" y="691"/>
                  </a:lnTo>
                  <a:lnTo>
                    <a:pt x="314" y="43"/>
                  </a:lnTo>
                  <a:lnTo>
                    <a:pt x="18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7" name="Google Shape;8227;p34"/>
            <p:cNvSpPr/>
            <p:nvPr/>
          </p:nvSpPr>
          <p:spPr>
            <a:xfrm>
              <a:off x="4997688" y="2971088"/>
              <a:ext cx="12575" cy="33500"/>
            </a:xfrm>
            <a:custGeom>
              <a:avLst/>
              <a:gdLst/>
              <a:ahLst/>
              <a:cxnLst/>
              <a:rect l="l" t="t" r="r" b="b"/>
              <a:pathLst>
                <a:path w="503" h="1340" extrusionOk="0">
                  <a:moveTo>
                    <a:pt x="377" y="0"/>
                  </a:moveTo>
                  <a:lnTo>
                    <a:pt x="0" y="1298"/>
                  </a:lnTo>
                  <a:lnTo>
                    <a:pt x="147" y="1339"/>
                  </a:lnTo>
                  <a:lnTo>
                    <a:pt x="502" y="42"/>
                  </a:lnTo>
                  <a:lnTo>
                    <a:pt x="377"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8" name="Google Shape;8228;p34"/>
            <p:cNvSpPr/>
            <p:nvPr/>
          </p:nvSpPr>
          <p:spPr>
            <a:xfrm>
              <a:off x="5013363" y="2974213"/>
              <a:ext cx="7875" cy="17300"/>
            </a:xfrm>
            <a:custGeom>
              <a:avLst/>
              <a:gdLst/>
              <a:ahLst/>
              <a:cxnLst/>
              <a:rect l="l" t="t" r="r" b="b"/>
              <a:pathLst>
                <a:path w="315" h="692" extrusionOk="0">
                  <a:moveTo>
                    <a:pt x="189" y="1"/>
                  </a:moveTo>
                  <a:lnTo>
                    <a:pt x="1" y="649"/>
                  </a:lnTo>
                  <a:lnTo>
                    <a:pt x="126" y="691"/>
                  </a:lnTo>
                  <a:lnTo>
                    <a:pt x="315"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9" name="Google Shape;8229;p34"/>
            <p:cNvSpPr/>
            <p:nvPr/>
          </p:nvSpPr>
          <p:spPr>
            <a:xfrm>
              <a:off x="5024363" y="297736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0" name="Google Shape;8230;p34"/>
            <p:cNvSpPr/>
            <p:nvPr/>
          </p:nvSpPr>
          <p:spPr>
            <a:xfrm>
              <a:off x="5035863" y="2981013"/>
              <a:ext cx="7875" cy="17300"/>
            </a:xfrm>
            <a:custGeom>
              <a:avLst/>
              <a:gdLst/>
              <a:ahLst/>
              <a:cxnLst/>
              <a:rect l="l" t="t" r="r" b="b"/>
              <a:pathLst>
                <a:path w="315" h="692" extrusionOk="0">
                  <a:moveTo>
                    <a:pt x="189" y="1"/>
                  </a:moveTo>
                  <a:lnTo>
                    <a:pt x="1" y="649"/>
                  </a:lnTo>
                  <a:lnTo>
                    <a:pt x="126" y="691"/>
                  </a:lnTo>
                  <a:lnTo>
                    <a:pt x="314"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1" name="Google Shape;8231;p34"/>
            <p:cNvSpPr/>
            <p:nvPr/>
          </p:nvSpPr>
          <p:spPr>
            <a:xfrm>
              <a:off x="5046838" y="2983638"/>
              <a:ext cx="7875" cy="17275"/>
            </a:xfrm>
            <a:custGeom>
              <a:avLst/>
              <a:gdLst/>
              <a:ahLst/>
              <a:cxnLst/>
              <a:rect l="l" t="t" r="r" b="b"/>
              <a:pathLst>
                <a:path w="315" h="691" extrusionOk="0">
                  <a:moveTo>
                    <a:pt x="189" y="0"/>
                  </a:moveTo>
                  <a:lnTo>
                    <a:pt x="1" y="649"/>
                  </a:lnTo>
                  <a:lnTo>
                    <a:pt x="126" y="691"/>
                  </a:lnTo>
                  <a:lnTo>
                    <a:pt x="315"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2" name="Google Shape;8232;p34"/>
            <p:cNvSpPr/>
            <p:nvPr/>
          </p:nvSpPr>
          <p:spPr>
            <a:xfrm>
              <a:off x="5052613" y="2986763"/>
              <a:ext cx="13100" cy="33525"/>
            </a:xfrm>
            <a:custGeom>
              <a:avLst/>
              <a:gdLst/>
              <a:ahLst/>
              <a:cxnLst/>
              <a:rect l="l" t="t" r="r" b="b"/>
              <a:pathLst>
                <a:path w="524" h="1341" extrusionOk="0">
                  <a:moveTo>
                    <a:pt x="377" y="1"/>
                  </a:moveTo>
                  <a:lnTo>
                    <a:pt x="0" y="1298"/>
                  </a:lnTo>
                  <a:lnTo>
                    <a:pt x="147" y="1340"/>
                  </a:lnTo>
                  <a:lnTo>
                    <a:pt x="523" y="43"/>
                  </a:lnTo>
                  <a:lnTo>
                    <a:pt x="377"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3" name="Google Shape;8233;p34"/>
            <p:cNvSpPr/>
            <p:nvPr/>
          </p:nvSpPr>
          <p:spPr>
            <a:xfrm>
              <a:off x="5068813" y="2990438"/>
              <a:ext cx="8400" cy="17275"/>
            </a:xfrm>
            <a:custGeom>
              <a:avLst/>
              <a:gdLst/>
              <a:ahLst/>
              <a:cxnLst/>
              <a:rect l="l" t="t" r="r" b="b"/>
              <a:pathLst>
                <a:path w="336" h="691" extrusionOk="0">
                  <a:moveTo>
                    <a:pt x="189" y="0"/>
                  </a:moveTo>
                  <a:lnTo>
                    <a:pt x="1" y="649"/>
                  </a:lnTo>
                  <a:lnTo>
                    <a:pt x="147" y="691"/>
                  </a:lnTo>
                  <a:lnTo>
                    <a:pt x="335"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4" name="Google Shape;8234;p34"/>
            <p:cNvSpPr/>
            <p:nvPr/>
          </p:nvSpPr>
          <p:spPr>
            <a:xfrm>
              <a:off x="5079813" y="2993563"/>
              <a:ext cx="7850" cy="16775"/>
            </a:xfrm>
            <a:custGeom>
              <a:avLst/>
              <a:gdLst/>
              <a:ahLst/>
              <a:cxnLst/>
              <a:rect l="l" t="t" r="r" b="b"/>
              <a:pathLst>
                <a:path w="314" h="671" extrusionOk="0">
                  <a:moveTo>
                    <a:pt x="188" y="1"/>
                  </a:moveTo>
                  <a:lnTo>
                    <a:pt x="0" y="650"/>
                  </a:lnTo>
                  <a:lnTo>
                    <a:pt x="126" y="671"/>
                  </a:lnTo>
                  <a:lnTo>
                    <a:pt x="314" y="22"/>
                  </a:lnTo>
                  <a:lnTo>
                    <a:pt x="18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5" name="Google Shape;8235;p34"/>
            <p:cNvSpPr/>
            <p:nvPr/>
          </p:nvSpPr>
          <p:spPr>
            <a:xfrm>
              <a:off x="5090788" y="2996188"/>
              <a:ext cx="7875" cy="17300"/>
            </a:xfrm>
            <a:custGeom>
              <a:avLst/>
              <a:gdLst/>
              <a:ahLst/>
              <a:cxnLst/>
              <a:rect l="l" t="t" r="r" b="b"/>
              <a:pathLst>
                <a:path w="315" h="692" extrusionOk="0">
                  <a:moveTo>
                    <a:pt x="189" y="1"/>
                  </a:moveTo>
                  <a:lnTo>
                    <a:pt x="1" y="649"/>
                  </a:lnTo>
                  <a:lnTo>
                    <a:pt x="126" y="691"/>
                  </a:lnTo>
                  <a:lnTo>
                    <a:pt x="314" y="42"/>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6" name="Google Shape;8236;p34"/>
            <p:cNvSpPr/>
            <p:nvPr/>
          </p:nvSpPr>
          <p:spPr>
            <a:xfrm>
              <a:off x="5102288" y="2999863"/>
              <a:ext cx="7875" cy="17275"/>
            </a:xfrm>
            <a:custGeom>
              <a:avLst/>
              <a:gdLst/>
              <a:ahLst/>
              <a:cxnLst/>
              <a:rect l="l" t="t" r="r" b="b"/>
              <a:pathLst>
                <a:path w="315" h="691" extrusionOk="0">
                  <a:moveTo>
                    <a:pt x="168" y="0"/>
                  </a:moveTo>
                  <a:lnTo>
                    <a:pt x="1" y="649"/>
                  </a:lnTo>
                  <a:lnTo>
                    <a:pt x="126" y="691"/>
                  </a:lnTo>
                  <a:lnTo>
                    <a:pt x="315" y="42"/>
                  </a:lnTo>
                  <a:lnTo>
                    <a:pt x="168"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7" name="Google Shape;8237;p34"/>
            <p:cNvSpPr/>
            <p:nvPr/>
          </p:nvSpPr>
          <p:spPr>
            <a:xfrm>
              <a:off x="5108563" y="3002988"/>
              <a:ext cx="12600" cy="32975"/>
            </a:xfrm>
            <a:custGeom>
              <a:avLst/>
              <a:gdLst/>
              <a:ahLst/>
              <a:cxnLst/>
              <a:rect l="l" t="t" r="r" b="b"/>
              <a:pathLst>
                <a:path w="504" h="1319" extrusionOk="0">
                  <a:moveTo>
                    <a:pt x="378" y="1"/>
                  </a:moveTo>
                  <a:lnTo>
                    <a:pt x="1" y="1298"/>
                  </a:lnTo>
                  <a:lnTo>
                    <a:pt x="126" y="1319"/>
                  </a:lnTo>
                  <a:lnTo>
                    <a:pt x="503" y="22"/>
                  </a:lnTo>
                  <a:lnTo>
                    <a:pt x="37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8" name="Google Shape;8238;p34"/>
            <p:cNvSpPr/>
            <p:nvPr/>
          </p:nvSpPr>
          <p:spPr>
            <a:xfrm>
              <a:off x="5123738" y="3005613"/>
              <a:ext cx="8400" cy="17275"/>
            </a:xfrm>
            <a:custGeom>
              <a:avLst/>
              <a:gdLst/>
              <a:ahLst/>
              <a:cxnLst/>
              <a:rect l="l" t="t" r="r" b="b"/>
              <a:pathLst>
                <a:path w="336" h="691" extrusionOk="0">
                  <a:moveTo>
                    <a:pt x="189" y="0"/>
                  </a:moveTo>
                  <a:lnTo>
                    <a:pt x="1" y="649"/>
                  </a:lnTo>
                  <a:lnTo>
                    <a:pt x="147" y="691"/>
                  </a:lnTo>
                  <a:lnTo>
                    <a:pt x="335"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9" name="Google Shape;8239;p34"/>
            <p:cNvSpPr/>
            <p:nvPr/>
          </p:nvSpPr>
          <p:spPr>
            <a:xfrm>
              <a:off x="5135263" y="3009263"/>
              <a:ext cx="7850" cy="17300"/>
            </a:xfrm>
            <a:custGeom>
              <a:avLst/>
              <a:gdLst/>
              <a:ahLst/>
              <a:cxnLst/>
              <a:rect l="l" t="t" r="r" b="b"/>
              <a:pathLst>
                <a:path w="314" h="692" extrusionOk="0">
                  <a:moveTo>
                    <a:pt x="188" y="1"/>
                  </a:moveTo>
                  <a:lnTo>
                    <a:pt x="0" y="649"/>
                  </a:lnTo>
                  <a:lnTo>
                    <a:pt x="126" y="691"/>
                  </a:lnTo>
                  <a:lnTo>
                    <a:pt x="314" y="43"/>
                  </a:lnTo>
                  <a:lnTo>
                    <a:pt x="18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0" name="Google Shape;8240;p34"/>
            <p:cNvSpPr/>
            <p:nvPr/>
          </p:nvSpPr>
          <p:spPr>
            <a:xfrm>
              <a:off x="5146238" y="301241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1" name="Google Shape;8241;p34"/>
            <p:cNvSpPr/>
            <p:nvPr/>
          </p:nvSpPr>
          <p:spPr>
            <a:xfrm>
              <a:off x="5157213" y="3015538"/>
              <a:ext cx="7875" cy="16775"/>
            </a:xfrm>
            <a:custGeom>
              <a:avLst/>
              <a:gdLst/>
              <a:ahLst/>
              <a:cxnLst/>
              <a:rect l="l" t="t" r="r" b="b"/>
              <a:pathLst>
                <a:path w="315" h="671" extrusionOk="0">
                  <a:moveTo>
                    <a:pt x="189" y="1"/>
                  </a:moveTo>
                  <a:lnTo>
                    <a:pt x="1" y="649"/>
                  </a:lnTo>
                  <a:lnTo>
                    <a:pt x="126" y="670"/>
                  </a:lnTo>
                  <a:lnTo>
                    <a:pt x="315" y="22"/>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2" name="Google Shape;8242;p34"/>
            <p:cNvSpPr/>
            <p:nvPr/>
          </p:nvSpPr>
          <p:spPr>
            <a:xfrm>
              <a:off x="5164013" y="3018688"/>
              <a:ext cx="12575" cy="33500"/>
            </a:xfrm>
            <a:custGeom>
              <a:avLst/>
              <a:gdLst/>
              <a:ahLst/>
              <a:cxnLst/>
              <a:rect l="l" t="t" r="r" b="b"/>
              <a:pathLst>
                <a:path w="503" h="1340" extrusionOk="0">
                  <a:moveTo>
                    <a:pt x="377" y="0"/>
                  </a:moveTo>
                  <a:lnTo>
                    <a:pt x="1" y="1319"/>
                  </a:lnTo>
                  <a:lnTo>
                    <a:pt x="126" y="1339"/>
                  </a:lnTo>
                  <a:lnTo>
                    <a:pt x="503" y="42"/>
                  </a:lnTo>
                  <a:lnTo>
                    <a:pt x="377"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3" name="Google Shape;8243;p34"/>
            <p:cNvSpPr/>
            <p:nvPr/>
          </p:nvSpPr>
          <p:spPr>
            <a:xfrm>
              <a:off x="5179188" y="3021813"/>
              <a:ext cx="8400" cy="17300"/>
            </a:xfrm>
            <a:custGeom>
              <a:avLst/>
              <a:gdLst/>
              <a:ahLst/>
              <a:cxnLst/>
              <a:rect l="l" t="t" r="r" b="b"/>
              <a:pathLst>
                <a:path w="336" h="692" extrusionOk="0">
                  <a:moveTo>
                    <a:pt x="189" y="1"/>
                  </a:moveTo>
                  <a:lnTo>
                    <a:pt x="1" y="650"/>
                  </a:lnTo>
                  <a:lnTo>
                    <a:pt x="147" y="691"/>
                  </a:lnTo>
                  <a:lnTo>
                    <a:pt x="335"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4" name="Google Shape;8244;p34"/>
            <p:cNvSpPr/>
            <p:nvPr/>
          </p:nvSpPr>
          <p:spPr>
            <a:xfrm>
              <a:off x="5190688" y="3024963"/>
              <a:ext cx="7875" cy="17275"/>
            </a:xfrm>
            <a:custGeom>
              <a:avLst/>
              <a:gdLst/>
              <a:ahLst/>
              <a:cxnLst/>
              <a:rect l="l" t="t" r="r" b="b"/>
              <a:pathLst>
                <a:path w="315" h="691" extrusionOk="0">
                  <a:moveTo>
                    <a:pt x="189" y="0"/>
                  </a:moveTo>
                  <a:lnTo>
                    <a:pt x="1" y="649"/>
                  </a:lnTo>
                  <a:lnTo>
                    <a:pt x="126" y="691"/>
                  </a:lnTo>
                  <a:lnTo>
                    <a:pt x="315"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5" name="Google Shape;8245;p34"/>
            <p:cNvSpPr/>
            <p:nvPr/>
          </p:nvSpPr>
          <p:spPr>
            <a:xfrm>
              <a:off x="4514863" y="2959563"/>
              <a:ext cx="613600" cy="522600"/>
            </a:xfrm>
            <a:custGeom>
              <a:avLst/>
              <a:gdLst/>
              <a:ahLst/>
              <a:cxnLst/>
              <a:rect l="l" t="t" r="r" b="b"/>
              <a:pathLst>
                <a:path w="24544" h="20904" extrusionOk="0">
                  <a:moveTo>
                    <a:pt x="16237" y="4709"/>
                  </a:moveTo>
                  <a:lnTo>
                    <a:pt x="5629" y="15338"/>
                  </a:lnTo>
                  <a:lnTo>
                    <a:pt x="3746" y="7826"/>
                  </a:lnTo>
                  <a:lnTo>
                    <a:pt x="16237" y="4709"/>
                  </a:lnTo>
                  <a:close/>
                  <a:moveTo>
                    <a:pt x="24544" y="1"/>
                  </a:moveTo>
                  <a:lnTo>
                    <a:pt x="1" y="6153"/>
                  </a:lnTo>
                  <a:lnTo>
                    <a:pt x="3683" y="20904"/>
                  </a:lnTo>
                  <a:lnTo>
                    <a:pt x="245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6" name="Google Shape;8246;p34"/>
            <p:cNvSpPr/>
            <p:nvPr/>
          </p:nvSpPr>
          <p:spPr>
            <a:xfrm>
              <a:off x="4592288" y="2960088"/>
              <a:ext cx="536175" cy="522075"/>
            </a:xfrm>
            <a:custGeom>
              <a:avLst/>
              <a:gdLst/>
              <a:ahLst/>
              <a:cxnLst/>
              <a:rect l="l" t="t" r="r" b="b"/>
              <a:pathLst>
                <a:path w="21447" h="20883" extrusionOk="0">
                  <a:moveTo>
                    <a:pt x="21447" y="1"/>
                  </a:moveTo>
                  <a:lnTo>
                    <a:pt x="17534" y="963"/>
                  </a:lnTo>
                  <a:lnTo>
                    <a:pt x="0" y="18518"/>
                  </a:lnTo>
                  <a:lnTo>
                    <a:pt x="586" y="20883"/>
                  </a:lnTo>
                  <a:lnTo>
                    <a:pt x="214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7" name="Google Shape;8247;p34"/>
            <p:cNvSpPr/>
            <p:nvPr/>
          </p:nvSpPr>
          <p:spPr>
            <a:xfrm>
              <a:off x="4600138" y="2960088"/>
              <a:ext cx="528325" cy="522075"/>
            </a:xfrm>
            <a:custGeom>
              <a:avLst/>
              <a:gdLst/>
              <a:ahLst/>
              <a:cxnLst/>
              <a:rect l="l" t="t" r="r" b="b"/>
              <a:pathLst>
                <a:path w="21133" h="20883" extrusionOk="0">
                  <a:moveTo>
                    <a:pt x="21133" y="1"/>
                  </a:moveTo>
                  <a:lnTo>
                    <a:pt x="19375" y="440"/>
                  </a:lnTo>
                  <a:lnTo>
                    <a:pt x="0" y="19795"/>
                  </a:lnTo>
                  <a:lnTo>
                    <a:pt x="272" y="20883"/>
                  </a:lnTo>
                  <a:lnTo>
                    <a:pt x="2113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8" name="Google Shape;8248;p34"/>
            <p:cNvSpPr/>
            <p:nvPr/>
          </p:nvSpPr>
          <p:spPr>
            <a:xfrm>
              <a:off x="4531088" y="3108663"/>
              <a:ext cx="8375" cy="24075"/>
            </a:xfrm>
            <a:custGeom>
              <a:avLst/>
              <a:gdLst/>
              <a:ahLst/>
              <a:cxnLst/>
              <a:rect l="l" t="t" r="r" b="b"/>
              <a:pathLst>
                <a:path w="335" h="963" extrusionOk="0">
                  <a:moveTo>
                    <a:pt x="105" y="0"/>
                  </a:moveTo>
                  <a:lnTo>
                    <a:pt x="0" y="21"/>
                  </a:lnTo>
                  <a:lnTo>
                    <a:pt x="230" y="963"/>
                  </a:lnTo>
                  <a:lnTo>
                    <a:pt x="335" y="942"/>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9" name="Google Shape;8249;p34"/>
            <p:cNvSpPr/>
            <p:nvPr/>
          </p:nvSpPr>
          <p:spPr>
            <a:xfrm>
              <a:off x="4541538" y="3106038"/>
              <a:ext cx="5775" cy="12050"/>
            </a:xfrm>
            <a:custGeom>
              <a:avLst/>
              <a:gdLst/>
              <a:ahLst/>
              <a:cxnLst/>
              <a:rect l="l" t="t" r="r" b="b"/>
              <a:pathLst>
                <a:path w="231" h="482" extrusionOk="0">
                  <a:moveTo>
                    <a:pt x="126" y="1"/>
                  </a:moveTo>
                  <a:lnTo>
                    <a:pt x="1" y="21"/>
                  </a:lnTo>
                  <a:lnTo>
                    <a:pt x="126" y="482"/>
                  </a:lnTo>
                  <a:lnTo>
                    <a:pt x="231"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0" name="Google Shape;8250;p34"/>
            <p:cNvSpPr/>
            <p:nvPr/>
          </p:nvSpPr>
          <p:spPr>
            <a:xfrm>
              <a:off x="4551488" y="3103413"/>
              <a:ext cx="5775" cy="12600"/>
            </a:xfrm>
            <a:custGeom>
              <a:avLst/>
              <a:gdLst/>
              <a:ahLst/>
              <a:cxnLst/>
              <a:rect l="l" t="t" r="r" b="b"/>
              <a:pathLst>
                <a:path w="231" h="504" extrusionOk="0">
                  <a:moveTo>
                    <a:pt x="126" y="1"/>
                  </a:moveTo>
                  <a:lnTo>
                    <a:pt x="0" y="22"/>
                  </a:lnTo>
                  <a:lnTo>
                    <a:pt x="126" y="503"/>
                  </a:lnTo>
                  <a:lnTo>
                    <a:pt x="230"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1" name="Google Shape;8251;p34"/>
            <p:cNvSpPr/>
            <p:nvPr/>
          </p:nvSpPr>
          <p:spPr>
            <a:xfrm>
              <a:off x="4561413" y="3100813"/>
              <a:ext cx="5775" cy="12575"/>
            </a:xfrm>
            <a:custGeom>
              <a:avLst/>
              <a:gdLst/>
              <a:ahLst/>
              <a:cxnLst/>
              <a:rect l="l" t="t" r="r" b="b"/>
              <a:pathLst>
                <a:path w="231" h="503" extrusionOk="0">
                  <a:moveTo>
                    <a:pt x="126" y="0"/>
                  </a:moveTo>
                  <a:lnTo>
                    <a:pt x="1" y="21"/>
                  </a:lnTo>
                  <a:lnTo>
                    <a:pt x="126" y="503"/>
                  </a:lnTo>
                  <a:lnTo>
                    <a:pt x="231" y="46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2" name="Google Shape;8252;p34"/>
            <p:cNvSpPr/>
            <p:nvPr/>
          </p:nvSpPr>
          <p:spPr>
            <a:xfrm>
              <a:off x="4571363" y="3098188"/>
              <a:ext cx="5775" cy="12575"/>
            </a:xfrm>
            <a:custGeom>
              <a:avLst/>
              <a:gdLst/>
              <a:ahLst/>
              <a:cxnLst/>
              <a:rect l="l" t="t" r="r" b="b"/>
              <a:pathLst>
                <a:path w="231" h="503" extrusionOk="0">
                  <a:moveTo>
                    <a:pt x="126" y="1"/>
                  </a:moveTo>
                  <a:lnTo>
                    <a:pt x="0" y="22"/>
                  </a:lnTo>
                  <a:lnTo>
                    <a:pt x="126" y="503"/>
                  </a:lnTo>
                  <a:lnTo>
                    <a:pt x="231"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3" name="Google Shape;8253;p34"/>
            <p:cNvSpPr/>
            <p:nvPr/>
          </p:nvSpPr>
          <p:spPr>
            <a:xfrm>
              <a:off x="4581813" y="3095588"/>
              <a:ext cx="8925" cy="24075"/>
            </a:xfrm>
            <a:custGeom>
              <a:avLst/>
              <a:gdLst/>
              <a:ahLst/>
              <a:cxnLst/>
              <a:rect l="l" t="t" r="r" b="b"/>
              <a:pathLst>
                <a:path w="357" h="963" extrusionOk="0">
                  <a:moveTo>
                    <a:pt x="126" y="0"/>
                  </a:moveTo>
                  <a:lnTo>
                    <a:pt x="1" y="21"/>
                  </a:lnTo>
                  <a:lnTo>
                    <a:pt x="252" y="963"/>
                  </a:lnTo>
                  <a:lnTo>
                    <a:pt x="357" y="942"/>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4" name="Google Shape;8254;p34"/>
            <p:cNvSpPr/>
            <p:nvPr/>
          </p:nvSpPr>
          <p:spPr>
            <a:xfrm>
              <a:off x="4592813" y="3092963"/>
              <a:ext cx="5775" cy="12575"/>
            </a:xfrm>
            <a:custGeom>
              <a:avLst/>
              <a:gdLst/>
              <a:ahLst/>
              <a:cxnLst/>
              <a:rect l="l" t="t" r="r" b="b"/>
              <a:pathLst>
                <a:path w="231" h="503" extrusionOk="0">
                  <a:moveTo>
                    <a:pt x="105" y="0"/>
                  </a:moveTo>
                  <a:lnTo>
                    <a:pt x="0" y="21"/>
                  </a:lnTo>
                  <a:lnTo>
                    <a:pt x="105" y="503"/>
                  </a:lnTo>
                  <a:lnTo>
                    <a:pt x="230" y="461"/>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5" name="Google Shape;8255;p34"/>
            <p:cNvSpPr/>
            <p:nvPr/>
          </p:nvSpPr>
          <p:spPr>
            <a:xfrm>
              <a:off x="4602738" y="3090863"/>
              <a:ext cx="5775" cy="12075"/>
            </a:xfrm>
            <a:custGeom>
              <a:avLst/>
              <a:gdLst/>
              <a:ahLst/>
              <a:cxnLst/>
              <a:rect l="l" t="t" r="r" b="b"/>
              <a:pathLst>
                <a:path w="231" h="483" extrusionOk="0">
                  <a:moveTo>
                    <a:pt x="105" y="1"/>
                  </a:moveTo>
                  <a:lnTo>
                    <a:pt x="1" y="22"/>
                  </a:lnTo>
                  <a:lnTo>
                    <a:pt x="105" y="482"/>
                  </a:lnTo>
                  <a:lnTo>
                    <a:pt x="231" y="461"/>
                  </a:lnTo>
                  <a:lnTo>
                    <a:pt x="105"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6" name="Google Shape;8256;p34"/>
            <p:cNvSpPr/>
            <p:nvPr/>
          </p:nvSpPr>
          <p:spPr>
            <a:xfrm>
              <a:off x="4612688" y="3087738"/>
              <a:ext cx="5775" cy="12575"/>
            </a:xfrm>
            <a:custGeom>
              <a:avLst/>
              <a:gdLst/>
              <a:ahLst/>
              <a:cxnLst/>
              <a:rect l="l" t="t" r="r" b="b"/>
              <a:pathLst>
                <a:path w="231" h="503" extrusionOk="0">
                  <a:moveTo>
                    <a:pt x="105" y="0"/>
                  </a:moveTo>
                  <a:lnTo>
                    <a:pt x="0" y="42"/>
                  </a:lnTo>
                  <a:lnTo>
                    <a:pt x="105" y="502"/>
                  </a:lnTo>
                  <a:lnTo>
                    <a:pt x="230" y="481"/>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7" name="Google Shape;8257;p34"/>
            <p:cNvSpPr/>
            <p:nvPr/>
          </p:nvSpPr>
          <p:spPr>
            <a:xfrm>
              <a:off x="4622088" y="3085638"/>
              <a:ext cx="6325" cy="12575"/>
            </a:xfrm>
            <a:custGeom>
              <a:avLst/>
              <a:gdLst/>
              <a:ahLst/>
              <a:cxnLst/>
              <a:rect l="l" t="t" r="r" b="b"/>
              <a:pathLst>
                <a:path w="253" h="503" extrusionOk="0">
                  <a:moveTo>
                    <a:pt x="126" y="1"/>
                  </a:moveTo>
                  <a:lnTo>
                    <a:pt x="1" y="21"/>
                  </a:lnTo>
                  <a:lnTo>
                    <a:pt x="126" y="503"/>
                  </a:lnTo>
                  <a:lnTo>
                    <a:pt x="252" y="482"/>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8" name="Google Shape;8258;p34"/>
            <p:cNvSpPr/>
            <p:nvPr/>
          </p:nvSpPr>
          <p:spPr>
            <a:xfrm>
              <a:off x="4633088" y="3083013"/>
              <a:ext cx="8925" cy="24625"/>
            </a:xfrm>
            <a:custGeom>
              <a:avLst/>
              <a:gdLst/>
              <a:ahLst/>
              <a:cxnLst/>
              <a:rect l="l" t="t" r="r" b="b"/>
              <a:pathLst>
                <a:path w="357" h="985" extrusionOk="0">
                  <a:moveTo>
                    <a:pt x="105" y="1"/>
                  </a:moveTo>
                  <a:lnTo>
                    <a:pt x="0" y="43"/>
                  </a:lnTo>
                  <a:lnTo>
                    <a:pt x="231" y="984"/>
                  </a:lnTo>
                  <a:lnTo>
                    <a:pt x="356" y="942"/>
                  </a:lnTo>
                  <a:lnTo>
                    <a:pt x="105"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9" name="Google Shape;8259;p34"/>
            <p:cNvSpPr/>
            <p:nvPr/>
          </p:nvSpPr>
          <p:spPr>
            <a:xfrm>
              <a:off x="4643538" y="3079888"/>
              <a:ext cx="6300" cy="12575"/>
            </a:xfrm>
            <a:custGeom>
              <a:avLst/>
              <a:gdLst/>
              <a:ahLst/>
              <a:cxnLst/>
              <a:rect l="l" t="t" r="r" b="b"/>
              <a:pathLst>
                <a:path w="252" h="503" extrusionOk="0">
                  <a:moveTo>
                    <a:pt x="126" y="0"/>
                  </a:moveTo>
                  <a:lnTo>
                    <a:pt x="1" y="42"/>
                  </a:lnTo>
                  <a:lnTo>
                    <a:pt x="126" y="503"/>
                  </a:lnTo>
                  <a:lnTo>
                    <a:pt x="252" y="482"/>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0" name="Google Shape;8260;p34"/>
            <p:cNvSpPr/>
            <p:nvPr/>
          </p:nvSpPr>
          <p:spPr>
            <a:xfrm>
              <a:off x="4653488" y="3078313"/>
              <a:ext cx="5775" cy="12050"/>
            </a:xfrm>
            <a:custGeom>
              <a:avLst/>
              <a:gdLst/>
              <a:ahLst/>
              <a:cxnLst/>
              <a:rect l="l" t="t" r="r" b="b"/>
              <a:pathLst>
                <a:path w="231" h="482" extrusionOk="0">
                  <a:moveTo>
                    <a:pt x="126" y="1"/>
                  </a:moveTo>
                  <a:lnTo>
                    <a:pt x="0" y="22"/>
                  </a:lnTo>
                  <a:lnTo>
                    <a:pt x="126" y="482"/>
                  </a:lnTo>
                  <a:lnTo>
                    <a:pt x="231"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1" name="Google Shape;8261;p34"/>
            <p:cNvSpPr/>
            <p:nvPr/>
          </p:nvSpPr>
          <p:spPr>
            <a:xfrm>
              <a:off x="4663413" y="3075713"/>
              <a:ext cx="5800" cy="12050"/>
            </a:xfrm>
            <a:custGeom>
              <a:avLst/>
              <a:gdLst/>
              <a:ahLst/>
              <a:cxnLst/>
              <a:rect l="l" t="t" r="r" b="b"/>
              <a:pathLst>
                <a:path w="232" h="482" extrusionOk="0">
                  <a:moveTo>
                    <a:pt x="126" y="0"/>
                  </a:moveTo>
                  <a:lnTo>
                    <a:pt x="1" y="21"/>
                  </a:lnTo>
                  <a:lnTo>
                    <a:pt x="126" y="481"/>
                  </a:lnTo>
                  <a:lnTo>
                    <a:pt x="231" y="460"/>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2" name="Google Shape;8262;p34"/>
            <p:cNvSpPr/>
            <p:nvPr/>
          </p:nvSpPr>
          <p:spPr>
            <a:xfrm>
              <a:off x="4673363" y="3073088"/>
              <a:ext cx="5775" cy="12050"/>
            </a:xfrm>
            <a:custGeom>
              <a:avLst/>
              <a:gdLst/>
              <a:ahLst/>
              <a:cxnLst/>
              <a:rect l="l" t="t" r="r" b="b"/>
              <a:pathLst>
                <a:path w="231" h="482" extrusionOk="0">
                  <a:moveTo>
                    <a:pt x="126" y="0"/>
                  </a:moveTo>
                  <a:lnTo>
                    <a:pt x="0" y="21"/>
                  </a:lnTo>
                  <a:lnTo>
                    <a:pt x="126" y="482"/>
                  </a:lnTo>
                  <a:lnTo>
                    <a:pt x="231" y="46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3" name="Google Shape;8263;p34"/>
            <p:cNvSpPr/>
            <p:nvPr/>
          </p:nvSpPr>
          <p:spPr>
            <a:xfrm>
              <a:off x="4684338" y="3069938"/>
              <a:ext cx="8400" cy="24100"/>
            </a:xfrm>
            <a:custGeom>
              <a:avLst/>
              <a:gdLst/>
              <a:ahLst/>
              <a:cxnLst/>
              <a:rect l="l" t="t" r="r" b="b"/>
              <a:pathLst>
                <a:path w="336" h="964" extrusionOk="0">
                  <a:moveTo>
                    <a:pt x="105" y="1"/>
                  </a:moveTo>
                  <a:lnTo>
                    <a:pt x="1" y="22"/>
                  </a:lnTo>
                  <a:lnTo>
                    <a:pt x="231" y="963"/>
                  </a:lnTo>
                  <a:lnTo>
                    <a:pt x="336" y="942"/>
                  </a:lnTo>
                  <a:lnTo>
                    <a:pt x="105"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4" name="Google Shape;8264;p34"/>
            <p:cNvSpPr/>
            <p:nvPr/>
          </p:nvSpPr>
          <p:spPr>
            <a:xfrm>
              <a:off x="4694813" y="3067338"/>
              <a:ext cx="5775" cy="12575"/>
            </a:xfrm>
            <a:custGeom>
              <a:avLst/>
              <a:gdLst/>
              <a:ahLst/>
              <a:cxnLst/>
              <a:rect l="l" t="t" r="r" b="b"/>
              <a:pathLst>
                <a:path w="231" h="503" extrusionOk="0">
                  <a:moveTo>
                    <a:pt x="126" y="0"/>
                  </a:moveTo>
                  <a:lnTo>
                    <a:pt x="0" y="21"/>
                  </a:lnTo>
                  <a:lnTo>
                    <a:pt x="126" y="502"/>
                  </a:lnTo>
                  <a:lnTo>
                    <a:pt x="230" y="46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5" name="Google Shape;8265;p34"/>
            <p:cNvSpPr/>
            <p:nvPr/>
          </p:nvSpPr>
          <p:spPr>
            <a:xfrm>
              <a:off x="4704738" y="3065238"/>
              <a:ext cx="5800" cy="12575"/>
            </a:xfrm>
            <a:custGeom>
              <a:avLst/>
              <a:gdLst/>
              <a:ahLst/>
              <a:cxnLst/>
              <a:rect l="l" t="t" r="r" b="b"/>
              <a:pathLst>
                <a:path w="232" h="503" extrusionOk="0">
                  <a:moveTo>
                    <a:pt x="126" y="1"/>
                  </a:moveTo>
                  <a:lnTo>
                    <a:pt x="1" y="21"/>
                  </a:lnTo>
                  <a:lnTo>
                    <a:pt x="126" y="503"/>
                  </a:lnTo>
                  <a:lnTo>
                    <a:pt x="231"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6" name="Google Shape;8266;p34"/>
            <p:cNvSpPr/>
            <p:nvPr/>
          </p:nvSpPr>
          <p:spPr>
            <a:xfrm>
              <a:off x="4714688" y="3062613"/>
              <a:ext cx="5775" cy="12600"/>
            </a:xfrm>
            <a:custGeom>
              <a:avLst/>
              <a:gdLst/>
              <a:ahLst/>
              <a:cxnLst/>
              <a:rect l="l" t="t" r="r" b="b"/>
              <a:pathLst>
                <a:path w="231" h="504" extrusionOk="0">
                  <a:moveTo>
                    <a:pt x="105" y="1"/>
                  </a:moveTo>
                  <a:lnTo>
                    <a:pt x="0" y="22"/>
                  </a:lnTo>
                  <a:lnTo>
                    <a:pt x="105" y="503"/>
                  </a:lnTo>
                  <a:lnTo>
                    <a:pt x="231" y="461"/>
                  </a:lnTo>
                  <a:lnTo>
                    <a:pt x="105"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7" name="Google Shape;8267;p34"/>
            <p:cNvSpPr/>
            <p:nvPr/>
          </p:nvSpPr>
          <p:spPr>
            <a:xfrm>
              <a:off x="4724613" y="3060013"/>
              <a:ext cx="5800" cy="12575"/>
            </a:xfrm>
            <a:custGeom>
              <a:avLst/>
              <a:gdLst/>
              <a:ahLst/>
              <a:cxnLst/>
              <a:rect l="l" t="t" r="r" b="b"/>
              <a:pathLst>
                <a:path w="232" h="503" extrusionOk="0">
                  <a:moveTo>
                    <a:pt x="106" y="0"/>
                  </a:moveTo>
                  <a:lnTo>
                    <a:pt x="1" y="21"/>
                  </a:lnTo>
                  <a:lnTo>
                    <a:pt x="106" y="502"/>
                  </a:lnTo>
                  <a:lnTo>
                    <a:pt x="231" y="461"/>
                  </a:lnTo>
                  <a:lnTo>
                    <a:pt x="10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8" name="Google Shape;8268;p34"/>
            <p:cNvSpPr/>
            <p:nvPr/>
          </p:nvSpPr>
          <p:spPr>
            <a:xfrm>
              <a:off x="4735088" y="3057388"/>
              <a:ext cx="8925" cy="24100"/>
            </a:xfrm>
            <a:custGeom>
              <a:avLst/>
              <a:gdLst/>
              <a:ahLst/>
              <a:cxnLst/>
              <a:rect l="l" t="t" r="r" b="b"/>
              <a:pathLst>
                <a:path w="357" h="964" extrusionOk="0">
                  <a:moveTo>
                    <a:pt x="126" y="1"/>
                  </a:moveTo>
                  <a:lnTo>
                    <a:pt x="0" y="22"/>
                  </a:lnTo>
                  <a:lnTo>
                    <a:pt x="231" y="963"/>
                  </a:lnTo>
                  <a:lnTo>
                    <a:pt x="356" y="942"/>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9" name="Google Shape;8269;p34"/>
            <p:cNvSpPr/>
            <p:nvPr/>
          </p:nvSpPr>
          <p:spPr>
            <a:xfrm>
              <a:off x="4746063" y="3054788"/>
              <a:ext cx="5775" cy="12575"/>
            </a:xfrm>
            <a:custGeom>
              <a:avLst/>
              <a:gdLst/>
              <a:ahLst/>
              <a:cxnLst/>
              <a:rect l="l" t="t" r="r" b="b"/>
              <a:pathLst>
                <a:path w="231" h="503" extrusionOk="0">
                  <a:moveTo>
                    <a:pt x="105" y="0"/>
                  </a:moveTo>
                  <a:lnTo>
                    <a:pt x="1" y="21"/>
                  </a:lnTo>
                  <a:lnTo>
                    <a:pt x="105" y="502"/>
                  </a:lnTo>
                  <a:lnTo>
                    <a:pt x="231" y="460"/>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0" name="Google Shape;8270;p34"/>
            <p:cNvSpPr/>
            <p:nvPr/>
          </p:nvSpPr>
          <p:spPr>
            <a:xfrm>
              <a:off x="4755488" y="3052688"/>
              <a:ext cx="6300" cy="12050"/>
            </a:xfrm>
            <a:custGeom>
              <a:avLst/>
              <a:gdLst/>
              <a:ahLst/>
              <a:cxnLst/>
              <a:rect l="l" t="t" r="r" b="b"/>
              <a:pathLst>
                <a:path w="252" h="482" extrusionOk="0">
                  <a:moveTo>
                    <a:pt x="126" y="0"/>
                  </a:moveTo>
                  <a:lnTo>
                    <a:pt x="0" y="21"/>
                  </a:lnTo>
                  <a:lnTo>
                    <a:pt x="126" y="482"/>
                  </a:lnTo>
                  <a:lnTo>
                    <a:pt x="252" y="46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1" name="Google Shape;8271;p34"/>
            <p:cNvSpPr/>
            <p:nvPr/>
          </p:nvSpPr>
          <p:spPr>
            <a:xfrm>
              <a:off x="4765438" y="3050063"/>
              <a:ext cx="6300" cy="12575"/>
            </a:xfrm>
            <a:custGeom>
              <a:avLst/>
              <a:gdLst/>
              <a:ahLst/>
              <a:cxnLst/>
              <a:rect l="l" t="t" r="r" b="b"/>
              <a:pathLst>
                <a:path w="252" h="503" extrusionOk="0">
                  <a:moveTo>
                    <a:pt x="126" y="1"/>
                  </a:moveTo>
                  <a:lnTo>
                    <a:pt x="0" y="43"/>
                  </a:lnTo>
                  <a:lnTo>
                    <a:pt x="126" y="503"/>
                  </a:lnTo>
                  <a:lnTo>
                    <a:pt x="251" y="482"/>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2" name="Google Shape;8272;p34"/>
            <p:cNvSpPr/>
            <p:nvPr/>
          </p:nvSpPr>
          <p:spPr>
            <a:xfrm>
              <a:off x="4775888" y="3046938"/>
              <a:ext cx="5775" cy="12575"/>
            </a:xfrm>
            <a:custGeom>
              <a:avLst/>
              <a:gdLst/>
              <a:ahLst/>
              <a:cxnLst/>
              <a:rect l="l" t="t" r="r" b="b"/>
              <a:pathLst>
                <a:path w="231" h="503" extrusionOk="0">
                  <a:moveTo>
                    <a:pt x="105" y="0"/>
                  </a:moveTo>
                  <a:lnTo>
                    <a:pt x="0" y="42"/>
                  </a:lnTo>
                  <a:lnTo>
                    <a:pt x="105" y="502"/>
                  </a:lnTo>
                  <a:lnTo>
                    <a:pt x="231" y="481"/>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3" name="Google Shape;8273;p34"/>
            <p:cNvSpPr/>
            <p:nvPr/>
          </p:nvSpPr>
          <p:spPr>
            <a:xfrm>
              <a:off x="4786338" y="3044313"/>
              <a:ext cx="8925" cy="24100"/>
            </a:xfrm>
            <a:custGeom>
              <a:avLst/>
              <a:gdLst/>
              <a:ahLst/>
              <a:cxnLst/>
              <a:rect l="l" t="t" r="r" b="b"/>
              <a:pathLst>
                <a:path w="357" h="964" extrusionOk="0">
                  <a:moveTo>
                    <a:pt x="127" y="1"/>
                  </a:moveTo>
                  <a:lnTo>
                    <a:pt x="1" y="22"/>
                  </a:lnTo>
                  <a:lnTo>
                    <a:pt x="231" y="963"/>
                  </a:lnTo>
                  <a:lnTo>
                    <a:pt x="357" y="942"/>
                  </a:lnTo>
                  <a:lnTo>
                    <a:pt x="127"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4" name="Google Shape;8274;p34"/>
            <p:cNvSpPr/>
            <p:nvPr/>
          </p:nvSpPr>
          <p:spPr>
            <a:xfrm>
              <a:off x="4796813" y="3041688"/>
              <a:ext cx="6300" cy="12600"/>
            </a:xfrm>
            <a:custGeom>
              <a:avLst/>
              <a:gdLst/>
              <a:ahLst/>
              <a:cxnLst/>
              <a:rect l="l" t="t" r="r" b="b"/>
              <a:pathLst>
                <a:path w="252" h="504" extrusionOk="0">
                  <a:moveTo>
                    <a:pt x="126" y="1"/>
                  </a:moveTo>
                  <a:lnTo>
                    <a:pt x="0" y="22"/>
                  </a:lnTo>
                  <a:lnTo>
                    <a:pt x="126" y="503"/>
                  </a:lnTo>
                  <a:lnTo>
                    <a:pt x="252"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5" name="Google Shape;8275;p34"/>
            <p:cNvSpPr/>
            <p:nvPr/>
          </p:nvSpPr>
          <p:spPr>
            <a:xfrm>
              <a:off x="4806738" y="3039613"/>
              <a:ext cx="5800" cy="12575"/>
            </a:xfrm>
            <a:custGeom>
              <a:avLst/>
              <a:gdLst/>
              <a:ahLst/>
              <a:cxnLst/>
              <a:rect l="l" t="t" r="r" b="b"/>
              <a:pathLst>
                <a:path w="232" h="503" extrusionOk="0">
                  <a:moveTo>
                    <a:pt x="127" y="0"/>
                  </a:moveTo>
                  <a:lnTo>
                    <a:pt x="1" y="21"/>
                  </a:lnTo>
                  <a:lnTo>
                    <a:pt x="127" y="502"/>
                  </a:lnTo>
                  <a:lnTo>
                    <a:pt x="231" y="461"/>
                  </a:lnTo>
                  <a:lnTo>
                    <a:pt x="127"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6" name="Google Shape;8276;p34"/>
            <p:cNvSpPr/>
            <p:nvPr/>
          </p:nvSpPr>
          <p:spPr>
            <a:xfrm>
              <a:off x="4816688" y="3036988"/>
              <a:ext cx="5775" cy="12575"/>
            </a:xfrm>
            <a:custGeom>
              <a:avLst/>
              <a:gdLst/>
              <a:ahLst/>
              <a:cxnLst/>
              <a:rect l="l" t="t" r="r" b="b"/>
              <a:pathLst>
                <a:path w="231" h="503" extrusionOk="0">
                  <a:moveTo>
                    <a:pt x="126" y="1"/>
                  </a:moveTo>
                  <a:lnTo>
                    <a:pt x="1" y="43"/>
                  </a:lnTo>
                  <a:lnTo>
                    <a:pt x="126" y="503"/>
                  </a:lnTo>
                  <a:lnTo>
                    <a:pt x="231" y="482"/>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7" name="Google Shape;8277;p34"/>
            <p:cNvSpPr/>
            <p:nvPr/>
          </p:nvSpPr>
          <p:spPr>
            <a:xfrm>
              <a:off x="4826638" y="3034388"/>
              <a:ext cx="5775" cy="12575"/>
            </a:xfrm>
            <a:custGeom>
              <a:avLst/>
              <a:gdLst/>
              <a:ahLst/>
              <a:cxnLst/>
              <a:rect l="l" t="t" r="r" b="b"/>
              <a:pathLst>
                <a:path w="231" h="503" extrusionOk="0">
                  <a:moveTo>
                    <a:pt x="126" y="0"/>
                  </a:moveTo>
                  <a:lnTo>
                    <a:pt x="0" y="42"/>
                  </a:lnTo>
                  <a:lnTo>
                    <a:pt x="126" y="502"/>
                  </a:lnTo>
                  <a:lnTo>
                    <a:pt x="230" y="48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8" name="Google Shape;8278;p34"/>
            <p:cNvSpPr/>
            <p:nvPr/>
          </p:nvSpPr>
          <p:spPr>
            <a:xfrm>
              <a:off x="4837613" y="3031763"/>
              <a:ext cx="8400" cy="24075"/>
            </a:xfrm>
            <a:custGeom>
              <a:avLst/>
              <a:gdLst/>
              <a:ahLst/>
              <a:cxnLst/>
              <a:rect l="l" t="t" r="r" b="b"/>
              <a:pathLst>
                <a:path w="336" h="963" extrusionOk="0">
                  <a:moveTo>
                    <a:pt x="105" y="0"/>
                  </a:moveTo>
                  <a:lnTo>
                    <a:pt x="0" y="21"/>
                  </a:lnTo>
                  <a:lnTo>
                    <a:pt x="231" y="963"/>
                  </a:lnTo>
                  <a:lnTo>
                    <a:pt x="335" y="942"/>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9" name="Google Shape;8279;p34"/>
            <p:cNvSpPr/>
            <p:nvPr/>
          </p:nvSpPr>
          <p:spPr>
            <a:xfrm>
              <a:off x="4848063" y="3029138"/>
              <a:ext cx="5800" cy="12575"/>
            </a:xfrm>
            <a:custGeom>
              <a:avLst/>
              <a:gdLst/>
              <a:ahLst/>
              <a:cxnLst/>
              <a:rect l="l" t="t" r="r" b="b"/>
              <a:pathLst>
                <a:path w="232" h="503" extrusionOk="0">
                  <a:moveTo>
                    <a:pt x="126" y="1"/>
                  </a:moveTo>
                  <a:lnTo>
                    <a:pt x="1" y="43"/>
                  </a:lnTo>
                  <a:lnTo>
                    <a:pt x="126" y="503"/>
                  </a:lnTo>
                  <a:lnTo>
                    <a:pt x="231" y="482"/>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0" name="Google Shape;8280;p34"/>
            <p:cNvSpPr/>
            <p:nvPr/>
          </p:nvSpPr>
          <p:spPr>
            <a:xfrm>
              <a:off x="4858013" y="3026538"/>
              <a:ext cx="5775" cy="12575"/>
            </a:xfrm>
            <a:custGeom>
              <a:avLst/>
              <a:gdLst/>
              <a:ahLst/>
              <a:cxnLst/>
              <a:rect l="l" t="t" r="r" b="b"/>
              <a:pathLst>
                <a:path w="231" h="503" extrusionOk="0">
                  <a:moveTo>
                    <a:pt x="126" y="0"/>
                  </a:moveTo>
                  <a:lnTo>
                    <a:pt x="0" y="21"/>
                  </a:lnTo>
                  <a:lnTo>
                    <a:pt x="126" y="502"/>
                  </a:lnTo>
                  <a:lnTo>
                    <a:pt x="231" y="46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1" name="Google Shape;8281;p34"/>
            <p:cNvSpPr/>
            <p:nvPr/>
          </p:nvSpPr>
          <p:spPr>
            <a:xfrm>
              <a:off x="4867963" y="3023913"/>
              <a:ext cx="5775" cy="12575"/>
            </a:xfrm>
            <a:custGeom>
              <a:avLst/>
              <a:gdLst/>
              <a:ahLst/>
              <a:cxnLst/>
              <a:rect l="l" t="t" r="r" b="b"/>
              <a:pathLst>
                <a:path w="231" h="503" extrusionOk="0">
                  <a:moveTo>
                    <a:pt x="126" y="1"/>
                  </a:moveTo>
                  <a:lnTo>
                    <a:pt x="0" y="21"/>
                  </a:lnTo>
                  <a:lnTo>
                    <a:pt x="126" y="503"/>
                  </a:lnTo>
                  <a:lnTo>
                    <a:pt x="230"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2" name="Google Shape;8282;p34"/>
            <p:cNvSpPr/>
            <p:nvPr/>
          </p:nvSpPr>
          <p:spPr>
            <a:xfrm>
              <a:off x="4877888" y="3021813"/>
              <a:ext cx="5775" cy="12600"/>
            </a:xfrm>
            <a:custGeom>
              <a:avLst/>
              <a:gdLst/>
              <a:ahLst/>
              <a:cxnLst/>
              <a:rect l="l" t="t" r="r" b="b"/>
              <a:pathLst>
                <a:path w="231" h="504" extrusionOk="0">
                  <a:moveTo>
                    <a:pt x="105" y="1"/>
                  </a:moveTo>
                  <a:lnTo>
                    <a:pt x="1" y="43"/>
                  </a:lnTo>
                  <a:lnTo>
                    <a:pt x="105" y="503"/>
                  </a:lnTo>
                  <a:lnTo>
                    <a:pt x="231" y="482"/>
                  </a:lnTo>
                  <a:lnTo>
                    <a:pt x="105"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3" name="Google Shape;8283;p34"/>
            <p:cNvSpPr/>
            <p:nvPr/>
          </p:nvSpPr>
          <p:spPr>
            <a:xfrm>
              <a:off x="4888363" y="3019213"/>
              <a:ext cx="8900" cy="24075"/>
            </a:xfrm>
            <a:custGeom>
              <a:avLst/>
              <a:gdLst/>
              <a:ahLst/>
              <a:cxnLst/>
              <a:rect l="l" t="t" r="r" b="b"/>
              <a:pathLst>
                <a:path w="356" h="963" extrusionOk="0">
                  <a:moveTo>
                    <a:pt x="126" y="0"/>
                  </a:moveTo>
                  <a:lnTo>
                    <a:pt x="0" y="21"/>
                  </a:lnTo>
                  <a:lnTo>
                    <a:pt x="230" y="963"/>
                  </a:lnTo>
                  <a:lnTo>
                    <a:pt x="356" y="942"/>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4" name="Google Shape;8284;p34"/>
            <p:cNvSpPr/>
            <p:nvPr/>
          </p:nvSpPr>
          <p:spPr>
            <a:xfrm>
              <a:off x="4899338" y="3016588"/>
              <a:ext cx="5775" cy="12575"/>
            </a:xfrm>
            <a:custGeom>
              <a:avLst/>
              <a:gdLst/>
              <a:ahLst/>
              <a:cxnLst/>
              <a:rect l="l" t="t" r="r" b="b"/>
              <a:pathLst>
                <a:path w="231" h="503" extrusionOk="0">
                  <a:moveTo>
                    <a:pt x="105" y="1"/>
                  </a:moveTo>
                  <a:lnTo>
                    <a:pt x="0" y="22"/>
                  </a:lnTo>
                  <a:lnTo>
                    <a:pt x="105" y="503"/>
                  </a:lnTo>
                  <a:lnTo>
                    <a:pt x="231" y="461"/>
                  </a:lnTo>
                  <a:lnTo>
                    <a:pt x="105"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5" name="Google Shape;8285;p34"/>
            <p:cNvSpPr/>
            <p:nvPr/>
          </p:nvSpPr>
          <p:spPr>
            <a:xfrm>
              <a:off x="4909288" y="3013988"/>
              <a:ext cx="5775" cy="12575"/>
            </a:xfrm>
            <a:custGeom>
              <a:avLst/>
              <a:gdLst/>
              <a:ahLst/>
              <a:cxnLst/>
              <a:rect l="l" t="t" r="r" b="b"/>
              <a:pathLst>
                <a:path w="231" h="503" extrusionOk="0">
                  <a:moveTo>
                    <a:pt x="105" y="0"/>
                  </a:moveTo>
                  <a:lnTo>
                    <a:pt x="0" y="21"/>
                  </a:lnTo>
                  <a:lnTo>
                    <a:pt x="105" y="502"/>
                  </a:lnTo>
                  <a:lnTo>
                    <a:pt x="230" y="481"/>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6" name="Google Shape;8286;p34"/>
            <p:cNvSpPr/>
            <p:nvPr/>
          </p:nvSpPr>
          <p:spPr>
            <a:xfrm>
              <a:off x="4918688" y="3011888"/>
              <a:ext cx="6300" cy="12575"/>
            </a:xfrm>
            <a:custGeom>
              <a:avLst/>
              <a:gdLst/>
              <a:ahLst/>
              <a:cxnLst/>
              <a:rect l="l" t="t" r="r" b="b"/>
              <a:pathLst>
                <a:path w="252" h="503" extrusionOk="0">
                  <a:moveTo>
                    <a:pt x="126" y="0"/>
                  </a:moveTo>
                  <a:lnTo>
                    <a:pt x="1" y="21"/>
                  </a:lnTo>
                  <a:lnTo>
                    <a:pt x="126" y="502"/>
                  </a:lnTo>
                  <a:lnTo>
                    <a:pt x="252" y="46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7" name="Google Shape;8287;p34"/>
            <p:cNvSpPr/>
            <p:nvPr/>
          </p:nvSpPr>
          <p:spPr>
            <a:xfrm>
              <a:off x="4928638" y="3009263"/>
              <a:ext cx="6300" cy="12050"/>
            </a:xfrm>
            <a:custGeom>
              <a:avLst/>
              <a:gdLst/>
              <a:ahLst/>
              <a:cxnLst/>
              <a:rect l="l" t="t" r="r" b="b"/>
              <a:pathLst>
                <a:path w="252" h="482" extrusionOk="0">
                  <a:moveTo>
                    <a:pt x="126" y="1"/>
                  </a:moveTo>
                  <a:lnTo>
                    <a:pt x="0" y="22"/>
                  </a:lnTo>
                  <a:lnTo>
                    <a:pt x="126" y="482"/>
                  </a:lnTo>
                  <a:lnTo>
                    <a:pt x="251"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8" name="Google Shape;8288;p34"/>
            <p:cNvSpPr/>
            <p:nvPr/>
          </p:nvSpPr>
          <p:spPr>
            <a:xfrm>
              <a:off x="4939613" y="3006663"/>
              <a:ext cx="8400" cy="24075"/>
            </a:xfrm>
            <a:custGeom>
              <a:avLst/>
              <a:gdLst/>
              <a:ahLst/>
              <a:cxnLst/>
              <a:rect l="l" t="t" r="r" b="b"/>
              <a:pathLst>
                <a:path w="336" h="963" extrusionOk="0">
                  <a:moveTo>
                    <a:pt x="105" y="0"/>
                  </a:moveTo>
                  <a:lnTo>
                    <a:pt x="1" y="21"/>
                  </a:lnTo>
                  <a:lnTo>
                    <a:pt x="231" y="963"/>
                  </a:lnTo>
                  <a:lnTo>
                    <a:pt x="335" y="942"/>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9" name="Google Shape;8289;p34"/>
            <p:cNvSpPr/>
            <p:nvPr/>
          </p:nvSpPr>
          <p:spPr>
            <a:xfrm>
              <a:off x="4950088" y="3003513"/>
              <a:ext cx="6300" cy="12575"/>
            </a:xfrm>
            <a:custGeom>
              <a:avLst/>
              <a:gdLst/>
              <a:ahLst/>
              <a:cxnLst/>
              <a:rect l="l" t="t" r="r" b="b"/>
              <a:pathLst>
                <a:path w="252" h="503" extrusionOk="0">
                  <a:moveTo>
                    <a:pt x="126" y="1"/>
                  </a:moveTo>
                  <a:lnTo>
                    <a:pt x="0" y="21"/>
                  </a:lnTo>
                  <a:lnTo>
                    <a:pt x="126" y="503"/>
                  </a:lnTo>
                  <a:lnTo>
                    <a:pt x="251"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0" name="Google Shape;8290;p34"/>
            <p:cNvSpPr/>
            <p:nvPr/>
          </p:nvSpPr>
          <p:spPr>
            <a:xfrm>
              <a:off x="4960013" y="3001413"/>
              <a:ext cx="5775" cy="12075"/>
            </a:xfrm>
            <a:custGeom>
              <a:avLst/>
              <a:gdLst/>
              <a:ahLst/>
              <a:cxnLst/>
              <a:rect l="l" t="t" r="r" b="b"/>
              <a:pathLst>
                <a:path w="231" h="483" extrusionOk="0">
                  <a:moveTo>
                    <a:pt x="126" y="1"/>
                  </a:moveTo>
                  <a:lnTo>
                    <a:pt x="1" y="22"/>
                  </a:lnTo>
                  <a:lnTo>
                    <a:pt x="126" y="482"/>
                  </a:lnTo>
                  <a:lnTo>
                    <a:pt x="231"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1" name="Google Shape;8291;p34"/>
            <p:cNvSpPr/>
            <p:nvPr/>
          </p:nvSpPr>
          <p:spPr>
            <a:xfrm>
              <a:off x="4969963" y="2998813"/>
              <a:ext cx="5775" cy="12575"/>
            </a:xfrm>
            <a:custGeom>
              <a:avLst/>
              <a:gdLst/>
              <a:ahLst/>
              <a:cxnLst/>
              <a:rect l="l" t="t" r="r" b="b"/>
              <a:pathLst>
                <a:path w="231" h="503" extrusionOk="0">
                  <a:moveTo>
                    <a:pt x="126" y="0"/>
                  </a:moveTo>
                  <a:lnTo>
                    <a:pt x="0" y="21"/>
                  </a:lnTo>
                  <a:lnTo>
                    <a:pt x="126" y="502"/>
                  </a:lnTo>
                  <a:lnTo>
                    <a:pt x="230" y="46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2" name="Google Shape;8292;p34"/>
            <p:cNvSpPr/>
            <p:nvPr/>
          </p:nvSpPr>
          <p:spPr>
            <a:xfrm>
              <a:off x="4979888" y="2996188"/>
              <a:ext cx="5775" cy="12575"/>
            </a:xfrm>
            <a:custGeom>
              <a:avLst/>
              <a:gdLst/>
              <a:ahLst/>
              <a:cxnLst/>
              <a:rect l="l" t="t" r="r" b="b"/>
              <a:pathLst>
                <a:path w="231" h="503" extrusionOk="0">
                  <a:moveTo>
                    <a:pt x="126" y="1"/>
                  </a:moveTo>
                  <a:lnTo>
                    <a:pt x="1" y="42"/>
                  </a:lnTo>
                  <a:lnTo>
                    <a:pt x="126" y="503"/>
                  </a:lnTo>
                  <a:lnTo>
                    <a:pt x="231" y="482"/>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3" name="Google Shape;8293;p34"/>
            <p:cNvSpPr/>
            <p:nvPr/>
          </p:nvSpPr>
          <p:spPr>
            <a:xfrm>
              <a:off x="4990888" y="2993063"/>
              <a:ext cx="8375" cy="24600"/>
            </a:xfrm>
            <a:custGeom>
              <a:avLst/>
              <a:gdLst/>
              <a:ahLst/>
              <a:cxnLst/>
              <a:rect l="l" t="t" r="r" b="b"/>
              <a:pathLst>
                <a:path w="335" h="984" extrusionOk="0">
                  <a:moveTo>
                    <a:pt x="105" y="0"/>
                  </a:moveTo>
                  <a:lnTo>
                    <a:pt x="0" y="42"/>
                  </a:lnTo>
                  <a:lnTo>
                    <a:pt x="230" y="983"/>
                  </a:lnTo>
                  <a:lnTo>
                    <a:pt x="335" y="942"/>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4" name="Google Shape;8294;p34"/>
            <p:cNvSpPr/>
            <p:nvPr/>
          </p:nvSpPr>
          <p:spPr>
            <a:xfrm>
              <a:off x="5001338" y="2990963"/>
              <a:ext cx="5775" cy="12575"/>
            </a:xfrm>
            <a:custGeom>
              <a:avLst/>
              <a:gdLst/>
              <a:ahLst/>
              <a:cxnLst/>
              <a:rect l="l" t="t" r="r" b="b"/>
              <a:pathLst>
                <a:path w="231" h="503" extrusionOk="0">
                  <a:moveTo>
                    <a:pt x="126" y="0"/>
                  </a:moveTo>
                  <a:lnTo>
                    <a:pt x="1" y="21"/>
                  </a:lnTo>
                  <a:lnTo>
                    <a:pt x="105" y="503"/>
                  </a:lnTo>
                  <a:lnTo>
                    <a:pt x="231" y="46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5" name="Google Shape;8295;p34"/>
            <p:cNvSpPr/>
            <p:nvPr/>
          </p:nvSpPr>
          <p:spPr>
            <a:xfrm>
              <a:off x="5011288" y="2988338"/>
              <a:ext cx="5775" cy="12050"/>
            </a:xfrm>
            <a:custGeom>
              <a:avLst/>
              <a:gdLst/>
              <a:ahLst/>
              <a:cxnLst/>
              <a:rect l="l" t="t" r="r" b="b"/>
              <a:pathLst>
                <a:path w="231" h="482" extrusionOk="0">
                  <a:moveTo>
                    <a:pt x="126" y="1"/>
                  </a:moveTo>
                  <a:lnTo>
                    <a:pt x="0" y="22"/>
                  </a:lnTo>
                  <a:lnTo>
                    <a:pt x="126" y="482"/>
                  </a:lnTo>
                  <a:lnTo>
                    <a:pt x="230"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6" name="Google Shape;8296;p34"/>
            <p:cNvSpPr/>
            <p:nvPr/>
          </p:nvSpPr>
          <p:spPr>
            <a:xfrm>
              <a:off x="5021213" y="2985738"/>
              <a:ext cx="5775" cy="12575"/>
            </a:xfrm>
            <a:custGeom>
              <a:avLst/>
              <a:gdLst/>
              <a:ahLst/>
              <a:cxnLst/>
              <a:rect l="l" t="t" r="r" b="b"/>
              <a:pathLst>
                <a:path w="231" h="503" extrusionOk="0">
                  <a:moveTo>
                    <a:pt x="126" y="0"/>
                  </a:moveTo>
                  <a:lnTo>
                    <a:pt x="1" y="21"/>
                  </a:lnTo>
                  <a:lnTo>
                    <a:pt x="126" y="502"/>
                  </a:lnTo>
                  <a:lnTo>
                    <a:pt x="231" y="460"/>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7" name="Google Shape;8297;p34"/>
            <p:cNvSpPr/>
            <p:nvPr/>
          </p:nvSpPr>
          <p:spPr>
            <a:xfrm>
              <a:off x="5031163" y="2983638"/>
              <a:ext cx="5775" cy="12575"/>
            </a:xfrm>
            <a:custGeom>
              <a:avLst/>
              <a:gdLst/>
              <a:ahLst/>
              <a:cxnLst/>
              <a:rect l="l" t="t" r="r" b="b"/>
              <a:pathLst>
                <a:path w="231" h="503" extrusionOk="0">
                  <a:moveTo>
                    <a:pt x="105" y="0"/>
                  </a:moveTo>
                  <a:lnTo>
                    <a:pt x="0" y="21"/>
                  </a:lnTo>
                  <a:lnTo>
                    <a:pt x="105" y="503"/>
                  </a:lnTo>
                  <a:lnTo>
                    <a:pt x="230" y="461"/>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8" name="Google Shape;8298;p34"/>
            <p:cNvSpPr/>
            <p:nvPr/>
          </p:nvSpPr>
          <p:spPr>
            <a:xfrm>
              <a:off x="5041613" y="2981013"/>
              <a:ext cx="8925" cy="24100"/>
            </a:xfrm>
            <a:custGeom>
              <a:avLst/>
              <a:gdLst/>
              <a:ahLst/>
              <a:cxnLst/>
              <a:rect l="l" t="t" r="r" b="b"/>
              <a:pathLst>
                <a:path w="357" h="964" extrusionOk="0">
                  <a:moveTo>
                    <a:pt x="126" y="1"/>
                  </a:moveTo>
                  <a:lnTo>
                    <a:pt x="1" y="22"/>
                  </a:lnTo>
                  <a:lnTo>
                    <a:pt x="231" y="963"/>
                  </a:lnTo>
                  <a:lnTo>
                    <a:pt x="356" y="942"/>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9" name="Google Shape;8299;p34"/>
            <p:cNvSpPr/>
            <p:nvPr/>
          </p:nvSpPr>
          <p:spPr>
            <a:xfrm>
              <a:off x="5052613" y="2977888"/>
              <a:ext cx="5775" cy="12575"/>
            </a:xfrm>
            <a:custGeom>
              <a:avLst/>
              <a:gdLst/>
              <a:ahLst/>
              <a:cxnLst/>
              <a:rect l="l" t="t" r="r" b="b"/>
              <a:pathLst>
                <a:path w="231" h="503" extrusionOk="0">
                  <a:moveTo>
                    <a:pt x="105" y="0"/>
                  </a:moveTo>
                  <a:lnTo>
                    <a:pt x="0" y="42"/>
                  </a:lnTo>
                  <a:lnTo>
                    <a:pt x="105" y="502"/>
                  </a:lnTo>
                  <a:lnTo>
                    <a:pt x="230" y="482"/>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0" name="Google Shape;8300;p34"/>
            <p:cNvSpPr/>
            <p:nvPr/>
          </p:nvSpPr>
          <p:spPr>
            <a:xfrm>
              <a:off x="5062013" y="2975788"/>
              <a:ext cx="6300" cy="12575"/>
            </a:xfrm>
            <a:custGeom>
              <a:avLst/>
              <a:gdLst/>
              <a:ahLst/>
              <a:cxnLst/>
              <a:rect l="l" t="t" r="r" b="b"/>
              <a:pathLst>
                <a:path w="252" h="503" extrusionOk="0">
                  <a:moveTo>
                    <a:pt x="126" y="1"/>
                  </a:moveTo>
                  <a:lnTo>
                    <a:pt x="1" y="42"/>
                  </a:lnTo>
                  <a:lnTo>
                    <a:pt x="126" y="503"/>
                  </a:lnTo>
                  <a:lnTo>
                    <a:pt x="252" y="482"/>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1" name="Google Shape;8301;p34"/>
            <p:cNvSpPr/>
            <p:nvPr/>
          </p:nvSpPr>
          <p:spPr>
            <a:xfrm>
              <a:off x="5071963" y="2973163"/>
              <a:ext cx="6300" cy="12600"/>
            </a:xfrm>
            <a:custGeom>
              <a:avLst/>
              <a:gdLst/>
              <a:ahLst/>
              <a:cxnLst/>
              <a:rect l="l" t="t" r="r" b="b"/>
              <a:pathLst>
                <a:path w="252" h="504" extrusionOk="0">
                  <a:moveTo>
                    <a:pt x="126" y="1"/>
                  </a:moveTo>
                  <a:lnTo>
                    <a:pt x="0" y="22"/>
                  </a:lnTo>
                  <a:lnTo>
                    <a:pt x="126" y="503"/>
                  </a:lnTo>
                  <a:lnTo>
                    <a:pt x="251"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2" name="Google Shape;8302;p34"/>
            <p:cNvSpPr/>
            <p:nvPr/>
          </p:nvSpPr>
          <p:spPr>
            <a:xfrm>
              <a:off x="5081888" y="2971088"/>
              <a:ext cx="5775" cy="12575"/>
            </a:xfrm>
            <a:custGeom>
              <a:avLst/>
              <a:gdLst/>
              <a:ahLst/>
              <a:cxnLst/>
              <a:rect l="l" t="t" r="r" b="b"/>
              <a:pathLst>
                <a:path w="231" h="503" extrusionOk="0">
                  <a:moveTo>
                    <a:pt x="126" y="0"/>
                  </a:moveTo>
                  <a:lnTo>
                    <a:pt x="1" y="21"/>
                  </a:lnTo>
                  <a:lnTo>
                    <a:pt x="126" y="502"/>
                  </a:lnTo>
                  <a:lnTo>
                    <a:pt x="231" y="46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CUSTOM_20">
    <p:spTree>
      <p:nvGrpSpPr>
        <p:cNvPr id="1" name="Shape 8303"/>
        <p:cNvGrpSpPr/>
        <p:nvPr/>
      </p:nvGrpSpPr>
      <p:grpSpPr>
        <a:xfrm>
          <a:off x="0" y="0"/>
          <a:ext cx="0" cy="0"/>
          <a:chOff x="0" y="0"/>
          <a:chExt cx="0" cy="0"/>
        </a:xfrm>
      </p:grpSpPr>
      <p:grpSp>
        <p:nvGrpSpPr>
          <p:cNvPr id="8304" name="Google Shape;8304;p35"/>
          <p:cNvGrpSpPr/>
          <p:nvPr/>
        </p:nvGrpSpPr>
        <p:grpSpPr>
          <a:xfrm>
            <a:off x="-74625" y="-50562"/>
            <a:ext cx="9142425" cy="5233800"/>
            <a:chOff x="-119900" y="-50550"/>
            <a:chExt cx="9142425" cy="5233800"/>
          </a:xfrm>
        </p:grpSpPr>
        <p:sp>
          <p:nvSpPr>
            <p:cNvPr id="8305" name="Google Shape;8305;p35"/>
            <p:cNvSpPr/>
            <p:nvPr/>
          </p:nvSpPr>
          <p:spPr>
            <a:xfrm>
              <a:off x="-119900" y="-50550"/>
              <a:ext cx="8714100" cy="5233800"/>
            </a:xfrm>
            <a:prstGeom prst="rect">
              <a:avLst/>
            </a:prstGeom>
            <a:solidFill>
              <a:schemeClr val="accent3"/>
            </a:solidFill>
            <a:ln>
              <a:noFill/>
            </a:ln>
            <a:effectLst>
              <a:outerShdw blurRad="28575" dist="38100" dir="2400000"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6" name="Google Shape;8306;p35"/>
            <p:cNvSpPr/>
            <p:nvPr/>
          </p:nvSpPr>
          <p:spPr>
            <a:xfrm rot="5400000">
              <a:off x="8278075" y="3908300"/>
              <a:ext cx="1053300" cy="435600"/>
            </a:xfrm>
            <a:prstGeom prst="round2SameRect">
              <a:avLst>
                <a:gd name="adj1" fmla="val 16667"/>
                <a:gd name="adj2" fmla="val 0"/>
              </a:avLst>
            </a:prstGeom>
            <a:solidFill>
              <a:schemeClr val="accent3"/>
            </a:solidFill>
            <a:ln>
              <a:noFill/>
            </a:ln>
            <a:effectLst>
              <a:outerShdw blurRad="28575" dist="38100" dir="2400000"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07" name="Google Shape;8307;p35"/>
          <p:cNvGrpSpPr/>
          <p:nvPr/>
        </p:nvGrpSpPr>
        <p:grpSpPr>
          <a:xfrm>
            <a:off x="-314850" y="-50562"/>
            <a:ext cx="9142400" cy="5233800"/>
            <a:chOff x="-119900" y="-50550"/>
            <a:chExt cx="9142400" cy="5233800"/>
          </a:xfrm>
        </p:grpSpPr>
        <p:sp>
          <p:nvSpPr>
            <p:cNvPr id="8308" name="Google Shape;8308;p35"/>
            <p:cNvSpPr/>
            <p:nvPr/>
          </p:nvSpPr>
          <p:spPr>
            <a:xfrm>
              <a:off x="-119900" y="-50550"/>
              <a:ext cx="8714100" cy="5233800"/>
            </a:xfrm>
            <a:prstGeom prst="rect">
              <a:avLst/>
            </a:prstGeom>
            <a:solidFill>
              <a:schemeClr val="lt2"/>
            </a:solidFill>
            <a:ln>
              <a:noFill/>
            </a:ln>
            <a:effectLst>
              <a:outerShdw blurRad="28575" dist="38100" dir="2400000"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9" name="Google Shape;8309;p35"/>
            <p:cNvSpPr/>
            <p:nvPr/>
          </p:nvSpPr>
          <p:spPr>
            <a:xfrm rot="5400000">
              <a:off x="8278050" y="2687875"/>
              <a:ext cx="1053300" cy="435600"/>
            </a:xfrm>
            <a:prstGeom prst="round2SameRect">
              <a:avLst>
                <a:gd name="adj1" fmla="val 16667"/>
                <a:gd name="adj2" fmla="val 0"/>
              </a:avLst>
            </a:prstGeom>
            <a:solidFill>
              <a:schemeClr val="lt2"/>
            </a:solidFill>
            <a:ln>
              <a:noFill/>
            </a:ln>
            <a:effectLst>
              <a:outerShdw blurRad="28575" dist="38100" dir="2400000"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10" name="Google Shape;8310;p35"/>
          <p:cNvGrpSpPr/>
          <p:nvPr/>
        </p:nvGrpSpPr>
        <p:grpSpPr>
          <a:xfrm>
            <a:off x="-553125" y="-50562"/>
            <a:ext cx="9143625" cy="5233800"/>
            <a:chOff x="-119900" y="-50550"/>
            <a:chExt cx="9143625" cy="5233800"/>
          </a:xfrm>
        </p:grpSpPr>
        <p:sp>
          <p:nvSpPr>
            <p:cNvPr id="8311" name="Google Shape;8311;p35"/>
            <p:cNvSpPr/>
            <p:nvPr/>
          </p:nvSpPr>
          <p:spPr>
            <a:xfrm>
              <a:off x="-119900" y="-50550"/>
              <a:ext cx="8714100" cy="5233800"/>
            </a:xfrm>
            <a:prstGeom prst="rect">
              <a:avLst/>
            </a:prstGeom>
            <a:solidFill>
              <a:schemeClr val="accent1"/>
            </a:solidFill>
            <a:ln>
              <a:noFill/>
            </a:ln>
            <a:effectLst>
              <a:outerShdw blurRad="28575" dist="28575" dir="2400000"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2" name="Google Shape;8312;p35"/>
            <p:cNvSpPr/>
            <p:nvPr/>
          </p:nvSpPr>
          <p:spPr>
            <a:xfrm rot="5400000">
              <a:off x="8279275" y="1471125"/>
              <a:ext cx="1053300" cy="435600"/>
            </a:xfrm>
            <a:prstGeom prst="round2SameRect">
              <a:avLst>
                <a:gd name="adj1" fmla="val 16667"/>
                <a:gd name="adj2" fmla="val 0"/>
              </a:avLst>
            </a:prstGeom>
            <a:solidFill>
              <a:schemeClr val="accent1"/>
            </a:solidFill>
            <a:ln>
              <a:noFill/>
            </a:ln>
            <a:effectLst>
              <a:outerShdw blurRad="28575" dist="28575" dir="2400000"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13" name="Google Shape;8313;p35"/>
          <p:cNvGrpSpPr/>
          <p:nvPr/>
        </p:nvGrpSpPr>
        <p:grpSpPr>
          <a:xfrm>
            <a:off x="-784675" y="-54962"/>
            <a:ext cx="9141375" cy="5242625"/>
            <a:chOff x="-119900" y="-59375"/>
            <a:chExt cx="9141375" cy="5242625"/>
          </a:xfrm>
        </p:grpSpPr>
        <p:sp>
          <p:nvSpPr>
            <p:cNvPr id="8314" name="Google Shape;8314;p35"/>
            <p:cNvSpPr/>
            <p:nvPr/>
          </p:nvSpPr>
          <p:spPr>
            <a:xfrm>
              <a:off x="-119900" y="-50550"/>
              <a:ext cx="8714100" cy="5233800"/>
            </a:xfrm>
            <a:prstGeom prst="rect">
              <a:avLst/>
            </a:prstGeom>
            <a:solidFill>
              <a:schemeClr val="dk2"/>
            </a:solidFill>
            <a:ln>
              <a:noFill/>
            </a:ln>
            <a:effectLst>
              <a:outerShdw blurRad="28575" dist="38100" dir="2400000"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5" name="Google Shape;8315;p35"/>
            <p:cNvSpPr/>
            <p:nvPr/>
          </p:nvSpPr>
          <p:spPr>
            <a:xfrm rot="5400000">
              <a:off x="8277025" y="249475"/>
              <a:ext cx="1053300" cy="435600"/>
            </a:xfrm>
            <a:prstGeom prst="round2SameRect">
              <a:avLst>
                <a:gd name="adj1" fmla="val 16667"/>
                <a:gd name="adj2" fmla="val 0"/>
              </a:avLst>
            </a:prstGeom>
            <a:solidFill>
              <a:schemeClr val="dk2"/>
            </a:solidFill>
            <a:ln>
              <a:noFill/>
            </a:ln>
            <a:effectLst>
              <a:outerShdw blurRad="28575" dist="38100" dir="2400000"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16" name="Google Shape;8316;p35"/>
          <p:cNvGrpSpPr/>
          <p:nvPr/>
        </p:nvGrpSpPr>
        <p:grpSpPr>
          <a:xfrm rot="1379576">
            <a:off x="-59585" y="4136960"/>
            <a:ext cx="643756" cy="672826"/>
            <a:chOff x="3586913" y="4050713"/>
            <a:chExt cx="498538" cy="521050"/>
          </a:xfrm>
        </p:grpSpPr>
        <p:sp>
          <p:nvSpPr>
            <p:cNvPr id="8317" name="Google Shape;8317;p35"/>
            <p:cNvSpPr/>
            <p:nvPr/>
          </p:nvSpPr>
          <p:spPr>
            <a:xfrm>
              <a:off x="3624050" y="4313338"/>
              <a:ext cx="424775" cy="120325"/>
            </a:xfrm>
            <a:custGeom>
              <a:avLst/>
              <a:gdLst/>
              <a:ahLst/>
              <a:cxnLst/>
              <a:rect l="l" t="t" r="r" b="b"/>
              <a:pathLst>
                <a:path w="16991" h="4813" extrusionOk="0">
                  <a:moveTo>
                    <a:pt x="1068" y="0"/>
                  </a:moveTo>
                  <a:cubicBezTo>
                    <a:pt x="482" y="0"/>
                    <a:pt x="1" y="482"/>
                    <a:pt x="1" y="1067"/>
                  </a:cubicBezTo>
                  <a:lnTo>
                    <a:pt x="1" y="3746"/>
                  </a:lnTo>
                  <a:cubicBezTo>
                    <a:pt x="1" y="4331"/>
                    <a:pt x="482" y="4813"/>
                    <a:pt x="1068" y="4813"/>
                  </a:cubicBezTo>
                  <a:lnTo>
                    <a:pt x="16216" y="4813"/>
                  </a:lnTo>
                  <a:cubicBezTo>
                    <a:pt x="16342" y="4813"/>
                    <a:pt x="16468" y="4792"/>
                    <a:pt x="16991" y="4750"/>
                  </a:cubicBezTo>
                  <a:lnTo>
                    <a:pt x="16991" y="63"/>
                  </a:lnTo>
                  <a:cubicBezTo>
                    <a:pt x="16468" y="21"/>
                    <a:pt x="16342" y="0"/>
                    <a:pt x="16196" y="0"/>
                  </a:cubicBezTo>
                  <a:close/>
                </a:path>
              </a:pathLst>
            </a:custGeom>
            <a:solidFill>
              <a:srgbClr val="F1F1F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8" name="Google Shape;8318;p35"/>
            <p:cNvSpPr/>
            <p:nvPr/>
          </p:nvSpPr>
          <p:spPr>
            <a:xfrm>
              <a:off x="3616200" y="4304963"/>
              <a:ext cx="439425" cy="133925"/>
            </a:xfrm>
            <a:custGeom>
              <a:avLst/>
              <a:gdLst/>
              <a:ahLst/>
              <a:cxnLst/>
              <a:rect l="l" t="t" r="r" b="b"/>
              <a:pathLst>
                <a:path w="17577" h="5357" extrusionOk="0">
                  <a:moveTo>
                    <a:pt x="1068" y="1"/>
                  </a:moveTo>
                  <a:cubicBezTo>
                    <a:pt x="482" y="1"/>
                    <a:pt x="1" y="482"/>
                    <a:pt x="1" y="1068"/>
                  </a:cubicBezTo>
                  <a:lnTo>
                    <a:pt x="1" y="4290"/>
                  </a:lnTo>
                  <a:cubicBezTo>
                    <a:pt x="1" y="4876"/>
                    <a:pt x="482" y="5357"/>
                    <a:pt x="1068" y="5357"/>
                  </a:cubicBezTo>
                  <a:lnTo>
                    <a:pt x="17577" y="5357"/>
                  </a:lnTo>
                  <a:lnTo>
                    <a:pt x="17577" y="4876"/>
                  </a:lnTo>
                  <a:lnTo>
                    <a:pt x="1612" y="4876"/>
                  </a:lnTo>
                  <a:cubicBezTo>
                    <a:pt x="1005" y="4876"/>
                    <a:pt x="545" y="4394"/>
                    <a:pt x="545" y="3809"/>
                  </a:cubicBezTo>
                  <a:lnTo>
                    <a:pt x="545" y="1549"/>
                  </a:lnTo>
                  <a:cubicBezTo>
                    <a:pt x="545" y="963"/>
                    <a:pt x="1005" y="482"/>
                    <a:pt x="1612" y="482"/>
                  </a:cubicBezTo>
                  <a:lnTo>
                    <a:pt x="17577" y="482"/>
                  </a:lnTo>
                  <a:lnTo>
                    <a:pt x="17577" y="1"/>
                  </a:lnTo>
                  <a:close/>
                </a:path>
              </a:pathLst>
            </a:custGeom>
            <a:solidFill>
              <a:srgbClr val="F05A24"/>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9" name="Google Shape;8319;p35"/>
            <p:cNvSpPr/>
            <p:nvPr/>
          </p:nvSpPr>
          <p:spPr>
            <a:xfrm>
              <a:off x="3593725" y="4446713"/>
              <a:ext cx="483875" cy="120350"/>
            </a:xfrm>
            <a:custGeom>
              <a:avLst/>
              <a:gdLst/>
              <a:ahLst/>
              <a:cxnLst/>
              <a:rect l="l" t="t" r="r" b="b"/>
              <a:pathLst>
                <a:path w="19355" h="4814" extrusionOk="0">
                  <a:moveTo>
                    <a:pt x="795" y="1"/>
                  </a:moveTo>
                  <a:cubicBezTo>
                    <a:pt x="649" y="1"/>
                    <a:pt x="523" y="43"/>
                    <a:pt x="0" y="84"/>
                  </a:cubicBezTo>
                  <a:lnTo>
                    <a:pt x="0" y="4750"/>
                  </a:lnTo>
                  <a:cubicBezTo>
                    <a:pt x="523" y="4792"/>
                    <a:pt x="649" y="4813"/>
                    <a:pt x="774" y="4813"/>
                  </a:cubicBezTo>
                  <a:lnTo>
                    <a:pt x="18287" y="4813"/>
                  </a:lnTo>
                  <a:cubicBezTo>
                    <a:pt x="18873" y="4813"/>
                    <a:pt x="19354" y="4332"/>
                    <a:pt x="19354" y="3746"/>
                  </a:cubicBezTo>
                  <a:lnTo>
                    <a:pt x="19354" y="1068"/>
                  </a:lnTo>
                  <a:cubicBezTo>
                    <a:pt x="19354" y="482"/>
                    <a:pt x="18873" y="1"/>
                    <a:pt x="18287" y="1"/>
                  </a:cubicBezTo>
                  <a:close/>
                </a:path>
              </a:pathLst>
            </a:custGeom>
            <a:solidFill>
              <a:srgbClr val="F1F1F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0" name="Google Shape;8320;p35"/>
            <p:cNvSpPr/>
            <p:nvPr/>
          </p:nvSpPr>
          <p:spPr>
            <a:xfrm>
              <a:off x="3586925" y="4438863"/>
              <a:ext cx="498525" cy="132900"/>
            </a:xfrm>
            <a:custGeom>
              <a:avLst/>
              <a:gdLst/>
              <a:ahLst/>
              <a:cxnLst/>
              <a:rect l="l" t="t" r="r" b="b"/>
              <a:pathLst>
                <a:path w="19941" h="5316" extrusionOk="0">
                  <a:moveTo>
                    <a:pt x="0" y="1"/>
                  </a:moveTo>
                  <a:lnTo>
                    <a:pt x="0" y="461"/>
                  </a:lnTo>
                  <a:lnTo>
                    <a:pt x="18329" y="461"/>
                  </a:lnTo>
                  <a:cubicBezTo>
                    <a:pt x="18915" y="461"/>
                    <a:pt x="19396" y="943"/>
                    <a:pt x="19396" y="1528"/>
                  </a:cubicBezTo>
                  <a:lnTo>
                    <a:pt x="19396" y="3809"/>
                  </a:lnTo>
                  <a:cubicBezTo>
                    <a:pt x="19396" y="4395"/>
                    <a:pt x="18915" y="4855"/>
                    <a:pt x="18329" y="4855"/>
                  </a:cubicBezTo>
                  <a:lnTo>
                    <a:pt x="0" y="4855"/>
                  </a:lnTo>
                  <a:lnTo>
                    <a:pt x="0" y="5316"/>
                  </a:lnTo>
                  <a:lnTo>
                    <a:pt x="18873" y="5316"/>
                  </a:lnTo>
                  <a:cubicBezTo>
                    <a:pt x="19459" y="5316"/>
                    <a:pt x="19940" y="4855"/>
                    <a:pt x="19940" y="4269"/>
                  </a:cubicBezTo>
                  <a:lnTo>
                    <a:pt x="19940" y="1047"/>
                  </a:lnTo>
                  <a:cubicBezTo>
                    <a:pt x="19940" y="461"/>
                    <a:pt x="19459" y="1"/>
                    <a:pt x="18873" y="1"/>
                  </a:cubicBezTo>
                  <a:close/>
                </a:path>
              </a:pathLst>
            </a:custGeom>
            <a:solidFill>
              <a:srgbClr val="39B44A"/>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1" name="Google Shape;8321;p35"/>
            <p:cNvSpPr/>
            <p:nvPr/>
          </p:nvSpPr>
          <p:spPr>
            <a:xfrm>
              <a:off x="3762150" y="4050713"/>
              <a:ext cx="73775" cy="51325"/>
            </a:xfrm>
            <a:custGeom>
              <a:avLst/>
              <a:gdLst/>
              <a:ahLst/>
              <a:cxnLst/>
              <a:rect l="l" t="t" r="r" b="b"/>
              <a:pathLst>
                <a:path w="2951" h="2053" extrusionOk="0">
                  <a:moveTo>
                    <a:pt x="128" y="0"/>
                  </a:moveTo>
                  <a:cubicBezTo>
                    <a:pt x="86" y="0"/>
                    <a:pt x="44" y="1"/>
                    <a:pt x="1" y="2"/>
                  </a:cubicBezTo>
                  <a:cubicBezTo>
                    <a:pt x="1" y="2"/>
                    <a:pt x="879" y="1968"/>
                    <a:pt x="2951" y="2052"/>
                  </a:cubicBezTo>
                  <a:cubicBezTo>
                    <a:pt x="2951" y="2052"/>
                    <a:pt x="2951" y="0"/>
                    <a:pt x="128" y="0"/>
                  </a:cubicBezTo>
                  <a:close/>
                </a:path>
              </a:pathLst>
            </a:custGeom>
            <a:solidFill>
              <a:srgbClr val="8BC53F"/>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2" name="Google Shape;8322;p35"/>
            <p:cNvSpPr/>
            <p:nvPr/>
          </p:nvSpPr>
          <p:spPr>
            <a:xfrm>
              <a:off x="3831725" y="4053363"/>
              <a:ext cx="28275" cy="81100"/>
            </a:xfrm>
            <a:custGeom>
              <a:avLst/>
              <a:gdLst/>
              <a:ahLst/>
              <a:cxnLst/>
              <a:rect l="l" t="t" r="r" b="b"/>
              <a:pathLst>
                <a:path w="1131" h="3244" extrusionOk="0">
                  <a:moveTo>
                    <a:pt x="1109" y="0"/>
                  </a:moveTo>
                  <a:cubicBezTo>
                    <a:pt x="1067" y="21"/>
                    <a:pt x="1005" y="42"/>
                    <a:pt x="963" y="63"/>
                  </a:cubicBezTo>
                  <a:cubicBezTo>
                    <a:pt x="900" y="84"/>
                    <a:pt x="837" y="105"/>
                    <a:pt x="795" y="147"/>
                  </a:cubicBezTo>
                  <a:cubicBezTo>
                    <a:pt x="733" y="189"/>
                    <a:pt x="670" y="230"/>
                    <a:pt x="586" y="293"/>
                  </a:cubicBezTo>
                  <a:cubicBezTo>
                    <a:pt x="544" y="356"/>
                    <a:pt x="482" y="440"/>
                    <a:pt x="398" y="523"/>
                  </a:cubicBezTo>
                  <a:cubicBezTo>
                    <a:pt x="356" y="607"/>
                    <a:pt x="293" y="712"/>
                    <a:pt x="251" y="795"/>
                  </a:cubicBezTo>
                  <a:cubicBezTo>
                    <a:pt x="210" y="900"/>
                    <a:pt x="189" y="1005"/>
                    <a:pt x="147" y="1130"/>
                  </a:cubicBezTo>
                  <a:cubicBezTo>
                    <a:pt x="126" y="1235"/>
                    <a:pt x="84" y="1339"/>
                    <a:pt x="84" y="1465"/>
                  </a:cubicBezTo>
                  <a:cubicBezTo>
                    <a:pt x="0" y="2051"/>
                    <a:pt x="21" y="2658"/>
                    <a:pt x="126" y="3243"/>
                  </a:cubicBezTo>
                  <a:lnTo>
                    <a:pt x="147" y="3243"/>
                  </a:lnTo>
                  <a:cubicBezTo>
                    <a:pt x="147" y="3243"/>
                    <a:pt x="147" y="3013"/>
                    <a:pt x="168" y="2678"/>
                  </a:cubicBezTo>
                  <a:cubicBezTo>
                    <a:pt x="189" y="2532"/>
                    <a:pt x="210" y="2344"/>
                    <a:pt x="231" y="2134"/>
                  </a:cubicBezTo>
                  <a:cubicBezTo>
                    <a:pt x="272" y="1925"/>
                    <a:pt x="314" y="1716"/>
                    <a:pt x="377" y="1507"/>
                  </a:cubicBezTo>
                  <a:cubicBezTo>
                    <a:pt x="398" y="1402"/>
                    <a:pt x="440" y="1298"/>
                    <a:pt x="461" y="1214"/>
                  </a:cubicBezTo>
                  <a:cubicBezTo>
                    <a:pt x="503" y="1130"/>
                    <a:pt x="544" y="1046"/>
                    <a:pt x="586" y="963"/>
                  </a:cubicBezTo>
                  <a:cubicBezTo>
                    <a:pt x="628" y="858"/>
                    <a:pt x="670" y="774"/>
                    <a:pt x="712" y="691"/>
                  </a:cubicBezTo>
                  <a:cubicBezTo>
                    <a:pt x="754" y="628"/>
                    <a:pt x="775" y="544"/>
                    <a:pt x="816" y="481"/>
                  </a:cubicBezTo>
                  <a:lnTo>
                    <a:pt x="942" y="293"/>
                  </a:lnTo>
                  <a:cubicBezTo>
                    <a:pt x="963" y="251"/>
                    <a:pt x="1005" y="209"/>
                    <a:pt x="1026" y="168"/>
                  </a:cubicBezTo>
                  <a:cubicBezTo>
                    <a:pt x="1088" y="84"/>
                    <a:pt x="1130" y="42"/>
                    <a:pt x="1130" y="42"/>
                  </a:cubicBezTo>
                  <a:lnTo>
                    <a:pt x="1109" y="0"/>
                  </a:lnTo>
                  <a:close/>
                </a:path>
              </a:pathLst>
            </a:custGeom>
            <a:solidFill>
              <a:srgbClr val="A57C52"/>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3" name="Google Shape;8323;p35"/>
            <p:cNvSpPr/>
            <p:nvPr/>
          </p:nvSpPr>
          <p:spPr>
            <a:xfrm>
              <a:off x="3706700" y="4094763"/>
              <a:ext cx="258950" cy="210475"/>
            </a:xfrm>
            <a:custGeom>
              <a:avLst/>
              <a:gdLst/>
              <a:ahLst/>
              <a:cxnLst/>
              <a:rect l="l" t="t" r="r" b="b"/>
              <a:pathLst>
                <a:path w="10358" h="8419" extrusionOk="0">
                  <a:moveTo>
                    <a:pt x="3320" y="1"/>
                  </a:moveTo>
                  <a:cubicBezTo>
                    <a:pt x="2754" y="1"/>
                    <a:pt x="2145" y="134"/>
                    <a:pt x="1612" y="583"/>
                  </a:cubicBezTo>
                  <a:cubicBezTo>
                    <a:pt x="314" y="1671"/>
                    <a:pt x="1" y="4224"/>
                    <a:pt x="775" y="5647"/>
                  </a:cubicBezTo>
                  <a:cubicBezTo>
                    <a:pt x="1393" y="6736"/>
                    <a:pt x="2225" y="8418"/>
                    <a:pt x="3714" y="8418"/>
                  </a:cubicBezTo>
                  <a:cubicBezTo>
                    <a:pt x="4141" y="8418"/>
                    <a:pt x="4623" y="8280"/>
                    <a:pt x="5169" y="7948"/>
                  </a:cubicBezTo>
                  <a:cubicBezTo>
                    <a:pt x="5717" y="8278"/>
                    <a:pt x="6199" y="8416"/>
                    <a:pt x="6626" y="8416"/>
                  </a:cubicBezTo>
                  <a:cubicBezTo>
                    <a:pt x="8123" y="8416"/>
                    <a:pt x="8944" y="6721"/>
                    <a:pt x="9563" y="5647"/>
                  </a:cubicBezTo>
                  <a:cubicBezTo>
                    <a:pt x="10358" y="4245"/>
                    <a:pt x="10044" y="1671"/>
                    <a:pt x="8726" y="583"/>
                  </a:cubicBezTo>
                  <a:cubicBezTo>
                    <a:pt x="8201" y="134"/>
                    <a:pt x="7597" y="1"/>
                    <a:pt x="7033" y="1"/>
                  </a:cubicBezTo>
                  <a:cubicBezTo>
                    <a:pt x="6202" y="1"/>
                    <a:pt x="5455" y="290"/>
                    <a:pt x="5169" y="290"/>
                  </a:cubicBezTo>
                  <a:cubicBezTo>
                    <a:pt x="4895" y="290"/>
                    <a:pt x="4153" y="1"/>
                    <a:pt x="3320" y="1"/>
                  </a:cubicBezTo>
                  <a:close/>
                </a:path>
              </a:pathLst>
            </a:custGeom>
            <a:solidFill>
              <a:srgbClr val="C0272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4" name="Google Shape;8324;p35"/>
            <p:cNvSpPr/>
            <p:nvPr/>
          </p:nvSpPr>
          <p:spPr>
            <a:xfrm>
              <a:off x="3624038" y="4313338"/>
              <a:ext cx="424775" cy="120325"/>
            </a:xfrm>
            <a:custGeom>
              <a:avLst/>
              <a:gdLst/>
              <a:ahLst/>
              <a:cxnLst/>
              <a:rect l="l" t="t" r="r" b="b"/>
              <a:pathLst>
                <a:path w="16991" h="4813" extrusionOk="0">
                  <a:moveTo>
                    <a:pt x="1068" y="0"/>
                  </a:moveTo>
                  <a:cubicBezTo>
                    <a:pt x="482" y="0"/>
                    <a:pt x="1" y="482"/>
                    <a:pt x="1" y="1067"/>
                  </a:cubicBezTo>
                  <a:lnTo>
                    <a:pt x="1" y="3746"/>
                  </a:lnTo>
                  <a:cubicBezTo>
                    <a:pt x="1" y="4331"/>
                    <a:pt x="482" y="4813"/>
                    <a:pt x="1068" y="4813"/>
                  </a:cubicBezTo>
                  <a:lnTo>
                    <a:pt x="16216" y="4813"/>
                  </a:lnTo>
                  <a:cubicBezTo>
                    <a:pt x="16342" y="4813"/>
                    <a:pt x="16468" y="4792"/>
                    <a:pt x="16991" y="4750"/>
                  </a:cubicBezTo>
                  <a:lnTo>
                    <a:pt x="16991" y="63"/>
                  </a:lnTo>
                  <a:cubicBezTo>
                    <a:pt x="16468" y="21"/>
                    <a:pt x="16342" y="0"/>
                    <a:pt x="161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5" name="Google Shape;8325;p35"/>
            <p:cNvSpPr/>
            <p:nvPr/>
          </p:nvSpPr>
          <p:spPr>
            <a:xfrm>
              <a:off x="3616188" y="4304963"/>
              <a:ext cx="439425" cy="133925"/>
            </a:xfrm>
            <a:custGeom>
              <a:avLst/>
              <a:gdLst/>
              <a:ahLst/>
              <a:cxnLst/>
              <a:rect l="l" t="t" r="r" b="b"/>
              <a:pathLst>
                <a:path w="17577" h="5357" extrusionOk="0">
                  <a:moveTo>
                    <a:pt x="1068" y="1"/>
                  </a:moveTo>
                  <a:cubicBezTo>
                    <a:pt x="482" y="1"/>
                    <a:pt x="1" y="482"/>
                    <a:pt x="1" y="1068"/>
                  </a:cubicBezTo>
                  <a:lnTo>
                    <a:pt x="1" y="4290"/>
                  </a:lnTo>
                  <a:cubicBezTo>
                    <a:pt x="1" y="4876"/>
                    <a:pt x="482" y="5357"/>
                    <a:pt x="1068" y="5357"/>
                  </a:cubicBezTo>
                  <a:lnTo>
                    <a:pt x="17577" y="5357"/>
                  </a:lnTo>
                  <a:lnTo>
                    <a:pt x="17577" y="4876"/>
                  </a:lnTo>
                  <a:lnTo>
                    <a:pt x="1612" y="4876"/>
                  </a:lnTo>
                  <a:cubicBezTo>
                    <a:pt x="1005" y="4876"/>
                    <a:pt x="545" y="4394"/>
                    <a:pt x="545" y="3809"/>
                  </a:cubicBezTo>
                  <a:lnTo>
                    <a:pt x="545" y="1549"/>
                  </a:lnTo>
                  <a:cubicBezTo>
                    <a:pt x="545" y="963"/>
                    <a:pt x="1005" y="482"/>
                    <a:pt x="1612" y="482"/>
                  </a:cubicBezTo>
                  <a:lnTo>
                    <a:pt x="17577" y="482"/>
                  </a:lnTo>
                  <a:lnTo>
                    <a:pt x="175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6" name="Google Shape;8326;p35"/>
            <p:cNvSpPr/>
            <p:nvPr/>
          </p:nvSpPr>
          <p:spPr>
            <a:xfrm>
              <a:off x="3593713" y="4446713"/>
              <a:ext cx="483875" cy="120350"/>
            </a:xfrm>
            <a:custGeom>
              <a:avLst/>
              <a:gdLst/>
              <a:ahLst/>
              <a:cxnLst/>
              <a:rect l="l" t="t" r="r" b="b"/>
              <a:pathLst>
                <a:path w="19355" h="4814" extrusionOk="0">
                  <a:moveTo>
                    <a:pt x="795" y="1"/>
                  </a:moveTo>
                  <a:cubicBezTo>
                    <a:pt x="649" y="1"/>
                    <a:pt x="523" y="43"/>
                    <a:pt x="0" y="84"/>
                  </a:cubicBezTo>
                  <a:lnTo>
                    <a:pt x="0" y="4750"/>
                  </a:lnTo>
                  <a:cubicBezTo>
                    <a:pt x="523" y="4792"/>
                    <a:pt x="649" y="4813"/>
                    <a:pt x="774" y="4813"/>
                  </a:cubicBezTo>
                  <a:lnTo>
                    <a:pt x="18287" y="4813"/>
                  </a:lnTo>
                  <a:cubicBezTo>
                    <a:pt x="18873" y="4813"/>
                    <a:pt x="19354" y="4332"/>
                    <a:pt x="19354" y="3746"/>
                  </a:cubicBezTo>
                  <a:lnTo>
                    <a:pt x="19354" y="1068"/>
                  </a:lnTo>
                  <a:cubicBezTo>
                    <a:pt x="19354" y="482"/>
                    <a:pt x="18873" y="1"/>
                    <a:pt x="182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7" name="Google Shape;8327;p35"/>
            <p:cNvSpPr/>
            <p:nvPr/>
          </p:nvSpPr>
          <p:spPr>
            <a:xfrm>
              <a:off x="3586913" y="4438863"/>
              <a:ext cx="498525" cy="132900"/>
            </a:xfrm>
            <a:custGeom>
              <a:avLst/>
              <a:gdLst/>
              <a:ahLst/>
              <a:cxnLst/>
              <a:rect l="l" t="t" r="r" b="b"/>
              <a:pathLst>
                <a:path w="19941" h="5316" extrusionOk="0">
                  <a:moveTo>
                    <a:pt x="0" y="1"/>
                  </a:moveTo>
                  <a:lnTo>
                    <a:pt x="0" y="461"/>
                  </a:lnTo>
                  <a:lnTo>
                    <a:pt x="18329" y="461"/>
                  </a:lnTo>
                  <a:cubicBezTo>
                    <a:pt x="18915" y="461"/>
                    <a:pt x="19396" y="943"/>
                    <a:pt x="19396" y="1528"/>
                  </a:cubicBezTo>
                  <a:lnTo>
                    <a:pt x="19396" y="3809"/>
                  </a:lnTo>
                  <a:cubicBezTo>
                    <a:pt x="19396" y="4395"/>
                    <a:pt x="18915" y="4855"/>
                    <a:pt x="18329" y="4855"/>
                  </a:cubicBezTo>
                  <a:lnTo>
                    <a:pt x="0" y="4855"/>
                  </a:lnTo>
                  <a:lnTo>
                    <a:pt x="0" y="5316"/>
                  </a:lnTo>
                  <a:lnTo>
                    <a:pt x="18873" y="5316"/>
                  </a:lnTo>
                  <a:cubicBezTo>
                    <a:pt x="19459" y="5316"/>
                    <a:pt x="19940" y="4855"/>
                    <a:pt x="19940" y="4269"/>
                  </a:cubicBezTo>
                  <a:lnTo>
                    <a:pt x="19940" y="1047"/>
                  </a:lnTo>
                  <a:cubicBezTo>
                    <a:pt x="19940" y="461"/>
                    <a:pt x="19459" y="1"/>
                    <a:pt x="188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8" name="Google Shape;8328;p35"/>
            <p:cNvSpPr/>
            <p:nvPr/>
          </p:nvSpPr>
          <p:spPr>
            <a:xfrm>
              <a:off x="3762138" y="4050713"/>
              <a:ext cx="73775" cy="51325"/>
            </a:xfrm>
            <a:custGeom>
              <a:avLst/>
              <a:gdLst/>
              <a:ahLst/>
              <a:cxnLst/>
              <a:rect l="l" t="t" r="r" b="b"/>
              <a:pathLst>
                <a:path w="2951" h="2053" extrusionOk="0">
                  <a:moveTo>
                    <a:pt x="128" y="0"/>
                  </a:moveTo>
                  <a:cubicBezTo>
                    <a:pt x="86" y="0"/>
                    <a:pt x="44" y="1"/>
                    <a:pt x="1" y="2"/>
                  </a:cubicBezTo>
                  <a:cubicBezTo>
                    <a:pt x="1" y="2"/>
                    <a:pt x="879" y="1968"/>
                    <a:pt x="2951" y="2052"/>
                  </a:cubicBezTo>
                  <a:cubicBezTo>
                    <a:pt x="2951" y="2052"/>
                    <a:pt x="2951"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9" name="Google Shape;8329;p35"/>
            <p:cNvSpPr/>
            <p:nvPr/>
          </p:nvSpPr>
          <p:spPr>
            <a:xfrm>
              <a:off x="3831713" y="4053363"/>
              <a:ext cx="28275" cy="81100"/>
            </a:xfrm>
            <a:custGeom>
              <a:avLst/>
              <a:gdLst/>
              <a:ahLst/>
              <a:cxnLst/>
              <a:rect l="l" t="t" r="r" b="b"/>
              <a:pathLst>
                <a:path w="1131" h="3244" extrusionOk="0">
                  <a:moveTo>
                    <a:pt x="1109" y="0"/>
                  </a:moveTo>
                  <a:cubicBezTo>
                    <a:pt x="1067" y="21"/>
                    <a:pt x="1005" y="42"/>
                    <a:pt x="963" y="63"/>
                  </a:cubicBezTo>
                  <a:cubicBezTo>
                    <a:pt x="900" y="84"/>
                    <a:pt x="837" y="105"/>
                    <a:pt x="795" y="147"/>
                  </a:cubicBezTo>
                  <a:cubicBezTo>
                    <a:pt x="733" y="189"/>
                    <a:pt x="670" y="230"/>
                    <a:pt x="586" y="293"/>
                  </a:cubicBezTo>
                  <a:cubicBezTo>
                    <a:pt x="544" y="356"/>
                    <a:pt x="482" y="440"/>
                    <a:pt x="398" y="523"/>
                  </a:cubicBezTo>
                  <a:cubicBezTo>
                    <a:pt x="356" y="607"/>
                    <a:pt x="293" y="712"/>
                    <a:pt x="251" y="795"/>
                  </a:cubicBezTo>
                  <a:cubicBezTo>
                    <a:pt x="210" y="900"/>
                    <a:pt x="189" y="1005"/>
                    <a:pt x="147" y="1130"/>
                  </a:cubicBezTo>
                  <a:cubicBezTo>
                    <a:pt x="126" y="1235"/>
                    <a:pt x="84" y="1339"/>
                    <a:pt x="84" y="1465"/>
                  </a:cubicBezTo>
                  <a:cubicBezTo>
                    <a:pt x="0" y="2051"/>
                    <a:pt x="21" y="2658"/>
                    <a:pt x="126" y="3243"/>
                  </a:cubicBezTo>
                  <a:lnTo>
                    <a:pt x="147" y="3243"/>
                  </a:lnTo>
                  <a:cubicBezTo>
                    <a:pt x="147" y="3243"/>
                    <a:pt x="147" y="3013"/>
                    <a:pt x="168" y="2678"/>
                  </a:cubicBezTo>
                  <a:cubicBezTo>
                    <a:pt x="189" y="2532"/>
                    <a:pt x="210" y="2344"/>
                    <a:pt x="231" y="2134"/>
                  </a:cubicBezTo>
                  <a:cubicBezTo>
                    <a:pt x="272" y="1925"/>
                    <a:pt x="314" y="1716"/>
                    <a:pt x="377" y="1507"/>
                  </a:cubicBezTo>
                  <a:cubicBezTo>
                    <a:pt x="398" y="1402"/>
                    <a:pt x="440" y="1298"/>
                    <a:pt x="461" y="1214"/>
                  </a:cubicBezTo>
                  <a:cubicBezTo>
                    <a:pt x="503" y="1130"/>
                    <a:pt x="544" y="1046"/>
                    <a:pt x="586" y="963"/>
                  </a:cubicBezTo>
                  <a:cubicBezTo>
                    <a:pt x="628" y="858"/>
                    <a:pt x="670" y="774"/>
                    <a:pt x="712" y="691"/>
                  </a:cubicBezTo>
                  <a:cubicBezTo>
                    <a:pt x="754" y="628"/>
                    <a:pt x="775" y="544"/>
                    <a:pt x="816" y="481"/>
                  </a:cubicBezTo>
                  <a:lnTo>
                    <a:pt x="942" y="293"/>
                  </a:lnTo>
                  <a:cubicBezTo>
                    <a:pt x="963" y="251"/>
                    <a:pt x="1005" y="209"/>
                    <a:pt x="1026" y="168"/>
                  </a:cubicBezTo>
                  <a:cubicBezTo>
                    <a:pt x="1088" y="84"/>
                    <a:pt x="1130" y="42"/>
                    <a:pt x="1130" y="42"/>
                  </a:cubicBezTo>
                  <a:lnTo>
                    <a:pt x="1109" y="0"/>
                  </a:lnTo>
                  <a:close/>
                </a:path>
              </a:pathLst>
            </a:custGeom>
            <a:solidFill>
              <a:srgbClr val="A5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0" name="Google Shape;8330;p35"/>
            <p:cNvSpPr/>
            <p:nvPr/>
          </p:nvSpPr>
          <p:spPr>
            <a:xfrm>
              <a:off x="3706688" y="4094763"/>
              <a:ext cx="258950" cy="210475"/>
            </a:xfrm>
            <a:custGeom>
              <a:avLst/>
              <a:gdLst/>
              <a:ahLst/>
              <a:cxnLst/>
              <a:rect l="l" t="t" r="r" b="b"/>
              <a:pathLst>
                <a:path w="10358" h="8419" extrusionOk="0">
                  <a:moveTo>
                    <a:pt x="3320" y="1"/>
                  </a:moveTo>
                  <a:cubicBezTo>
                    <a:pt x="2754" y="1"/>
                    <a:pt x="2145" y="134"/>
                    <a:pt x="1612" y="583"/>
                  </a:cubicBezTo>
                  <a:cubicBezTo>
                    <a:pt x="314" y="1671"/>
                    <a:pt x="1" y="4224"/>
                    <a:pt x="775" y="5647"/>
                  </a:cubicBezTo>
                  <a:cubicBezTo>
                    <a:pt x="1393" y="6736"/>
                    <a:pt x="2225" y="8418"/>
                    <a:pt x="3714" y="8418"/>
                  </a:cubicBezTo>
                  <a:cubicBezTo>
                    <a:pt x="4141" y="8418"/>
                    <a:pt x="4623" y="8280"/>
                    <a:pt x="5169" y="7948"/>
                  </a:cubicBezTo>
                  <a:cubicBezTo>
                    <a:pt x="5717" y="8278"/>
                    <a:pt x="6199" y="8416"/>
                    <a:pt x="6626" y="8416"/>
                  </a:cubicBezTo>
                  <a:cubicBezTo>
                    <a:pt x="8123" y="8416"/>
                    <a:pt x="8944" y="6721"/>
                    <a:pt x="9563" y="5647"/>
                  </a:cubicBezTo>
                  <a:cubicBezTo>
                    <a:pt x="10358" y="4245"/>
                    <a:pt x="10044" y="1671"/>
                    <a:pt x="8726" y="583"/>
                  </a:cubicBezTo>
                  <a:cubicBezTo>
                    <a:pt x="8201" y="134"/>
                    <a:pt x="7597" y="1"/>
                    <a:pt x="7033" y="1"/>
                  </a:cubicBezTo>
                  <a:cubicBezTo>
                    <a:pt x="6202" y="1"/>
                    <a:pt x="5455" y="290"/>
                    <a:pt x="5169" y="290"/>
                  </a:cubicBezTo>
                  <a:cubicBezTo>
                    <a:pt x="4895" y="290"/>
                    <a:pt x="4153" y="1"/>
                    <a:pt x="33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31" name="Google Shape;8331;p35"/>
          <p:cNvGrpSpPr/>
          <p:nvPr/>
        </p:nvGrpSpPr>
        <p:grpSpPr>
          <a:xfrm rot="1279855">
            <a:off x="6827063" y="4379669"/>
            <a:ext cx="874779" cy="745152"/>
            <a:chOff x="4626188" y="1862663"/>
            <a:chExt cx="677463" cy="577075"/>
          </a:xfrm>
        </p:grpSpPr>
        <p:sp>
          <p:nvSpPr>
            <p:cNvPr id="8332" name="Google Shape;8332;p35"/>
            <p:cNvSpPr/>
            <p:nvPr/>
          </p:nvSpPr>
          <p:spPr>
            <a:xfrm>
              <a:off x="4857575" y="1903988"/>
              <a:ext cx="446075" cy="467200"/>
            </a:xfrm>
            <a:custGeom>
              <a:avLst/>
              <a:gdLst/>
              <a:ahLst/>
              <a:cxnLst/>
              <a:rect l="l" t="t" r="r" b="b"/>
              <a:pathLst>
                <a:path w="17843" h="18688" extrusionOk="0">
                  <a:moveTo>
                    <a:pt x="6777" y="0"/>
                  </a:moveTo>
                  <a:lnTo>
                    <a:pt x="6777" y="6340"/>
                  </a:lnTo>
                  <a:cubicBezTo>
                    <a:pt x="6777" y="8662"/>
                    <a:pt x="2508" y="12994"/>
                    <a:pt x="1169" y="15923"/>
                  </a:cubicBezTo>
                  <a:cubicBezTo>
                    <a:pt x="0" y="18539"/>
                    <a:pt x="2024" y="18687"/>
                    <a:pt x="2497" y="18687"/>
                  </a:cubicBezTo>
                  <a:cubicBezTo>
                    <a:pt x="2557" y="18687"/>
                    <a:pt x="2592" y="18685"/>
                    <a:pt x="2592" y="18685"/>
                  </a:cubicBezTo>
                  <a:lnTo>
                    <a:pt x="15251" y="18685"/>
                  </a:lnTo>
                  <a:cubicBezTo>
                    <a:pt x="15251" y="18685"/>
                    <a:pt x="15286" y="18687"/>
                    <a:pt x="15346" y="18687"/>
                  </a:cubicBezTo>
                  <a:cubicBezTo>
                    <a:pt x="15819" y="18687"/>
                    <a:pt x="17843" y="18539"/>
                    <a:pt x="16674" y="15923"/>
                  </a:cubicBezTo>
                  <a:cubicBezTo>
                    <a:pt x="15335" y="12994"/>
                    <a:pt x="11066" y="8662"/>
                    <a:pt x="11066" y="6340"/>
                  </a:cubicBezTo>
                  <a:lnTo>
                    <a:pt x="11066" y="0"/>
                  </a:lnTo>
                  <a:close/>
                </a:path>
              </a:pathLst>
            </a:custGeom>
            <a:solidFill>
              <a:srgbClr val="00E1D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3" name="Google Shape;8333;p35"/>
            <p:cNvSpPr/>
            <p:nvPr/>
          </p:nvSpPr>
          <p:spPr>
            <a:xfrm>
              <a:off x="4876575" y="2228813"/>
              <a:ext cx="408075" cy="132950"/>
            </a:xfrm>
            <a:custGeom>
              <a:avLst/>
              <a:gdLst/>
              <a:ahLst/>
              <a:cxnLst/>
              <a:rect l="l" t="t" r="r" b="b"/>
              <a:pathLst>
                <a:path w="16323" h="5318" extrusionOk="0">
                  <a:moveTo>
                    <a:pt x="2795" y="1"/>
                  </a:moveTo>
                  <a:cubicBezTo>
                    <a:pt x="2146" y="879"/>
                    <a:pt x="1560" y="1821"/>
                    <a:pt x="1079" y="2804"/>
                  </a:cubicBezTo>
                  <a:cubicBezTo>
                    <a:pt x="0" y="5185"/>
                    <a:pt x="1864" y="5317"/>
                    <a:pt x="2292" y="5317"/>
                  </a:cubicBezTo>
                  <a:cubicBezTo>
                    <a:pt x="2345" y="5317"/>
                    <a:pt x="2376" y="5315"/>
                    <a:pt x="2376" y="5315"/>
                  </a:cubicBezTo>
                  <a:lnTo>
                    <a:pt x="13947" y="5315"/>
                  </a:lnTo>
                  <a:cubicBezTo>
                    <a:pt x="13947" y="5315"/>
                    <a:pt x="13978" y="5317"/>
                    <a:pt x="14031" y="5317"/>
                  </a:cubicBezTo>
                  <a:cubicBezTo>
                    <a:pt x="14459" y="5317"/>
                    <a:pt x="16323" y="5185"/>
                    <a:pt x="15244" y="2804"/>
                  </a:cubicBezTo>
                  <a:cubicBezTo>
                    <a:pt x="14763" y="1821"/>
                    <a:pt x="14177" y="879"/>
                    <a:pt x="13507" y="1"/>
                  </a:cubicBezTo>
                  <a:close/>
                </a:path>
              </a:pathLst>
            </a:custGeom>
            <a:solidFill>
              <a:srgbClr val="68AAE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4" name="Google Shape;8334;p35"/>
            <p:cNvSpPr/>
            <p:nvPr/>
          </p:nvSpPr>
          <p:spPr>
            <a:xfrm>
              <a:off x="5010250" y="1862663"/>
              <a:ext cx="140725" cy="41350"/>
            </a:xfrm>
            <a:custGeom>
              <a:avLst/>
              <a:gdLst/>
              <a:ahLst/>
              <a:cxnLst/>
              <a:rect l="l" t="t" r="r" b="b"/>
              <a:pathLst>
                <a:path w="5629" h="1654" extrusionOk="0">
                  <a:moveTo>
                    <a:pt x="356" y="0"/>
                  </a:moveTo>
                  <a:cubicBezTo>
                    <a:pt x="168" y="0"/>
                    <a:pt x="0" y="168"/>
                    <a:pt x="0" y="377"/>
                  </a:cubicBezTo>
                  <a:lnTo>
                    <a:pt x="0" y="1276"/>
                  </a:lnTo>
                  <a:cubicBezTo>
                    <a:pt x="0" y="1486"/>
                    <a:pt x="168" y="1653"/>
                    <a:pt x="356" y="1653"/>
                  </a:cubicBezTo>
                  <a:lnTo>
                    <a:pt x="5252" y="1653"/>
                  </a:lnTo>
                  <a:cubicBezTo>
                    <a:pt x="5461" y="1653"/>
                    <a:pt x="5629" y="1486"/>
                    <a:pt x="5629" y="1276"/>
                  </a:cubicBezTo>
                  <a:lnTo>
                    <a:pt x="5629" y="377"/>
                  </a:lnTo>
                  <a:cubicBezTo>
                    <a:pt x="5629" y="168"/>
                    <a:pt x="5461" y="0"/>
                    <a:pt x="5252" y="0"/>
                  </a:cubicBezTo>
                  <a:close/>
                </a:path>
              </a:pathLst>
            </a:custGeom>
            <a:solidFill>
              <a:srgbClr val="00E1D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5" name="Google Shape;8335;p35"/>
            <p:cNvSpPr/>
            <p:nvPr/>
          </p:nvSpPr>
          <p:spPr>
            <a:xfrm>
              <a:off x="5010250" y="1888288"/>
              <a:ext cx="140725" cy="15725"/>
            </a:xfrm>
            <a:custGeom>
              <a:avLst/>
              <a:gdLst/>
              <a:ahLst/>
              <a:cxnLst/>
              <a:rect l="l" t="t" r="r" b="b"/>
              <a:pathLst>
                <a:path w="5629" h="629" extrusionOk="0">
                  <a:moveTo>
                    <a:pt x="0" y="0"/>
                  </a:moveTo>
                  <a:lnTo>
                    <a:pt x="0" y="251"/>
                  </a:lnTo>
                  <a:cubicBezTo>
                    <a:pt x="0" y="461"/>
                    <a:pt x="168" y="628"/>
                    <a:pt x="356" y="628"/>
                  </a:cubicBezTo>
                  <a:lnTo>
                    <a:pt x="5252" y="628"/>
                  </a:lnTo>
                  <a:cubicBezTo>
                    <a:pt x="5461" y="628"/>
                    <a:pt x="5629" y="461"/>
                    <a:pt x="5629" y="251"/>
                  </a:cubicBezTo>
                  <a:lnTo>
                    <a:pt x="5629" y="0"/>
                  </a:lnTo>
                  <a:close/>
                </a:path>
              </a:pathLst>
            </a:custGeom>
            <a:solidFill>
              <a:srgbClr val="00E1D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6" name="Google Shape;8336;p35"/>
            <p:cNvSpPr/>
            <p:nvPr/>
          </p:nvSpPr>
          <p:spPr>
            <a:xfrm>
              <a:off x="4946425" y="2212613"/>
              <a:ext cx="267850" cy="32450"/>
            </a:xfrm>
            <a:custGeom>
              <a:avLst/>
              <a:gdLst/>
              <a:ahLst/>
              <a:cxnLst/>
              <a:rect l="l" t="t" r="r" b="b"/>
              <a:pathLst>
                <a:path w="10714" h="1298" extrusionOk="0">
                  <a:moveTo>
                    <a:pt x="5357" y="0"/>
                  </a:moveTo>
                  <a:cubicBezTo>
                    <a:pt x="2407" y="0"/>
                    <a:pt x="1" y="293"/>
                    <a:pt x="1" y="649"/>
                  </a:cubicBezTo>
                  <a:cubicBezTo>
                    <a:pt x="1" y="1004"/>
                    <a:pt x="2407" y="1297"/>
                    <a:pt x="5357" y="1297"/>
                  </a:cubicBezTo>
                  <a:cubicBezTo>
                    <a:pt x="8307" y="1297"/>
                    <a:pt x="10713" y="1004"/>
                    <a:pt x="10713" y="649"/>
                  </a:cubicBezTo>
                  <a:cubicBezTo>
                    <a:pt x="10713" y="293"/>
                    <a:pt x="8307" y="0"/>
                    <a:pt x="5357" y="0"/>
                  </a:cubicBezTo>
                  <a:close/>
                </a:path>
              </a:pathLst>
            </a:custGeom>
            <a:solidFill>
              <a:srgbClr val="218EF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7" name="Google Shape;8337;p35"/>
            <p:cNvSpPr/>
            <p:nvPr/>
          </p:nvSpPr>
          <p:spPr>
            <a:xfrm>
              <a:off x="5039525" y="1956813"/>
              <a:ext cx="14675" cy="109350"/>
            </a:xfrm>
            <a:custGeom>
              <a:avLst/>
              <a:gdLst/>
              <a:ahLst/>
              <a:cxnLst/>
              <a:rect l="l" t="t" r="r" b="b"/>
              <a:pathLst>
                <a:path w="587" h="4374" extrusionOk="0">
                  <a:moveTo>
                    <a:pt x="294" y="0"/>
                  </a:moveTo>
                  <a:cubicBezTo>
                    <a:pt x="127" y="0"/>
                    <a:pt x="1" y="147"/>
                    <a:pt x="1" y="293"/>
                  </a:cubicBezTo>
                  <a:lnTo>
                    <a:pt x="1" y="4080"/>
                  </a:lnTo>
                  <a:cubicBezTo>
                    <a:pt x="1" y="4248"/>
                    <a:pt x="127" y="4373"/>
                    <a:pt x="294" y="4373"/>
                  </a:cubicBezTo>
                  <a:cubicBezTo>
                    <a:pt x="440" y="4373"/>
                    <a:pt x="587" y="4248"/>
                    <a:pt x="587" y="4080"/>
                  </a:cubicBezTo>
                  <a:lnTo>
                    <a:pt x="587" y="293"/>
                  </a:lnTo>
                  <a:cubicBezTo>
                    <a:pt x="587" y="147"/>
                    <a:pt x="440" y="0"/>
                    <a:pt x="294" y="0"/>
                  </a:cubicBezTo>
                  <a:close/>
                </a:path>
              </a:pathLst>
            </a:custGeom>
            <a:solidFill>
              <a:srgbClr val="F1F1F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8" name="Google Shape;8338;p35"/>
            <p:cNvSpPr/>
            <p:nvPr/>
          </p:nvSpPr>
          <p:spPr>
            <a:xfrm>
              <a:off x="5039525" y="1913388"/>
              <a:ext cx="14675" cy="20425"/>
            </a:xfrm>
            <a:custGeom>
              <a:avLst/>
              <a:gdLst/>
              <a:ahLst/>
              <a:cxnLst/>
              <a:rect l="l" t="t" r="r" b="b"/>
              <a:pathLst>
                <a:path w="587" h="817" extrusionOk="0">
                  <a:moveTo>
                    <a:pt x="294" y="1"/>
                  </a:moveTo>
                  <a:cubicBezTo>
                    <a:pt x="127" y="1"/>
                    <a:pt x="1" y="147"/>
                    <a:pt x="1" y="294"/>
                  </a:cubicBezTo>
                  <a:lnTo>
                    <a:pt x="1" y="524"/>
                  </a:lnTo>
                  <a:cubicBezTo>
                    <a:pt x="1" y="691"/>
                    <a:pt x="127" y="817"/>
                    <a:pt x="294" y="817"/>
                  </a:cubicBezTo>
                  <a:cubicBezTo>
                    <a:pt x="440" y="817"/>
                    <a:pt x="587" y="691"/>
                    <a:pt x="587" y="524"/>
                  </a:cubicBezTo>
                  <a:lnTo>
                    <a:pt x="587" y="294"/>
                  </a:lnTo>
                  <a:cubicBezTo>
                    <a:pt x="566" y="147"/>
                    <a:pt x="440" y="1"/>
                    <a:pt x="294" y="1"/>
                  </a:cubicBezTo>
                  <a:close/>
                </a:path>
              </a:pathLst>
            </a:custGeom>
            <a:solidFill>
              <a:srgbClr val="F1F1F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9" name="Google Shape;8339;p35"/>
            <p:cNvSpPr/>
            <p:nvPr/>
          </p:nvSpPr>
          <p:spPr>
            <a:xfrm>
              <a:off x="4626200" y="1972513"/>
              <a:ext cx="445825" cy="467225"/>
            </a:xfrm>
            <a:custGeom>
              <a:avLst/>
              <a:gdLst/>
              <a:ahLst/>
              <a:cxnLst/>
              <a:rect l="l" t="t" r="r" b="b"/>
              <a:pathLst>
                <a:path w="17833" h="18689" extrusionOk="0">
                  <a:moveTo>
                    <a:pt x="6763" y="0"/>
                  </a:moveTo>
                  <a:lnTo>
                    <a:pt x="6763" y="6361"/>
                  </a:lnTo>
                  <a:cubicBezTo>
                    <a:pt x="6763" y="8662"/>
                    <a:pt x="2494" y="12994"/>
                    <a:pt x="1155" y="15944"/>
                  </a:cubicBezTo>
                  <a:cubicBezTo>
                    <a:pt x="1" y="18528"/>
                    <a:pt x="1960" y="18688"/>
                    <a:pt x="2464" y="18688"/>
                  </a:cubicBezTo>
                  <a:cubicBezTo>
                    <a:pt x="2536" y="18688"/>
                    <a:pt x="2578" y="18685"/>
                    <a:pt x="2578" y="18685"/>
                  </a:cubicBezTo>
                  <a:lnTo>
                    <a:pt x="15258" y="18685"/>
                  </a:lnTo>
                  <a:cubicBezTo>
                    <a:pt x="15258" y="18685"/>
                    <a:pt x="15300" y="18688"/>
                    <a:pt x="15371" y="18688"/>
                  </a:cubicBezTo>
                  <a:cubicBezTo>
                    <a:pt x="15876" y="18688"/>
                    <a:pt x="17832" y="18528"/>
                    <a:pt x="16660" y="15944"/>
                  </a:cubicBezTo>
                  <a:cubicBezTo>
                    <a:pt x="15341" y="12994"/>
                    <a:pt x="11073" y="8662"/>
                    <a:pt x="11073" y="6361"/>
                  </a:cubicBezTo>
                  <a:lnTo>
                    <a:pt x="11073" y="0"/>
                  </a:lnTo>
                  <a:close/>
                </a:path>
              </a:pathLst>
            </a:custGeom>
            <a:solidFill>
              <a:srgbClr val="00E1D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0" name="Google Shape;8340;p35"/>
            <p:cNvSpPr/>
            <p:nvPr/>
          </p:nvSpPr>
          <p:spPr>
            <a:xfrm>
              <a:off x="4644825" y="2297863"/>
              <a:ext cx="408650" cy="132950"/>
            </a:xfrm>
            <a:custGeom>
              <a:avLst/>
              <a:gdLst/>
              <a:ahLst/>
              <a:cxnLst/>
              <a:rect l="l" t="t" r="r" b="b"/>
              <a:pathLst>
                <a:path w="16346" h="5318" extrusionOk="0">
                  <a:moveTo>
                    <a:pt x="2816" y="1"/>
                  </a:moveTo>
                  <a:cubicBezTo>
                    <a:pt x="2147" y="879"/>
                    <a:pt x="1582" y="1800"/>
                    <a:pt x="1080" y="2783"/>
                  </a:cubicBezTo>
                  <a:cubicBezTo>
                    <a:pt x="0" y="5185"/>
                    <a:pt x="1885" y="5317"/>
                    <a:pt x="2314" y="5317"/>
                  </a:cubicBezTo>
                  <a:cubicBezTo>
                    <a:pt x="2367" y="5317"/>
                    <a:pt x="2398" y="5315"/>
                    <a:pt x="2398" y="5315"/>
                  </a:cubicBezTo>
                  <a:lnTo>
                    <a:pt x="13948" y="5315"/>
                  </a:lnTo>
                  <a:cubicBezTo>
                    <a:pt x="13948" y="5315"/>
                    <a:pt x="13979" y="5317"/>
                    <a:pt x="14032" y="5317"/>
                  </a:cubicBezTo>
                  <a:cubicBezTo>
                    <a:pt x="14461" y="5317"/>
                    <a:pt x="16346" y="5185"/>
                    <a:pt x="15266" y="2783"/>
                  </a:cubicBezTo>
                  <a:cubicBezTo>
                    <a:pt x="14764" y="1800"/>
                    <a:pt x="14178" y="858"/>
                    <a:pt x="13529" y="1"/>
                  </a:cubicBezTo>
                  <a:close/>
                </a:path>
              </a:pathLst>
            </a:custGeom>
            <a:solidFill>
              <a:srgbClr val="ED686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1" name="Google Shape;8341;p35"/>
            <p:cNvSpPr/>
            <p:nvPr/>
          </p:nvSpPr>
          <p:spPr>
            <a:xfrm>
              <a:off x="4778525" y="1931188"/>
              <a:ext cx="140725" cy="41350"/>
            </a:xfrm>
            <a:custGeom>
              <a:avLst/>
              <a:gdLst/>
              <a:ahLst/>
              <a:cxnLst/>
              <a:rect l="l" t="t" r="r" b="b"/>
              <a:pathLst>
                <a:path w="5629" h="1654" extrusionOk="0">
                  <a:moveTo>
                    <a:pt x="377" y="0"/>
                  </a:moveTo>
                  <a:cubicBezTo>
                    <a:pt x="167" y="0"/>
                    <a:pt x="0" y="168"/>
                    <a:pt x="0" y="377"/>
                  </a:cubicBezTo>
                  <a:lnTo>
                    <a:pt x="0" y="1276"/>
                  </a:lnTo>
                  <a:cubicBezTo>
                    <a:pt x="0" y="1486"/>
                    <a:pt x="167" y="1653"/>
                    <a:pt x="377" y="1653"/>
                  </a:cubicBezTo>
                  <a:lnTo>
                    <a:pt x="5252" y="1653"/>
                  </a:lnTo>
                  <a:cubicBezTo>
                    <a:pt x="5461" y="1653"/>
                    <a:pt x="5629" y="1486"/>
                    <a:pt x="5629" y="1276"/>
                  </a:cubicBezTo>
                  <a:lnTo>
                    <a:pt x="5629" y="377"/>
                  </a:lnTo>
                  <a:cubicBezTo>
                    <a:pt x="5629" y="168"/>
                    <a:pt x="5461" y="0"/>
                    <a:pt x="5252" y="0"/>
                  </a:cubicBezTo>
                  <a:close/>
                </a:path>
              </a:pathLst>
            </a:custGeom>
            <a:solidFill>
              <a:srgbClr val="00E1D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2" name="Google Shape;8342;p35"/>
            <p:cNvSpPr/>
            <p:nvPr/>
          </p:nvSpPr>
          <p:spPr>
            <a:xfrm>
              <a:off x="4778525" y="1956813"/>
              <a:ext cx="140725" cy="15725"/>
            </a:xfrm>
            <a:custGeom>
              <a:avLst/>
              <a:gdLst/>
              <a:ahLst/>
              <a:cxnLst/>
              <a:rect l="l" t="t" r="r" b="b"/>
              <a:pathLst>
                <a:path w="5629" h="629" extrusionOk="0">
                  <a:moveTo>
                    <a:pt x="0" y="0"/>
                  </a:moveTo>
                  <a:lnTo>
                    <a:pt x="0" y="251"/>
                  </a:lnTo>
                  <a:cubicBezTo>
                    <a:pt x="0" y="461"/>
                    <a:pt x="167" y="628"/>
                    <a:pt x="377" y="628"/>
                  </a:cubicBezTo>
                  <a:lnTo>
                    <a:pt x="5252" y="628"/>
                  </a:lnTo>
                  <a:cubicBezTo>
                    <a:pt x="5461" y="628"/>
                    <a:pt x="5629" y="461"/>
                    <a:pt x="5629" y="251"/>
                  </a:cubicBezTo>
                  <a:lnTo>
                    <a:pt x="5629" y="0"/>
                  </a:lnTo>
                  <a:close/>
                </a:path>
              </a:pathLst>
            </a:custGeom>
            <a:solidFill>
              <a:srgbClr val="00E1D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3" name="Google Shape;8343;p35"/>
            <p:cNvSpPr/>
            <p:nvPr/>
          </p:nvSpPr>
          <p:spPr>
            <a:xfrm>
              <a:off x="4715225" y="2281638"/>
              <a:ext cx="267325" cy="31950"/>
            </a:xfrm>
            <a:custGeom>
              <a:avLst/>
              <a:gdLst/>
              <a:ahLst/>
              <a:cxnLst/>
              <a:rect l="l" t="t" r="r" b="b"/>
              <a:pathLst>
                <a:path w="10693" h="1278" extrusionOk="0">
                  <a:moveTo>
                    <a:pt x="5357" y="1"/>
                  </a:moveTo>
                  <a:cubicBezTo>
                    <a:pt x="2386" y="1"/>
                    <a:pt x="0" y="273"/>
                    <a:pt x="0" y="650"/>
                  </a:cubicBezTo>
                  <a:cubicBezTo>
                    <a:pt x="0" y="1005"/>
                    <a:pt x="2386" y="1277"/>
                    <a:pt x="5357" y="1277"/>
                  </a:cubicBezTo>
                  <a:cubicBezTo>
                    <a:pt x="8307" y="1277"/>
                    <a:pt x="10692" y="1005"/>
                    <a:pt x="10692" y="650"/>
                  </a:cubicBezTo>
                  <a:cubicBezTo>
                    <a:pt x="10692" y="273"/>
                    <a:pt x="8307" y="1"/>
                    <a:pt x="5357" y="1"/>
                  </a:cubicBezTo>
                  <a:close/>
                </a:path>
              </a:pathLst>
            </a:custGeom>
            <a:solidFill>
              <a:srgbClr val="FB212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4" name="Google Shape;8344;p35"/>
            <p:cNvSpPr/>
            <p:nvPr/>
          </p:nvSpPr>
          <p:spPr>
            <a:xfrm>
              <a:off x="4807800" y="2025863"/>
              <a:ext cx="14675" cy="108825"/>
            </a:xfrm>
            <a:custGeom>
              <a:avLst/>
              <a:gdLst/>
              <a:ahLst/>
              <a:cxnLst/>
              <a:rect l="l" t="t" r="r" b="b"/>
              <a:pathLst>
                <a:path w="587" h="4353" extrusionOk="0">
                  <a:moveTo>
                    <a:pt x="294" y="0"/>
                  </a:moveTo>
                  <a:cubicBezTo>
                    <a:pt x="147" y="0"/>
                    <a:pt x="1" y="126"/>
                    <a:pt x="1" y="293"/>
                  </a:cubicBezTo>
                  <a:lnTo>
                    <a:pt x="1" y="4059"/>
                  </a:lnTo>
                  <a:cubicBezTo>
                    <a:pt x="1" y="4227"/>
                    <a:pt x="147" y="4352"/>
                    <a:pt x="294" y="4352"/>
                  </a:cubicBezTo>
                  <a:cubicBezTo>
                    <a:pt x="461" y="4352"/>
                    <a:pt x="587" y="4227"/>
                    <a:pt x="587" y="4059"/>
                  </a:cubicBezTo>
                  <a:lnTo>
                    <a:pt x="587" y="293"/>
                  </a:lnTo>
                  <a:cubicBezTo>
                    <a:pt x="587" y="126"/>
                    <a:pt x="461" y="0"/>
                    <a:pt x="294" y="0"/>
                  </a:cubicBezTo>
                  <a:close/>
                </a:path>
              </a:pathLst>
            </a:custGeom>
            <a:solidFill>
              <a:srgbClr val="F1F1F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5" name="Google Shape;8345;p35"/>
            <p:cNvSpPr/>
            <p:nvPr/>
          </p:nvSpPr>
          <p:spPr>
            <a:xfrm>
              <a:off x="4807800" y="1982438"/>
              <a:ext cx="14675" cy="20425"/>
            </a:xfrm>
            <a:custGeom>
              <a:avLst/>
              <a:gdLst/>
              <a:ahLst/>
              <a:cxnLst/>
              <a:rect l="l" t="t" r="r" b="b"/>
              <a:pathLst>
                <a:path w="587" h="817" extrusionOk="0">
                  <a:moveTo>
                    <a:pt x="294" y="1"/>
                  </a:moveTo>
                  <a:cubicBezTo>
                    <a:pt x="147" y="1"/>
                    <a:pt x="1" y="126"/>
                    <a:pt x="1" y="294"/>
                  </a:cubicBezTo>
                  <a:lnTo>
                    <a:pt x="1" y="524"/>
                  </a:lnTo>
                  <a:cubicBezTo>
                    <a:pt x="1" y="670"/>
                    <a:pt x="147" y="817"/>
                    <a:pt x="294" y="817"/>
                  </a:cubicBezTo>
                  <a:cubicBezTo>
                    <a:pt x="461" y="817"/>
                    <a:pt x="587" y="670"/>
                    <a:pt x="587" y="524"/>
                  </a:cubicBezTo>
                  <a:lnTo>
                    <a:pt x="587" y="294"/>
                  </a:lnTo>
                  <a:cubicBezTo>
                    <a:pt x="587" y="126"/>
                    <a:pt x="461" y="1"/>
                    <a:pt x="294" y="1"/>
                  </a:cubicBezTo>
                  <a:close/>
                </a:path>
              </a:pathLst>
            </a:custGeom>
            <a:solidFill>
              <a:srgbClr val="F1F1F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6" name="Google Shape;8346;p35"/>
            <p:cNvSpPr/>
            <p:nvPr/>
          </p:nvSpPr>
          <p:spPr>
            <a:xfrm>
              <a:off x="4857563" y="1903988"/>
              <a:ext cx="446075" cy="467200"/>
            </a:xfrm>
            <a:custGeom>
              <a:avLst/>
              <a:gdLst/>
              <a:ahLst/>
              <a:cxnLst/>
              <a:rect l="l" t="t" r="r" b="b"/>
              <a:pathLst>
                <a:path w="17843" h="18688" extrusionOk="0">
                  <a:moveTo>
                    <a:pt x="6777" y="0"/>
                  </a:moveTo>
                  <a:lnTo>
                    <a:pt x="6777" y="6340"/>
                  </a:lnTo>
                  <a:cubicBezTo>
                    <a:pt x="6777" y="8662"/>
                    <a:pt x="2508" y="12994"/>
                    <a:pt x="1169" y="15923"/>
                  </a:cubicBezTo>
                  <a:cubicBezTo>
                    <a:pt x="0" y="18539"/>
                    <a:pt x="2024" y="18687"/>
                    <a:pt x="2497" y="18687"/>
                  </a:cubicBezTo>
                  <a:cubicBezTo>
                    <a:pt x="2557" y="18687"/>
                    <a:pt x="2592" y="18685"/>
                    <a:pt x="2592" y="18685"/>
                  </a:cubicBezTo>
                  <a:lnTo>
                    <a:pt x="15251" y="18685"/>
                  </a:lnTo>
                  <a:cubicBezTo>
                    <a:pt x="15251" y="18685"/>
                    <a:pt x="15286" y="18687"/>
                    <a:pt x="15346" y="18687"/>
                  </a:cubicBezTo>
                  <a:cubicBezTo>
                    <a:pt x="15819" y="18687"/>
                    <a:pt x="17843" y="18539"/>
                    <a:pt x="16674" y="15923"/>
                  </a:cubicBezTo>
                  <a:cubicBezTo>
                    <a:pt x="15335" y="12994"/>
                    <a:pt x="11066" y="8662"/>
                    <a:pt x="11066" y="6340"/>
                  </a:cubicBezTo>
                  <a:lnTo>
                    <a:pt x="110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7" name="Google Shape;8347;p35"/>
            <p:cNvSpPr/>
            <p:nvPr/>
          </p:nvSpPr>
          <p:spPr>
            <a:xfrm>
              <a:off x="4876563" y="2228813"/>
              <a:ext cx="408075" cy="132950"/>
            </a:xfrm>
            <a:custGeom>
              <a:avLst/>
              <a:gdLst/>
              <a:ahLst/>
              <a:cxnLst/>
              <a:rect l="l" t="t" r="r" b="b"/>
              <a:pathLst>
                <a:path w="16323" h="5318" extrusionOk="0">
                  <a:moveTo>
                    <a:pt x="2795" y="1"/>
                  </a:moveTo>
                  <a:cubicBezTo>
                    <a:pt x="2146" y="879"/>
                    <a:pt x="1560" y="1821"/>
                    <a:pt x="1079" y="2804"/>
                  </a:cubicBezTo>
                  <a:cubicBezTo>
                    <a:pt x="0" y="5185"/>
                    <a:pt x="1864" y="5317"/>
                    <a:pt x="2292" y="5317"/>
                  </a:cubicBezTo>
                  <a:cubicBezTo>
                    <a:pt x="2345" y="5317"/>
                    <a:pt x="2376" y="5315"/>
                    <a:pt x="2376" y="5315"/>
                  </a:cubicBezTo>
                  <a:lnTo>
                    <a:pt x="13947" y="5315"/>
                  </a:lnTo>
                  <a:cubicBezTo>
                    <a:pt x="13947" y="5315"/>
                    <a:pt x="13978" y="5317"/>
                    <a:pt x="14031" y="5317"/>
                  </a:cubicBezTo>
                  <a:cubicBezTo>
                    <a:pt x="14459" y="5317"/>
                    <a:pt x="16323" y="5185"/>
                    <a:pt x="15244" y="2804"/>
                  </a:cubicBezTo>
                  <a:cubicBezTo>
                    <a:pt x="14763" y="1821"/>
                    <a:pt x="14177" y="879"/>
                    <a:pt x="135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8" name="Google Shape;8348;p35"/>
            <p:cNvSpPr/>
            <p:nvPr/>
          </p:nvSpPr>
          <p:spPr>
            <a:xfrm>
              <a:off x="5010238" y="1862663"/>
              <a:ext cx="140725" cy="41350"/>
            </a:xfrm>
            <a:custGeom>
              <a:avLst/>
              <a:gdLst/>
              <a:ahLst/>
              <a:cxnLst/>
              <a:rect l="l" t="t" r="r" b="b"/>
              <a:pathLst>
                <a:path w="5629" h="1654" extrusionOk="0">
                  <a:moveTo>
                    <a:pt x="356" y="0"/>
                  </a:moveTo>
                  <a:cubicBezTo>
                    <a:pt x="168" y="0"/>
                    <a:pt x="0" y="168"/>
                    <a:pt x="0" y="377"/>
                  </a:cubicBezTo>
                  <a:lnTo>
                    <a:pt x="0" y="1276"/>
                  </a:lnTo>
                  <a:cubicBezTo>
                    <a:pt x="0" y="1486"/>
                    <a:pt x="168" y="1653"/>
                    <a:pt x="356" y="1653"/>
                  </a:cubicBezTo>
                  <a:lnTo>
                    <a:pt x="5252" y="1653"/>
                  </a:lnTo>
                  <a:cubicBezTo>
                    <a:pt x="5461" y="1653"/>
                    <a:pt x="5629" y="1486"/>
                    <a:pt x="5629" y="1276"/>
                  </a:cubicBezTo>
                  <a:lnTo>
                    <a:pt x="5629" y="377"/>
                  </a:lnTo>
                  <a:cubicBezTo>
                    <a:pt x="5629" y="168"/>
                    <a:pt x="5461" y="0"/>
                    <a:pt x="52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9" name="Google Shape;8349;p35"/>
            <p:cNvSpPr/>
            <p:nvPr/>
          </p:nvSpPr>
          <p:spPr>
            <a:xfrm>
              <a:off x="5010238" y="1888288"/>
              <a:ext cx="140725" cy="15725"/>
            </a:xfrm>
            <a:custGeom>
              <a:avLst/>
              <a:gdLst/>
              <a:ahLst/>
              <a:cxnLst/>
              <a:rect l="l" t="t" r="r" b="b"/>
              <a:pathLst>
                <a:path w="5629" h="629" extrusionOk="0">
                  <a:moveTo>
                    <a:pt x="0" y="0"/>
                  </a:moveTo>
                  <a:lnTo>
                    <a:pt x="0" y="251"/>
                  </a:lnTo>
                  <a:cubicBezTo>
                    <a:pt x="0" y="461"/>
                    <a:pt x="168" y="628"/>
                    <a:pt x="356" y="628"/>
                  </a:cubicBezTo>
                  <a:lnTo>
                    <a:pt x="5252" y="628"/>
                  </a:lnTo>
                  <a:cubicBezTo>
                    <a:pt x="5461" y="628"/>
                    <a:pt x="5629" y="461"/>
                    <a:pt x="5629" y="251"/>
                  </a:cubicBezTo>
                  <a:lnTo>
                    <a:pt x="562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0" name="Google Shape;8350;p35"/>
            <p:cNvSpPr/>
            <p:nvPr/>
          </p:nvSpPr>
          <p:spPr>
            <a:xfrm>
              <a:off x="4946413" y="2212613"/>
              <a:ext cx="267850" cy="32450"/>
            </a:xfrm>
            <a:custGeom>
              <a:avLst/>
              <a:gdLst/>
              <a:ahLst/>
              <a:cxnLst/>
              <a:rect l="l" t="t" r="r" b="b"/>
              <a:pathLst>
                <a:path w="10714" h="1298" extrusionOk="0">
                  <a:moveTo>
                    <a:pt x="5357" y="0"/>
                  </a:moveTo>
                  <a:cubicBezTo>
                    <a:pt x="2407" y="0"/>
                    <a:pt x="1" y="293"/>
                    <a:pt x="1" y="649"/>
                  </a:cubicBezTo>
                  <a:cubicBezTo>
                    <a:pt x="1" y="1004"/>
                    <a:pt x="2407" y="1297"/>
                    <a:pt x="5357" y="1297"/>
                  </a:cubicBezTo>
                  <a:cubicBezTo>
                    <a:pt x="8307" y="1297"/>
                    <a:pt x="10713" y="1004"/>
                    <a:pt x="10713" y="649"/>
                  </a:cubicBezTo>
                  <a:cubicBezTo>
                    <a:pt x="10713" y="293"/>
                    <a:pt x="8307" y="0"/>
                    <a:pt x="53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1" name="Google Shape;8351;p35"/>
            <p:cNvSpPr/>
            <p:nvPr/>
          </p:nvSpPr>
          <p:spPr>
            <a:xfrm>
              <a:off x="5039513" y="1956813"/>
              <a:ext cx="14675" cy="109350"/>
            </a:xfrm>
            <a:custGeom>
              <a:avLst/>
              <a:gdLst/>
              <a:ahLst/>
              <a:cxnLst/>
              <a:rect l="l" t="t" r="r" b="b"/>
              <a:pathLst>
                <a:path w="587" h="4374" extrusionOk="0">
                  <a:moveTo>
                    <a:pt x="294" y="0"/>
                  </a:moveTo>
                  <a:cubicBezTo>
                    <a:pt x="127" y="0"/>
                    <a:pt x="1" y="147"/>
                    <a:pt x="1" y="293"/>
                  </a:cubicBezTo>
                  <a:lnTo>
                    <a:pt x="1" y="4080"/>
                  </a:lnTo>
                  <a:cubicBezTo>
                    <a:pt x="1" y="4248"/>
                    <a:pt x="127" y="4373"/>
                    <a:pt x="294" y="4373"/>
                  </a:cubicBezTo>
                  <a:cubicBezTo>
                    <a:pt x="440" y="4373"/>
                    <a:pt x="587" y="4248"/>
                    <a:pt x="587" y="4080"/>
                  </a:cubicBezTo>
                  <a:lnTo>
                    <a:pt x="587" y="293"/>
                  </a:lnTo>
                  <a:cubicBezTo>
                    <a:pt x="587" y="147"/>
                    <a:pt x="440" y="0"/>
                    <a:pt x="294"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2" name="Google Shape;8352;p35"/>
            <p:cNvSpPr/>
            <p:nvPr/>
          </p:nvSpPr>
          <p:spPr>
            <a:xfrm>
              <a:off x="5039513" y="1913388"/>
              <a:ext cx="14675" cy="20425"/>
            </a:xfrm>
            <a:custGeom>
              <a:avLst/>
              <a:gdLst/>
              <a:ahLst/>
              <a:cxnLst/>
              <a:rect l="l" t="t" r="r" b="b"/>
              <a:pathLst>
                <a:path w="587" h="817" extrusionOk="0">
                  <a:moveTo>
                    <a:pt x="294" y="1"/>
                  </a:moveTo>
                  <a:cubicBezTo>
                    <a:pt x="127" y="1"/>
                    <a:pt x="1" y="147"/>
                    <a:pt x="1" y="294"/>
                  </a:cubicBezTo>
                  <a:lnTo>
                    <a:pt x="1" y="524"/>
                  </a:lnTo>
                  <a:cubicBezTo>
                    <a:pt x="1" y="691"/>
                    <a:pt x="127" y="817"/>
                    <a:pt x="294" y="817"/>
                  </a:cubicBezTo>
                  <a:cubicBezTo>
                    <a:pt x="440" y="817"/>
                    <a:pt x="587" y="691"/>
                    <a:pt x="587" y="524"/>
                  </a:cubicBezTo>
                  <a:lnTo>
                    <a:pt x="587" y="294"/>
                  </a:lnTo>
                  <a:cubicBezTo>
                    <a:pt x="566" y="147"/>
                    <a:pt x="440" y="1"/>
                    <a:pt x="294"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3" name="Google Shape;8353;p35"/>
            <p:cNvSpPr/>
            <p:nvPr/>
          </p:nvSpPr>
          <p:spPr>
            <a:xfrm>
              <a:off x="4626188" y="1972513"/>
              <a:ext cx="445825" cy="467225"/>
            </a:xfrm>
            <a:custGeom>
              <a:avLst/>
              <a:gdLst/>
              <a:ahLst/>
              <a:cxnLst/>
              <a:rect l="l" t="t" r="r" b="b"/>
              <a:pathLst>
                <a:path w="17833" h="18689" extrusionOk="0">
                  <a:moveTo>
                    <a:pt x="6763" y="0"/>
                  </a:moveTo>
                  <a:lnTo>
                    <a:pt x="6763" y="6361"/>
                  </a:lnTo>
                  <a:cubicBezTo>
                    <a:pt x="6763" y="8662"/>
                    <a:pt x="2494" y="12994"/>
                    <a:pt x="1155" y="15944"/>
                  </a:cubicBezTo>
                  <a:cubicBezTo>
                    <a:pt x="1" y="18528"/>
                    <a:pt x="1960" y="18688"/>
                    <a:pt x="2464" y="18688"/>
                  </a:cubicBezTo>
                  <a:cubicBezTo>
                    <a:pt x="2536" y="18688"/>
                    <a:pt x="2578" y="18685"/>
                    <a:pt x="2578" y="18685"/>
                  </a:cubicBezTo>
                  <a:lnTo>
                    <a:pt x="15258" y="18685"/>
                  </a:lnTo>
                  <a:cubicBezTo>
                    <a:pt x="15258" y="18685"/>
                    <a:pt x="15300" y="18688"/>
                    <a:pt x="15371" y="18688"/>
                  </a:cubicBezTo>
                  <a:cubicBezTo>
                    <a:pt x="15876" y="18688"/>
                    <a:pt x="17832" y="18528"/>
                    <a:pt x="16660" y="15944"/>
                  </a:cubicBezTo>
                  <a:cubicBezTo>
                    <a:pt x="15341" y="12994"/>
                    <a:pt x="11073" y="8662"/>
                    <a:pt x="11073" y="6361"/>
                  </a:cubicBezTo>
                  <a:lnTo>
                    <a:pt x="1107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4" name="Google Shape;8354;p35"/>
            <p:cNvSpPr/>
            <p:nvPr/>
          </p:nvSpPr>
          <p:spPr>
            <a:xfrm>
              <a:off x="4644813" y="2297863"/>
              <a:ext cx="408650" cy="132950"/>
            </a:xfrm>
            <a:custGeom>
              <a:avLst/>
              <a:gdLst/>
              <a:ahLst/>
              <a:cxnLst/>
              <a:rect l="l" t="t" r="r" b="b"/>
              <a:pathLst>
                <a:path w="16346" h="5318" extrusionOk="0">
                  <a:moveTo>
                    <a:pt x="2816" y="1"/>
                  </a:moveTo>
                  <a:cubicBezTo>
                    <a:pt x="2147" y="879"/>
                    <a:pt x="1582" y="1800"/>
                    <a:pt x="1080" y="2783"/>
                  </a:cubicBezTo>
                  <a:cubicBezTo>
                    <a:pt x="0" y="5185"/>
                    <a:pt x="1885" y="5317"/>
                    <a:pt x="2314" y="5317"/>
                  </a:cubicBezTo>
                  <a:cubicBezTo>
                    <a:pt x="2367" y="5317"/>
                    <a:pt x="2398" y="5315"/>
                    <a:pt x="2398" y="5315"/>
                  </a:cubicBezTo>
                  <a:lnTo>
                    <a:pt x="13948" y="5315"/>
                  </a:lnTo>
                  <a:cubicBezTo>
                    <a:pt x="13948" y="5315"/>
                    <a:pt x="13979" y="5317"/>
                    <a:pt x="14032" y="5317"/>
                  </a:cubicBezTo>
                  <a:cubicBezTo>
                    <a:pt x="14461" y="5317"/>
                    <a:pt x="16346" y="5185"/>
                    <a:pt x="15266" y="2783"/>
                  </a:cubicBezTo>
                  <a:cubicBezTo>
                    <a:pt x="14764" y="1800"/>
                    <a:pt x="14178" y="858"/>
                    <a:pt x="135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5" name="Google Shape;8355;p35"/>
            <p:cNvSpPr/>
            <p:nvPr/>
          </p:nvSpPr>
          <p:spPr>
            <a:xfrm>
              <a:off x="4778513" y="1931188"/>
              <a:ext cx="140725" cy="41350"/>
            </a:xfrm>
            <a:custGeom>
              <a:avLst/>
              <a:gdLst/>
              <a:ahLst/>
              <a:cxnLst/>
              <a:rect l="l" t="t" r="r" b="b"/>
              <a:pathLst>
                <a:path w="5629" h="1654" extrusionOk="0">
                  <a:moveTo>
                    <a:pt x="377" y="0"/>
                  </a:moveTo>
                  <a:cubicBezTo>
                    <a:pt x="167" y="0"/>
                    <a:pt x="0" y="168"/>
                    <a:pt x="0" y="377"/>
                  </a:cubicBezTo>
                  <a:lnTo>
                    <a:pt x="0" y="1276"/>
                  </a:lnTo>
                  <a:cubicBezTo>
                    <a:pt x="0" y="1486"/>
                    <a:pt x="167" y="1653"/>
                    <a:pt x="377" y="1653"/>
                  </a:cubicBezTo>
                  <a:lnTo>
                    <a:pt x="5252" y="1653"/>
                  </a:lnTo>
                  <a:cubicBezTo>
                    <a:pt x="5461" y="1653"/>
                    <a:pt x="5629" y="1486"/>
                    <a:pt x="5629" y="1276"/>
                  </a:cubicBezTo>
                  <a:lnTo>
                    <a:pt x="5629" y="377"/>
                  </a:lnTo>
                  <a:cubicBezTo>
                    <a:pt x="5629" y="168"/>
                    <a:pt x="5461" y="0"/>
                    <a:pt x="52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6" name="Google Shape;8356;p35"/>
            <p:cNvSpPr/>
            <p:nvPr/>
          </p:nvSpPr>
          <p:spPr>
            <a:xfrm>
              <a:off x="4778513" y="1956813"/>
              <a:ext cx="140725" cy="15725"/>
            </a:xfrm>
            <a:custGeom>
              <a:avLst/>
              <a:gdLst/>
              <a:ahLst/>
              <a:cxnLst/>
              <a:rect l="l" t="t" r="r" b="b"/>
              <a:pathLst>
                <a:path w="5629" h="629" extrusionOk="0">
                  <a:moveTo>
                    <a:pt x="0" y="0"/>
                  </a:moveTo>
                  <a:lnTo>
                    <a:pt x="0" y="251"/>
                  </a:lnTo>
                  <a:cubicBezTo>
                    <a:pt x="0" y="461"/>
                    <a:pt x="167" y="628"/>
                    <a:pt x="377" y="628"/>
                  </a:cubicBezTo>
                  <a:lnTo>
                    <a:pt x="5252" y="628"/>
                  </a:lnTo>
                  <a:cubicBezTo>
                    <a:pt x="5461" y="628"/>
                    <a:pt x="5629" y="461"/>
                    <a:pt x="5629" y="251"/>
                  </a:cubicBezTo>
                  <a:lnTo>
                    <a:pt x="562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7" name="Google Shape;8357;p35"/>
            <p:cNvSpPr/>
            <p:nvPr/>
          </p:nvSpPr>
          <p:spPr>
            <a:xfrm>
              <a:off x="4715213" y="2281638"/>
              <a:ext cx="267325" cy="31950"/>
            </a:xfrm>
            <a:custGeom>
              <a:avLst/>
              <a:gdLst/>
              <a:ahLst/>
              <a:cxnLst/>
              <a:rect l="l" t="t" r="r" b="b"/>
              <a:pathLst>
                <a:path w="10693" h="1278" extrusionOk="0">
                  <a:moveTo>
                    <a:pt x="5357" y="1"/>
                  </a:moveTo>
                  <a:cubicBezTo>
                    <a:pt x="2386" y="1"/>
                    <a:pt x="0" y="273"/>
                    <a:pt x="0" y="650"/>
                  </a:cubicBezTo>
                  <a:cubicBezTo>
                    <a:pt x="0" y="1005"/>
                    <a:pt x="2386" y="1277"/>
                    <a:pt x="5357" y="1277"/>
                  </a:cubicBezTo>
                  <a:cubicBezTo>
                    <a:pt x="8307" y="1277"/>
                    <a:pt x="10692" y="1005"/>
                    <a:pt x="10692" y="650"/>
                  </a:cubicBezTo>
                  <a:cubicBezTo>
                    <a:pt x="10692" y="273"/>
                    <a:pt x="8307" y="1"/>
                    <a:pt x="53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8" name="Google Shape;8358;p35"/>
            <p:cNvSpPr/>
            <p:nvPr/>
          </p:nvSpPr>
          <p:spPr>
            <a:xfrm>
              <a:off x="4807788" y="2025863"/>
              <a:ext cx="14675" cy="108825"/>
            </a:xfrm>
            <a:custGeom>
              <a:avLst/>
              <a:gdLst/>
              <a:ahLst/>
              <a:cxnLst/>
              <a:rect l="l" t="t" r="r" b="b"/>
              <a:pathLst>
                <a:path w="587" h="4353" extrusionOk="0">
                  <a:moveTo>
                    <a:pt x="294" y="0"/>
                  </a:moveTo>
                  <a:cubicBezTo>
                    <a:pt x="147" y="0"/>
                    <a:pt x="1" y="126"/>
                    <a:pt x="1" y="293"/>
                  </a:cubicBezTo>
                  <a:lnTo>
                    <a:pt x="1" y="4059"/>
                  </a:lnTo>
                  <a:cubicBezTo>
                    <a:pt x="1" y="4227"/>
                    <a:pt x="147" y="4352"/>
                    <a:pt x="294" y="4352"/>
                  </a:cubicBezTo>
                  <a:cubicBezTo>
                    <a:pt x="461" y="4352"/>
                    <a:pt x="587" y="4227"/>
                    <a:pt x="587" y="4059"/>
                  </a:cubicBezTo>
                  <a:lnTo>
                    <a:pt x="587" y="293"/>
                  </a:lnTo>
                  <a:cubicBezTo>
                    <a:pt x="587" y="126"/>
                    <a:pt x="461" y="0"/>
                    <a:pt x="294"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9" name="Google Shape;8359;p35"/>
            <p:cNvSpPr/>
            <p:nvPr/>
          </p:nvSpPr>
          <p:spPr>
            <a:xfrm>
              <a:off x="4807788" y="1982438"/>
              <a:ext cx="14675" cy="20425"/>
            </a:xfrm>
            <a:custGeom>
              <a:avLst/>
              <a:gdLst/>
              <a:ahLst/>
              <a:cxnLst/>
              <a:rect l="l" t="t" r="r" b="b"/>
              <a:pathLst>
                <a:path w="587" h="817" extrusionOk="0">
                  <a:moveTo>
                    <a:pt x="294" y="1"/>
                  </a:moveTo>
                  <a:cubicBezTo>
                    <a:pt x="147" y="1"/>
                    <a:pt x="1" y="126"/>
                    <a:pt x="1" y="294"/>
                  </a:cubicBezTo>
                  <a:lnTo>
                    <a:pt x="1" y="524"/>
                  </a:lnTo>
                  <a:cubicBezTo>
                    <a:pt x="1" y="670"/>
                    <a:pt x="147" y="817"/>
                    <a:pt x="294" y="817"/>
                  </a:cubicBezTo>
                  <a:cubicBezTo>
                    <a:pt x="461" y="817"/>
                    <a:pt x="587" y="670"/>
                    <a:pt x="587" y="524"/>
                  </a:cubicBezTo>
                  <a:lnTo>
                    <a:pt x="587" y="294"/>
                  </a:lnTo>
                  <a:cubicBezTo>
                    <a:pt x="587" y="126"/>
                    <a:pt x="461" y="1"/>
                    <a:pt x="294"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60" name="Google Shape;8360;p35"/>
          <p:cNvGrpSpPr/>
          <p:nvPr/>
        </p:nvGrpSpPr>
        <p:grpSpPr>
          <a:xfrm rot="-4924618">
            <a:off x="2852328" y="-78546"/>
            <a:ext cx="572849" cy="840299"/>
            <a:chOff x="1713713" y="4972438"/>
            <a:chExt cx="443613" cy="650725"/>
          </a:xfrm>
        </p:grpSpPr>
        <p:sp>
          <p:nvSpPr>
            <p:cNvPr id="8361" name="Google Shape;8361;p35"/>
            <p:cNvSpPr/>
            <p:nvPr/>
          </p:nvSpPr>
          <p:spPr>
            <a:xfrm>
              <a:off x="1922975" y="5313488"/>
              <a:ext cx="127125" cy="99925"/>
            </a:xfrm>
            <a:custGeom>
              <a:avLst/>
              <a:gdLst/>
              <a:ahLst/>
              <a:cxnLst/>
              <a:rect l="l" t="t" r="r" b="b"/>
              <a:pathLst>
                <a:path w="5085" h="3997" extrusionOk="0">
                  <a:moveTo>
                    <a:pt x="942" y="0"/>
                  </a:moveTo>
                  <a:lnTo>
                    <a:pt x="0" y="1674"/>
                  </a:lnTo>
                  <a:lnTo>
                    <a:pt x="4164" y="3997"/>
                  </a:lnTo>
                  <a:lnTo>
                    <a:pt x="4101" y="2867"/>
                  </a:lnTo>
                  <a:lnTo>
                    <a:pt x="5085" y="2323"/>
                  </a:lnTo>
                  <a:lnTo>
                    <a:pt x="942" y="0"/>
                  </a:lnTo>
                  <a:close/>
                </a:path>
              </a:pathLst>
            </a:custGeom>
            <a:solidFill>
              <a:srgbClr val="C0272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2" name="Google Shape;8362;p35"/>
            <p:cNvSpPr/>
            <p:nvPr/>
          </p:nvSpPr>
          <p:spPr>
            <a:xfrm>
              <a:off x="1924000" y="5319238"/>
              <a:ext cx="65425" cy="125050"/>
            </a:xfrm>
            <a:custGeom>
              <a:avLst/>
              <a:gdLst/>
              <a:ahLst/>
              <a:cxnLst/>
              <a:rect l="l" t="t" r="r" b="b"/>
              <a:pathLst>
                <a:path w="2617" h="5002" extrusionOk="0">
                  <a:moveTo>
                    <a:pt x="1905" y="0"/>
                  </a:moveTo>
                  <a:lnTo>
                    <a:pt x="1" y="293"/>
                  </a:lnTo>
                  <a:lnTo>
                    <a:pt x="712" y="5001"/>
                  </a:lnTo>
                  <a:lnTo>
                    <a:pt x="1570" y="4269"/>
                  </a:lnTo>
                  <a:lnTo>
                    <a:pt x="2616" y="4708"/>
                  </a:lnTo>
                  <a:lnTo>
                    <a:pt x="2616" y="4708"/>
                  </a:lnTo>
                  <a:lnTo>
                    <a:pt x="1905" y="0"/>
                  </a:lnTo>
                  <a:close/>
                </a:path>
              </a:pathLst>
            </a:custGeom>
            <a:solidFill>
              <a:srgbClr val="C0272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3" name="Google Shape;8363;p35"/>
            <p:cNvSpPr/>
            <p:nvPr/>
          </p:nvSpPr>
          <p:spPr>
            <a:xfrm>
              <a:off x="1713725" y="4972438"/>
              <a:ext cx="443600" cy="650725"/>
            </a:xfrm>
            <a:custGeom>
              <a:avLst/>
              <a:gdLst/>
              <a:ahLst/>
              <a:cxnLst/>
              <a:rect l="l" t="t" r="r" b="b"/>
              <a:pathLst>
                <a:path w="17744" h="26029" extrusionOk="0">
                  <a:moveTo>
                    <a:pt x="13015" y="0"/>
                  </a:moveTo>
                  <a:lnTo>
                    <a:pt x="1" y="23393"/>
                  </a:lnTo>
                  <a:cubicBezTo>
                    <a:pt x="670" y="25757"/>
                    <a:pt x="4750" y="26029"/>
                    <a:pt x="4750" y="26029"/>
                  </a:cubicBezTo>
                  <a:lnTo>
                    <a:pt x="17744" y="2636"/>
                  </a:lnTo>
                  <a:cubicBezTo>
                    <a:pt x="17200" y="837"/>
                    <a:pt x="13015" y="0"/>
                    <a:pt x="13015" y="0"/>
                  </a:cubicBezTo>
                  <a:close/>
                </a:path>
              </a:pathLst>
            </a:custGeom>
            <a:solidFill>
              <a:srgbClr val="FFF0A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4" name="Google Shape;8364;p35"/>
            <p:cNvSpPr/>
            <p:nvPr/>
          </p:nvSpPr>
          <p:spPr>
            <a:xfrm>
              <a:off x="1772850" y="4997538"/>
              <a:ext cx="384475" cy="625625"/>
            </a:xfrm>
            <a:custGeom>
              <a:avLst/>
              <a:gdLst/>
              <a:ahLst/>
              <a:cxnLst/>
              <a:rect l="l" t="t" r="r" b="b"/>
              <a:pathLst>
                <a:path w="15379" h="25025" extrusionOk="0">
                  <a:moveTo>
                    <a:pt x="13621" y="0"/>
                  </a:moveTo>
                  <a:lnTo>
                    <a:pt x="0" y="24502"/>
                  </a:lnTo>
                  <a:cubicBezTo>
                    <a:pt x="774" y="24774"/>
                    <a:pt x="1569" y="24941"/>
                    <a:pt x="2385" y="25025"/>
                  </a:cubicBezTo>
                  <a:lnTo>
                    <a:pt x="15379" y="1632"/>
                  </a:lnTo>
                  <a:cubicBezTo>
                    <a:pt x="15170" y="963"/>
                    <a:pt x="14458" y="419"/>
                    <a:pt x="13621" y="0"/>
                  </a:cubicBezTo>
                  <a:close/>
                </a:path>
              </a:pathLst>
            </a:custGeom>
            <a:solidFill>
              <a:srgbClr val="FFF0A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5" name="Google Shape;8365;p35"/>
            <p:cNvSpPr/>
            <p:nvPr/>
          </p:nvSpPr>
          <p:spPr>
            <a:xfrm>
              <a:off x="1813650" y="5021588"/>
              <a:ext cx="343675" cy="601575"/>
            </a:xfrm>
            <a:custGeom>
              <a:avLst/>
              <a:gdLst/>
              <a:ahLst/>
              <a:cxnLst/>
              <a:rect l="l" t="t" r="r" b="b"/>
              <a:pathLst>
                <a:path w="13747" h="24063" extrusionOk="0">
                  <a:moveTo>
                    <a:pt x="13349" y="1"/>
                  </a:moveTo>
                  <a:lnTo>
                    <a:pt x="0" y="23958"/>
                  </a:lnTo>
                  <a:cubicBezTo>
                    <a:pt x="439" y="24042"/>
                    <a:pt x="732" y="24063"/>
                    <a:pt x="732" y="24063"/>
                  </a:cubicBezTo>
                  <a:lnTo>
                    <a:pt x="13747" y="670"/>
                  </a:lnTo>
                  <a:cubicBezTo>
                    <a:pt x="13663" y="419"/>
                    <a:pt x="13517" y="189"/>
                    <a:pt x="13349" y="1"/>
                  </a:cubicBezTo>
                  <a:close/>
                </a:path>
              </a:pathLst>
            </a:custGeom>
            <a:solidFill>
              <a:srgbClr val="FFF0A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6" name="Google Shape;8366;p35"/>
            <p:cNvSpPr/>
            <p:nvPr/>
          </p:nvSpPr>
          <p:spPr>
            <a:xfrm>
              <a:off x="1857050" y="5254513"/>
              <a:ext cx="148600" cy="111300"/>
            </a:xfrm>
            <a:custGeom>
              <a:avLst/>
              <a:gdLst/>
              <a:ahLst/>
              <a:cxnLst/>
              <a:rect l="l" t="t" r="r" b="b"/>
              <a:pathLst>
                <a:path w="5944" h="4452" extrusionOk="0">
                  <a:moveTo>
                    <a:pt x="1" y="1814"/>
                  </a:moveTo>
                  <a:cubicBezTo>
                    <a:pt x="1" y="1815"/>
                    <a:pt x="1" y="1815"/>
                    <a:pt x="1" y="1815"/>
                  </a:cubicBezTo>
                  <a:lnTo>
                    <a:pt x="1" y="1814"/>
                  </a:lnTo>
                  <a:close/>
                  <a:moveTo>
                    <a:pt x="1220" y="1"/>
                  </a:moveTo>
                  <a:cubicBezTo>
                    <a:pt x="1006" y="1"/>
                    <a:pt x="963" y="79"/>
                    <a:pt x="963" y="79"/>
                  </a:cubicBezTo>
                  <a:lnTo>
                    <a:pt x="1" y="1814"/>
                  </a:lnTo>
                  <a:lnTo>
                    <a:pt x="1" y="1814"/>
                  </a:lnTo>
                  <a:cubicBezTo>
                    <a:pt x="6" y="1807"/>
                    <a:pt x="52" y="1737"/>
                    <a:pt x="251" y="1737"/>
                  </a:cubicBezTo>
                  <a:cubicBezTo>
                    <a:pt x="554" y="1737"/>
                    <a:pt x="1212" y="1897"/>
                    <a:pt x="2616" y="2673"/>
                  </a:cubicBezTo>
                  <a:cubicBezTo>
                    <a:pt x="4981" y="3991"/>
                    <a:pt x="4729" y="4452"/>
                    <a:pt x="4729" y="4452"/>
                  </a:cubicBezTo>
                  <a:lnTo>
                    <a:pt x="5692" y="2715"/>
                  </a:lnTo>
                  <a:cubicBezTo>
                    <a:pt x="5692" y="2715"/>
                    <a:pt x="5943" y="2255"/>
                    <a:pt x="3579" y="936"/>
                  </a:cubicBezTo>
                  <a:cubicBezTo>
                    <a:pt x="2187" y="160"/>
                    <a:pt x="1527" y="1"/>
                    <a:pt x="1220" y="1"/>
                  </a:cubicBezTo>
                  <a:close/>
                </a:path>
              </a:pathLst>
            </a:custGeom>
            <a:solidFill>
              <a:srgbClr val="C0272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7" name="Google Shape;8367;p35"/>
            <p:cNvSpPr/>
            <p:nvPr/>
          </p:nvSpPr>
          <p:spPr>
            <a:xfrm>
              <a:off x="1922963" y="5313488"/>
              <a:ext cx="127125" cy="99925"/>
            </a:xfrm>
            <a:custGeom>
              <a:avLst/>
              <a:gdLst/>
              <a:ahLst/>
              <a:cxnLst/>
              <a:rect l="l" t="t" r="r" b="b"/>
              <a:pathLst>
                <a:path w="5085" h="3997" extrusionOk="0">
                  <a:moveTo>
                    <a:pt x="942" y="0"/>
                  </a:moveTo>
                  <a:lnTo>
                    <a:pt x="0" y="1674"/>
                  </a:lnTo>
                  <a:lnTo>
                    <a:pt x="4164" y="3997"/>
                  </a:lnTo>
                  <a:lnTo>
                    <a:pt x="4101" y="2867"/>
                  </a:lnTo>
                  <a:lnTo>
                    <a:pt x="5085" y="2323"/>
                  </a:lnTo>
                  <a:lnTo>
                    <a:pt x="9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8" name="Google Shape;8368;p35"/>
            <p:cNvSpPr/>
            <p:nvPr/>
          </p:nvSpPr>
          <p:spPr>
            <a:xfrm>
              <a:off x="1923988" y="5319238"/>
              <a:ext cx="65425" cy="125050"/>
            </a:xfrm>
            <a:custGeom>
              <a:avLst/>
              <a:gdLst/>
              <a:ahLst/>
              <a:cxnLst/>
              <a:rect l="l" t="t" r="r" b="b"/>
              <a:pathLst>
                <a:path w="2617" h="5002" extrusionOk="0">
                  <a:moveTo>
                    <a:pt x="1905" y="0"/>
                  </a:moveTo>
                  <a:lnTo>
                    <a:pt x="1" y="293"/>
                  </a:lnTo>
                  <a:lnTo>
                    <a:pt x="712" y="5001"/>
                  </a:lnTo>
                  <a:lnTo>
                    <a:pt x="1570" y="4269"/>
                  </a:lnTo>
                  <a:lnTo>
                    <a:pt x="2616" y="4708"/>
                  </a:lnTo>
                  <a:lnTo>
                    <a:pt x="2616" y="4708"/>
                  </a:lnTo>
                  <a:lnTo>
                    <a:pt x="190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9" name="Google Shape;8369;p35"/>
            <p:cNvSpPr/>
            <p:nvPr/>
          </p:nvSpPr>
          <p:spPr>
            <a:xfrm>
              <a:off x="1713713" y="4972438"/>
              <a:ext cx="443600" cy="650725"/>
            </a:xfrm>
            <a:custGeom>
              <a:avLst/>
              <a:gdLst/>
              <a:ahLst/>
              <a:cxnLst/>
              <a:rect l="l" t="t" r="r" b="b"/>
              <a:pathLst>
                <a:path w="17744" h="26029" extrusionOk="0">
                  <a:moveTo>
                    <a:pt x="13015" y="0"/>
                  </a:moveTo>
                  <a:lnTo>
                    <a:pt x="1" y="23393"/>
                  </a:lnTo>
                  <a:cubicBezTo>
                    <a:pt x="670" y="25757"/>
                    <a:pt x="4750" y="26029"/>
                    <a:pt x="4750" y="26029"/>
                  </a:cubicBezTo>
                  <a:lnTo>
                    <a:pt x="17744" y="2636"/>
                  </a:lnTo>
                  <a:cubicBezTo>
                    <a:pt x="17200" y="837"/>
                    <a:pt x="13015" y="0"/>
                    <a:pt x="130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0" name="Google Shape;8370;p35"/>
            <p:cNvSpPr/>
            <p:nvPr/>
          </p:nvSpPr>
          <p:spPr>
            <a:xfrm>
              <a:off x="1772838" y="4997538"/>
              <a:ext cx="384475" cy="625625"/>
            </a:xfrm>
            <a:custGeom>
              <a:avLst/>
              <a:gdLst/>
              <a:ahLst/>
              <a:cxnLst/>
              <a:rect l="l" t="t" r="r" b="b"/>
              <a:pathLst>
                <a:path w="15379" h="25025" extrusionOk="0">
                  <a:moveTo>
                    <a:pt x="13621" y="0"/>
                  </a:moveTo>
                  <a:lnTo>
                    <a:pt x="0" y="24502"/>
                  </a:lnTo>
                  <a:cubicBezTo>
                    <a:pt x="774" y="24774"/>
                    <a:pt x="1569" y="24941"/>
                    <a:pt x="2385" y="25025"/>
                  </a:cubicBezTo>
                  <a:lnTo>
                    <a:pt x="15379" y="1632"/>
                  </a:lnTo>
                  <a:cubicBezTo>
                    <a:pt x="15170" y="963"/>
                    <a:pt x="14458" y="419"/>
                    <a:pt x="136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1" name="Google Shape;8371;p35"/>
            <p:cNvSpPr/>
            <p:nvPr/>
          </p:nvSpPr>
          <p:spPr>
            <a:xfrm>
              <a:off x="1813638" y="5021588"/>
              <a:ext cx="343675" cy="601575"/>
            </a:xfrm>
            <a:custGeom>
              <a:avLst/>
              <a:gdLst/>
              <a:ahLst/>
              <a:cxnLst/>
              <a:rect l="l" t="t" r="r" b="b"/>
              <a:pathLst>
                <a:path w="13747" h="24063" extrusionOk="0">
                  <a:moveTo>
                    <a:pt x="13349" y="1"/>
                  </a:moveTo>
                  <a:lnTo>
                    <a:pt x="0" y="23958"/>
                  </a:lnTo>
                  <a:cubicBezTo>
                    <a:pt x="439" y="24042"/>
                    <a:pt x="732" y="24063"/>
                    <a:pt x="732" y="24063"/>
                  </a:cubicBezTo>
                  <a:lnTo>
                    <a:pt x="13747" y="670"/>
                  </a:lnTo>
                  <a:cubicBezTo>
                    <a:pt x="13663" y="419"/>
                    <a:pt x="13517" y="189"/>
                    <a:pt x="133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2" name="Google Shape;8372;p35"/>
            <p:cNvSpPr/>
            <p:nvPr/>
          </p:nvSpPr>
          <p:spPr>
            <a:xfrm>
              <a:off x="1857038" y="5254513"/>
              <a:ext cx="148600" cy="111300"/>
            </a:xfrm>
            <a:custGeom>
              <a:avLst/>
              <a:gdLst/>
              <a:ahLst/>
              <a:cxnLst/>
              <a:rect l="l" t="t" r="r" b="b"/>
              <a:pathLst>
                <a:path w="5944" h="4452" extrusionOk="0">
                  <a:moveTo>
                    <a:pt x="1" y="1814"/>
                  </a:moveTo>
                  <a:cubicBezTo>
                    <a:pt x="1" y="1815"/>
                    <a:pt x="1" y="1815"/>
                    <a:pt x="1" y="1815"/>
                  </a:cubicBezTo>
                  <a:lnTo>
                    <a:pt x="1" y="1814"/>
                  </a:lnTo>
                  <a:close/>
                  <a:moveTo>
                    <a:pt x="1220" y="1"/>
                  </a:moveTo>
                  <a:cubicBezTo>
                    <a:pt x="1006" y="1"/>
                    <a:pt x="963" y="79"/>
                    <a:pt x="963" y="79"/>
                  </a:cubicBezTo>
                  <a:lnTo>
                    <a:pt x="1" y="1814"/>
                  </a:lnTo>
                  <a:lnTo>
                    <a:pt x="1" y="1814"/>
                  </a:lnTo>
                  <a:cubicBezTo>
                    <a:pt x="6" y="1807"/>
                    <a:pt x="52" y="1737"/>
                    <a:pt x="251" y="1737"/>
                  </a:cubicBezTo>
                  <a:cubicBezTo>
                    <a:pt x="554" y="1737"/>
                    <a:pt x="1212" y="1897"/>
                    <a:pt x="2616" y="2673"/>
                  </a:cubicBezTo>
                  <a:cubicBezTo>
                    <a:pt x="4981" y="3991"/>
                    <a:pt x="4729" y="4452"/>
                    <a:pt x="4729" y="4452"/>
                  </a:cubicBezTo>
                  <a:lnTo>
                    <a:pt x="5692" y="2715"/>
                  </a:lnTo>
                  <a:cubicBezTo>
                    <a:pt x="5692" y="2715"/>
                    <a:pt x="5943" y="2255"/>
                    <a:pt x="3579" y="936"/>
                  </a:cubicBezTo>
                  <a:cubicBezTo>
                    <a:pt x="2187" y="160"/>
                    <a:pt x="1527" y="1"/>
                    <a:pt x="12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73" name="Google Shape;8373;p35"/>
          <p:cNvGrpSpPr/>
          <p:nvPr/>
        </p:nvGrpSpPr>
        <p:grpSpPr>
          <a:xfrm rot="-1266112">
            <a:off x="-407145" y="193570"/>
            <a:ext cx="980817" cy="828848"/>
            <a:chOff x="4750788" y="4200338"/>
            <a:chExt cx="759563" cy="641875"/>
          </a:xfrm>
        </p:grpSpPr>
        <p:sp>
          <p:nvSpPr>
            <p:cNvPr id="8374" name="Google Shape;8374;p35"/>
            <p:cNvSpPr/>
            <p:nvPr/>
          </p:nvSpPr>
          <p:spPr>
            <a:xfrm>
              <a:off x="4750800" y="4200338"/>
              <a:ext cx="759550" cy="641875"/>
            </a:xfrm>
            <a:custGeom>
              <a:avLst/>
              <a:gdLst/>
              <a:ahLst/>
              <a:cxnLst/>
              <a:rect l="l" t="t" r="r" b="b"/>
              <a:pathLst>
                <a:path w="30382" h="25675" extrusionOk="0">
                  <a:moveTo>
                    <a:pt x="377" y="1"/>
                  </a:moveTo>
                  <a:cubicBezTo>
                    <a:pt x="168" y="1"/>
                    <a:pt x="0" y="189"/>
                    <a:pt x="0" y="398"/>
                  </a:cubicBezTo>
                  <a:lnTo>
                    <a:pt x="0" y="19941"/>
                  </a:lnTo>
                  <a:cubicBezTo>
                    <a:pt x="0" y="20150"/>
                    <a:pt x="168" y="20318"/>
                    <a:pt x="377" y="20318"/>
                  </a:cubicBezTo>
                  <a:lnTo>
                    <a:pt x="12031" y="20318"/>
                  </a:lnTo>
                  <a:lnTo>
                    <a:pt x="8642" y="25674"/>
                  </a:lnTo>
                  <a:lnTo>
                    <a:pt x="22263" y="25674"/>
                  </a:lnTo>
                  <a:lnTo>
                    <a:pt x="18873" y="20318"/>
                  </a:lnTo>
                  <a:lnTo>
                    <a:pt x="30005" y="20318"/>
                  </a:lnTo>
                  <a:cubicBezTo>
                    <a:pt x="30214" y="20318"/>
                    <a:pt x="30381" y="20150"/>
                    <a:pt x="30381" y="19941"/>
                  </a:cubicBezTo>
                  <a:lnTo>
                    <a:pt x="30381" y="398"/>
                  </a:lnTo>
                  <a:cubicBezTo>
                    <a:pt x="30381" y="189"/>
                    <a:pt x="30214" y="22"/>
                    <a:pt x="30026" y="1"/>
                  </a:cubicBezTo>
                  <a:close/>
                </a:path>
              </a:pathLst>
            </a:custGeom>
            <a:solidFill>
              <a:srgbClr val="7C4C2E"/>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5" name="Google Shape;8375;p35"/>
            <p:cNvSpPr/>
            <p:nvPr/>
          </p:nvSpPr>
          <p:spPr>
            <a:xfrm>
              <a:off x="4787925" y="4234863"/>
              <a:ext cx="685800" cy="438900"/>
            </a:xfrm>
            <a:custGeom>
              <a:avLst/>
              <a:gdLst/>
              <a:ahLst/>
              <a:cxnLst/>
              <a:rect l="l" t="t" r="r" b="b"/>
              <a:pathLst>
                <a:path w="27432" h="17556" extrusionOk="0">
                  <a:moveTo>
                    <a:pt x="1" y="1"/>
                  </a:moveTo>
                  <a:lnTo>
                    <a:pt x="1" y="17556"/>
                  </a:lnTo>
                  <a:lnTo>
                    <a:pt x="27432" y="17556"/>
                  </a:lnTo>
                  <a:lnTo>
                    <a:pt x="27432" y="1"/>
                  </a:lnTo>
                  <a:close/>
                </a:path>
              </a:pathLst>
            </a:custGeom>
            <a:solidFill>
              <a:srgbClr val="FFFEE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6" name="Google Shape;8376;p35"/>
            <p:cNvSpPr/>
            <p:nvPr/>
          </p:nvSpPr>
          <p:spPr>
            <a:xfrm>
              <a:off x="4815650" y="4254213"/>
              <a:ext cx="299750" cy="203525"/>
            </a:xfrm>
            <a:custGeom>
              <a:avLst/>
              <a:gdLst/>
              <a:ahLst/>
              <a:cxnLst/>
              <a:rect l="l" t="t" r="r" b="b"/>
              <a:pathLst>
                <a:path w="11990" h="8141" extrusionOk="0">
                  <a:moveTo>
                    <a:pt x="1" y="1"/>
                  </a:moveTo>
                  <a:lnTo>
                    <a:pt x="1" y="8140"/>
                  </a:lnTo>
                  <a:lnTo>
                    <a:pt x="11990" y="8140"/>
                  </a:lnTo>
                  <a:lnTo>
                    <a:pt x="11990" y="1"/>
                  </a:lnTo>
                  <a:close/>
                </a:path>
              </a:pathLst>
            </a:custGeom>
            <a:solidFill>
              <a:srgbClr val="39B44A"/>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7" name="Google Shape;8377;p35"/>
            <p:cNvSpPr/>
            <p:nvPr/>
          </p:nvSpPr>
          <p:spPr>
            <a:xfrm>
              <a:off x="4815650" y="4478638"/>
              <a:ext cx="133425" cy="176300"/>
            </a:xfrm>
            <a:custGeom>
              <a:avLst/>
              <a:gdLst/>
              <a:ahLst/>
              <a:cxnLst/>
              <a:rect l="l" t="t" r="r" b="b"/>
              <a:pathLst>
                <a:path w="5337" h="7052" extrusionOk="0">
                  <a:moveTo>
                    <a:pt x="1" y="0"/>
                  </a:moveTo>
                  <a:lnTo>
                    <a:pt x="1" y="7051"/>
                  </a:lnTo>
                  <a:lnTo>
                    <a:pt x="5336" y="7051"/>
                  </a:lnTo>
                  <a:lnTo>
                    <a:pt x="5336"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8" name="Google Shape;8378;p35"/>
            <p:cNvSpPr/>
            <p:nvPr/>
          </p:nvSpPr>
          <p:spPr>
            <a:xfrm>
              <a:off x="4981475" y="4478638"/>
              <a:ext cx="133925" cy="176300"/>
            </a:xfrm>
            <a:custGeom>
              <a:avLst/>
              <a:gdLst/>
              <a:ahLst/>
              <a:cxnLst/>
              <a:rect l="l" t="t" r="r" b="b"/>
              <a:pathLst>
                <a:path w="5357" h="7052" extrusionOk="0">
                  <a:moveTo>
                    <a:pt x="0" y="0"/>
                  </a:moveTo>
                  <a:lnTo>
                    <a:pt x="0" y="7051"/>
                  </a:lnTo>
                  <a:lnTo>
                    <a:pt x="5357" y="7051"/>
                  </a:lnTo>
                  <a:lnTo>
                    <a:pt x="5357" y="0"/>
                  </a:lnTo>
                  <a:close/>
                </a:path>
              </a:pathLst>
            </a:custGeom>
            <a:solidFill>
              <a:srgbClr val="FFE300"/>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9" name="Google Shape;8379;p35"/>
            <p:cNvSpPr/>
            <p:nvPr/>
          </p:nvSpPr>
          <p:spPr>
            <a:xfrm>
              <a:off x="5137350" y="4254213"/>
              <a:ext cx="308650" cy="7875"/>
            </a:xfrm>
            <a:custGeom>
              <a:avLst/>
              <a:gdLst/>
              <a:ahLst/>
              <a:cxnLst/>
              <a:rect l="l" t="t" r="r" b="b"/>
              <a:pathLst>
                <a:path w="12346" h="315" extrusionOk="0">
                  <a:moveTo>
                    <a:pt x="1" y="1"/>
                  </a:moveTo>
                  <a:lnTo>
                    <a:pt x="1" y="315"/>
                  </a:lnTo>
                  <a:lnTo>
                    <a:pt x="12346" y="315"/>
                  </a:lnTo>
                  <a:lnTo>
                    <a:pt x="12346"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0" name="Google Shape;8380;p35"/>
            <p:cNvSpPr/>
            <p:nvPr/>
          </p:nvSpPr>
          <p:spPr>
            <a:xfrm>
              <a:off x="5137350" y="4289788"/>
              <a:ext cx="308650" cy="8400"/>
            </a:xfrm>
            <a:custGeom>
              <a:avLst/>
              <a:gdLst/>
              <a:ahLst/>
              <a:cxnLst/>
              <a:rect l="l" t="t" r="r" b="b"/>
              <a:pathLst>
                <a:path w="12346" h="336" extrusionOk="0">
                  <a:moveTo>
                    <a:pt x="1" y="1"/>
                  </a:moveTo>
                  <a:lnTo>
                    <a:pt x="1" y="335"/>
                  </a:lnTo>
                  <a:lnTo>
                    <a:pt x="12346" y="335"/>
                  </a:lnTo>
                  <a:lnTo>
                    <a:pt x="12346"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1" name="Google Shape;8381;p35"/>
            <p:cNvSpPr/>
            <p:nvPr/>
          </p:nvSpPr>
          <p:spPr>
            <a:xfrm>
              <a:off x="5137350" y="4325363"/>
              <a:ext cx="308650" cy="8400"/>
            </a:xfrm>
            <a:custGeom>
              <a:avLst/>
              <a:gdLst/>
              <a:ahLst/>
              <a:cxnLst/>
              <a:rect l="l" t="t" r="r" b="b"/>
              <a:pathLst>
                <a:path w="12346" h="336" extrusionOk="0">
                  <a:moveTo>
                    <a:pt x="1" y="1"/>
                  </a:moveTo>
                  <a:lnTo>
                    <a:pt x="1" y="335"/>
                  </a:lnTo>
                  <a:lnTo>
                    <a:pt x="12346" y="335"/>
                  </a:lnTo>
                  <a:lnTo>
                    <a:pt x="12346"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2" name="Google Shape;8382;p35"/>
            <p:cNvSpPr/>
            <p:nvPr/>
          </p:nvSpPr>
          <p:spPr>
            <a:xfrm>
              <a:off x="5137350" y="4360938"/>
              <a:ext cx="308650" cy="8400"/>
            </a:xfrm>
            <a:custGeom>
              <a:avLst/>
              <a:gdLst/>
              <a:ahLst/>
              <a:cxnLst/>
              <a:rect l="l" t="t" r="r" b="b"/>
              <a:pathLst>
                <a:path w="12346" h="336" extrusionOk="0">
                  <a:moveTo>
                    <a:pt x="1" y="0"/>
                  </a:moveTo>
                  <a:lnTo>
                    <a:pt x="1" y="335"/>
                  </a:lnTo>
                  <a:lnTo>
                    <a:pt x="12346" y="335"/>
                  </a:lnTo>
                  <a:lnTo>
                    <a:pt x="12346"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3" name="Google Shape;8383;p35"/>
            <p:cNvSpPr/>
            <p:nvPr/>
          </p:nvSpPr>
          <p:spPr>
            <a:xfrm>
              <a:off x="5137350" y="4397038"/>
              <a:ext cx="308650" cy="7850"/>
            </a:xfrm>
            <a:custGeom>
              <a:avLst/>
              <a:gdLst/>
              <a:ahLst/>
              <a:cxnLst/>
              <a:rect l="l" t="t" r="r" b="b"/>
              <a:pathLst>
                <a:path w="12346" h="314" extrusionOk="0">
                  <a:moveTo>
                    <a:pt x="1" y="0"/>
                  </a:moveTo>
                  <a:lnTo>
                    <a:pt x="1" y="314"/>
                  </a:lnTo>
                  <a:lnTo>
                    <a:pt x="12346" y="314"/>
                  </a:lnTo>
                  <a:lnTo>
                    <a:pt x="12346"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4" name="Google Shape;8384;p35"/>
            <p:cNvSpPr/>
            <p:nvPr/>
          </p:nvSpPr>
          <p:spPr>
            <a:xfrm>
              <a:off x="5137350" y="4432588"/>
              <a:ext cx="308650" cy="8400"/>
            </a:xfrm>
            <a:custGeom>
              <a:avLst/>
              <a:gdLst/>
              <a:ahLst/>
              <a:cxnLst/>
              <a:rect l="l" t="t" r="r" b="b"/>
              <a:pathLst>
                <a:path w="12346" h="336" extrusionOk="0">
                  <a:moveTo>
                    <a:pt x="1" y="1"/>
                  </a:moveTo>
                  <a:lnTo>
                    <a:pt x="1" y="336"/>
                  </a:lnTo>
                  <a:lnTo>
                    <a:pt x="12346" y="336"/>
                  </a:lnTo>
                  <a:lnTo>
                    <a:pt x="12346"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5" name="Google Shape;8385;p35"/>
            <p:cNvSpPr/>
            <p:nvPr/>
          </p:nvSpPr>
          <p:spPr>
            <a:xfrm>
              <a:off x="5137350" y="4468163"/>
              <a:ext cx="308650" cy="8400"/>
            </a:xfrm>
            <a:custGeom>
              <a:avLst/>
              <a:gdLst/>
              <a:ahLst/>
              <a:cxnLst/>
              <a:rect l="l" t="t" r="r" b="b"/>
              <a:pathLst>
                <a:path w="12346" h="336" extrusionOk="0">
                  <a:moveTo>
                    <a:pt x="1" y="1"/>
                  </a:moveTo>
                  <a:lnTo>
                    <a:pt x="1" y="335"/>
                  </a:lnTo>
                  <a:lnTo>
                    <a:pt x="12346" y="335"/>
                  </a:lnTo>
                  <a:lnTo>
                    <a:pt x="12346"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6" name="Google Shape;8386;p35"/>
            <p:cNvSpPr/>
            <p:nvPr/>
          </p:nvSpPr>
          <p:spPr>
            <a:xfrm>
              <a:off x="5137350" y="4503738"/>
              <a:ext cx="308650" cy="8400"/>
            </a:xfrm>
            <a:custGeom>
              <a:avLst/>
              <a:gdLst/>
              <a:ahLst/>
              <a:cxnLst/>
              <a:rect l="l" t="t" r="r" b="b"/>
              <a:pathLst>
                <a:path w="12346" h="336" extrusionOk="0">
                  <a:moveTo>
                    <a:pt x="1" y="0"/>
                  </a:moveTo>
                  <a:lnTo>
                    <a:pt x="1" y="335"/>
                  </a:lnTo>
                  <a:lnTo>
                    <a:pt x="12346" y="335"/>
                  </a:lnTo>
                  <a:lnTo>
                    <a:pt x="12346"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7" name="Google Shape;8387;p35"/>
            <p:cNvSpPr/>
            <p:nvPr/>
          </p:nvSpPr>
          <p:spPr>
            <a:xfrm>
              <a:off x="5137350" y="4539838"/>
              <a:ext cx="308650" cy="7875"/>
            </a:xfrm>
            <a:custGeom>
              <a:avLst/>
              <a:gdLst/>
              <a:ahLst/>
              <a:cxnLst/>
              <a:rect l="l" t="t" r="r" b="b"/>
              <a:pathLst>
                <a:path w="12346" h="315" extrusionOk="0">
                  <a:moveTo>
                    <a:pt x="1" y="0"/>
                  </a:moveTo>
                  <a:lnTo>
                    <a:pt x="1" y="314"/>
                  </a:lnTo>
                  <a:lnTo>
                    <a:pt x="12346" y="314"/>
                  </a:lnTo>
                  <a:lnTo>
                    <a:pt x="12346"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8" name="Google Shape;8388;p35"/>
            <p:cNvSpPr/>
            <p:nvPr/>
          </p:nvSpPr>
          <p:spPr>
            <a:xfrm>
              <a:off x="5137350" y="4575413"/>
              <a:ext cx="308650" cy="7850"/>
            </a:xfrm>
            <a:custGeom>
              <a:avLst/>
              <a:gdLst/>
              <a:ahLst/>
              <a:cxnLst/>
              <a:rect l="l" t="t" r="r" b="b"/>
              <a:pathLst>
                <a:path w="12346" h="314" extrusionOk="0">
                  <a:moveTo>
                    <a:pt x="1" y="0"/>
                  </a:moveTo>
                  <a:lnTo>
                    <a:pt x="1" y="314"/>
                  </a:lnTo>
                  <a:lnTo>
                    <a:pt x="12346" y="314"/>
                  </a:lnTo>
                  <a:lnTo>
                    <a:pt x="12346"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9" name="Google Shape;8389;p35"/>
            <p:cNvSpPr/>
            <p:nvPr/>
          </p:nvSpPr>
          <p:spPr>
            <a:xfrm>
              <a:off x="5137350" y="4610963"/>
              <a:ext cx="308650" cy="8400"/>
            </a:xfrm>
            <a:custGeom>
              <a:avLst/>
              <a:gdLst/>
              <a:ahLst/>
              <a:cxnLst/>
              <a:rect l="l" t="t" r="r" b="b"/>
              <a:pathLst>
                <a:path w="12346" h="336" extrusionOk="0">
                  <a:moveTo>
                    <a:pt x="1" y="1"/>
                  </a:moveTo>
                  <a:lnTo>
                    <a:pt x="1" y="336"/>
                  </a:lnTo>
                  <a:lnTo>
                    <a:pt x="12346" y="336"/>
                  </a:lnTo>
                  <a:lnTo>
                    <a:pt x="12346"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0" name="Google Shape;8390;p35"/>
            <p:cNvSpPr/>
            <p:nvPr/>
          </p:nvSpPr>
          <p:spPr>
            <a:xfrm>
              <a:off x="5137350" y="4646538"/>
              <a:ext cx="308650" cy="8400"/>
            </a:xfrm>
            <a:custGeom>
              <a:avLst/>
              <a:gdLst/>
              <a:ahLst/>
              <a:cxnLst/>
              <a:rect l="l" t="t" r="r" b="b"/>
              <a:pathLst>
                <a:path w="12346" h="336" extrusionOk="0">
                  <a:moveTo>
                    <a:pt x="1" y="1"/>
                  </a:moveTo>
                  <a:lnTo>
                    <a:pt x="1" y="335"/>
                  </a:lnTo>
                  <a:lnTo>
                    <a:pt x="12346" y="335"/>
                  </a:lnTo>
                  <a:lnTo>
                    <a:pt x="12346"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1" name="Google Shape;8391;p35"/>
            <p:cNvSpPr/>
            <p:nvPr/>
          </p:nvSpPr>
          <p:spPr>
            <a:xfrm>
              <a:off x="4750788" y="4200338"/>
              <a:ext cx="759550" cy="641875"/>
            </a:xfrm>
            <a:custGeom>
              <a:avLst/>
              <a:gdLst/>
              <a:ahLst/>
              <a:cxnLst/>
              <a:rect l="l" t="t" r="r" b="b"/>
              <a:pathLst>
                <a:path w="30382" h="25675" extrusionOk="0">
                  <a:moveTo>
                    <a:pt x="377" y="1"/>
                  </a:moveTo>
                  <a:cubicBezTo>
                    <a:pt x="168" y="1"/>
                    <a:pt x="0" y="189"/>
                    <a:pt x="0" y="398"/>
                  </a:cubicBezTo>
                  <a:lnTo>
                    <a:pt x="0" y="19941"/>
                  </a:lnTo>
                  <a:cubicBezTo>
                    <a:pt x="0" y="20150"/>
                    <a:pt x="168" y="20318"/>
                    <a:pt x="377" y="20318"/>
                  </a:cubicBezTo>
                  <a:lnTo>
                    <a:pt x="12031" y="20318"/>
                  </a:lnTo>
                  <a:lnTo>
                    <a:pt x="8642" y="25674"/>
                  </a:lnTo>
                  <a:lnTo>
                    <a:pt x="22263" y="25674"/>
                  </a:lnTo>
                  <a:lnTo>
                    <a:pt x="18873" y="20318"/>
                  </a:lnTo>
                  <a:lnTo>
                    <a:pt x="30005" y="20318"/>
                  </a:lnTo>
                  <a:cubicBezTo>
                    <a:pt x="30214" y="20318"/>
                    <a:pt x="30381" y="20150"/>
                    <a:pt x="30381" y="19941"/>
                  </a:cubicBezTo>
                  <a:lnTo>
                    <a:pt x="30381" y="398"/>
                  </a:lnTo>
                  <a:cubicBezTo>
                    <a:pt x="30381" y="189"/>
                    <a:pt x="30214" y="22"/>
                    <a:pt x="300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2" name="Google Shape;8392;p35"/>
            <p:cNvSpPr/>
            <p:nvPr/>
          </p:nvSpPr>
          <p:spPr>
            <a:xfrm>
              <a:off x="4787913" y="4234863"/>
              <a:ext cx="685800" cy="438900"/>
            </a:xfrm>
            <a:custGeom>
              <a:avLst/>
              <a:gdLst/>
              <a:ahLst/>
              <a:cxnLst/>
              <a:rect l="l" t="t" r="r" b="b"/>
              <a:pathLst>
                <a:path w="27432" h="17556" extrusionOk="0">
                  <a:moveTo>
                    <a:pt x="1" y="1"/>
                  </a:moveTo>
                  <a:lnTo>
                    <a:pt x="1" y="17556"/>
                  </a:lnTo>
                  <a:lnTo>
                    <a:pt x="27432" y="17556"/>
                  </a:lnTo>
                  <a:lnTo>
                    <a:pt x="2743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3" name="Google Shape;8393;p35"/>
            <p:cNvSpPr/>
            <p:nvPr/>
          </p:nvSpPr>
          <p:spPr>
            <a:xfrm>
              <a:off x="4815638" y="4254213"/>
              <a:ext cx="299750" cy="203525"/>
            </a:xfrm>
            <a:custGeom>
              <a:avLst/>
              <a:gdLst/>
              <a:ahLst/>
              <a:cxnLst/>
              <a:rect l="l" t="t" r="r" b="b"/>
              <a:pathLst>
                <a:path w="11990" h="8141" extrusionOk="0">
                  <a:moveTo>
                    <a:pt x="1" y="1"/>
                  </a:moveTo>
                  <a:lnTo>
                    <a:pt x="1" y="8140"/>
                  </a:lnTo>
                  <a:lnTo>
                    <a:pt x="11990" y="8140"/>
                  </a:lnTo>
                  <a:lnTo>
                    <a:pt x="1199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4" name="Google Shape;8394;p35"/>
            <p:cNvSpPr/>
            <p:nvPr/>
          </p:nvSpPr>
          <p:spPr>
            <a:xfrm>
              <a:off x="4815638" y="4478638"/>
              <a:ext cx="133425" cy="176300"/>
            </a:xfrm>
            <a:custGeom>
              <a:avLst/>
              <a:gdLst/>
              <a:ahLst/>
              <a:cxnLst/>
              <a:rect l="l" t="t" r="r" b="b"/>
              <a:pathLst>
                <a:path w="5337" h="7052" extrusionOk="0">
                  <a:moveTo>
                    <a:pt x="1" y="0"/>
                  </a:moveTo>
                  <a:lnTo>
                    <a:pt x="1" y="7051"/>
                  </a:lnTo>
                  <a:lnTo>
                    <a:pt x="5336" y="7051"/>
                  </a:lnTo>
                  <a:lnTo>
                    <a:pt x="53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5" name="Google Shape;8395;p35"/>
            <p:cNvSpPr/>
            <p:nvPr/>
          </p:nvSpPr>
          <p:spPr>
            <a:xfrm>
              <a:off x="4981463" y="4478638"/>
              <a:ext cx="133925" cy="176300"/>
            </a:xfrm>
            <a:custGeom>
              <a:avLst/>
              <a:gdLst/>
              <a:ahLst/>
              <a:cxnLst/>
              <a:rect l="l" t="t" r="r" b="b"/>
              <a:pathLst>
                <a:path w="5357" h="7052" extrusionOk="0">
                  <a:moveTo>
                    <a:pt x="0" y="0"/>
                  </a:moveTo>
                  <a:lnTo>
                    <a:pt x="0" y="7051"/>
                  </a:lnTo>
                  <a:lnTo>
                    <a:pt x="5357" y="7051"/>
                  </a:lnTo>
                  <a:lnTo>
                    <a:pt x="53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6" name="Google Shape;8396;p35"/>
            <p:cNvSpPr/>
            <p:nvPr/>
          </p:nvSpPr>
          <p:spPr>
            <a:xfrm>
              <a:off x="5137338" y="4254213"/>
              <a:ext cx="308650" cy="7875"/>
            </a:xfrm>
            <a:custGeom>
              <a:avLst/>
              <a:gdLst/>
              <a:ahLst/>
              <a:cxnLst/>
              <a:rect l="l" t="t" r="r" b="b"/>
              <a:pathLst>
                <a:path w="12346" h="315" extrusionOk="0">
                  <a:moveTo>
                    <a:pt x="1" y="1"/>
                  </a:moveTo>
                  <a:lnTo>
                    <a:pt x="1" y="315"/>
                  </a:lnTo>
                  <a:lnTo>
                    <a:pt x="12346" y="315"/>
                  </a:lnTo>
                  <a:lnTo>
                    <a:pt x="123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7" name="Google Shape;8397;p35"/>
            <p:cNvSpPr/>
            <p:nvPr/>
          </p:nvSpPr>
          <p:spPr>
            <a:xfrm>
              <a:off x="5137338" y="4289788"/>
              <a:ext cx="308650" cy="8400"/>
            </a:xfrm>
            <a:custGeom>
              <a:avLst/>
              <a:gdLst/>
              <a:ahLst/>
              <a:cxnLst/>
              <a:rect l="l" t="t" r="r" b="b"/>
              <a:pathLst>
                <a:path w="12346" h="336" extrusionOk="0">
                  <a:moveTo>
                    <a:pt x="1" y="1"/>
                  </a:moveTo>
                  <a:lnTo>
                    <a:pt x="1" y="335"/>
                  </a:lnTo>
                  <a:lnTo>
                    <a:pt x="12346" y="335"/>
                  </a:lnTo>
                  <a:lnTo>
                    <a:pt x="123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8" name="Google Shape;8398;p35"/>
            <p:cNvSpPr/>
            <p:nvPr/>
          </p:nvSpPr>
          <p:spPr>
            <a:xfrm>
              <a:off x="5137338" y="4325363"/>
              <a:ext cx="308650" cy="8400"/>
            </a:xfrm>
            <a:custGeom>
              <a:avLst/>
              <a:gdLst/>
              <a:ahLst/>
              <a:cxnLst/>
              <a:rect l="l" t="t" r="r" b="b"/>
              <a:pathLst>
                <a:path w="12346" h="336" extrusionOk="0">
                  <a:moveTo>
                    <a:pt x="1" y="1"/>
                  </a:moveTo>
                  <a:lnTo>
                    <a:pt x="1" y="335"/>
                  </a:lnTo>
                  <a:lnTo>
                    <a:pt x="12346" y="335"/>
                  </a:lnTo>
                  <a:lnTo>
                    <a:pt x="123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9" name="Google Shape;8399;p35"/>
            <p:cNvSpPr/>
            <p:nvPr/>
          </p:nvSpPr>
          <p:spPr>
            <a:xfrm>
              <a:off x="5137338" y="4360938"/>
              <a:ext cx="308650" cy="8400"/>
            </a:xfrm>
            <a:custGeom>
              <a:avLst/>
              <a:gdLst/>
              <a:ahLst/>
              <a:cxnLst/>
              <a:rect l="l" t="t" r="r" b="b"/>
              <a:pathLst>
                <a:path w="12346" h="336" extrusionOk="0">
                  <a:moveTo>
                    <a:pt x="1" y="0"/>
                  </a:moveTo>
                  <a:lnTo>
                    <a:pt x="1" y="335"/>
                  </a:lnTo>
                  <a:lnTo>
                    <a:pt x="12346" y="335"/>
                  </a:lnTo>
                  <a:lnTo>
                    <a:pt x="123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0" name="Google Shape;8400;p35"/>
            <p:cNvSpPr/>
            <p:nvPr/>
          </p:nvSpPr>
          <p:spPr>
            <a:xfrm>
              <a:off x="5137338" y="4397038"/>
              <a:ext cx="308650" cy="7850"/>
            </a:xfrm>
            <a:custGeom>
              <a:avLst/>
              <a:gdLst/>
              <a:ahLst/>
              <a:cxnLst/>
              <a:rect l="l" t="t" r="r" b="b"/>
              <a:pathLst>
                <a:path w="12346" h="314" extrusionOk="0">
                  <a:moveTo>
                    <a:pt x="1" y="0"/>
                  </a:moveTo>
                  <a:lnTo>
                    <a:pt x="1" y="314"/>
                  </a:lnTo>
                  <a:lnTo>
                    <a:pt x="12346" y="314"/>
                  </a:lnTo>
                  <a:lnTo>
                    <a:pt x="123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1" name="Google Shape;8401;p35"/>
            <p:cNvSpPr/>
            <p:nvPr/>
          </p:nvSpPr>
          <p:spPr>
            <a:xfrm>
              <a:off x="5137338" y="4432588"/>
              <a:ext cx="308650" cy="8400"/>
            </a:xfrm>
            <a:custGeom>
              <a:avLst/>
              <a:gdLst/>
              <a:ahLst/>
              <a:cxnLst/>
              <a:rect l="l" t="t" r="r" b="b"/>
              <a:pathLst>
                <a:path w="12346" h="336" extrusionOk="0">
                  <a:moveTo>
                    <a:pt x="1" y="1"/>
                  </a:moveTo>
                  <a:lnTo>
                    <a:pt x="1" y="336"/>
                  </a:lnTo>
                  <a:lnTo>
                    <a:pt x="12346" y="336"/>
                  </a:lnTo>
                  <a:lnTo>
                    <a:pt x="123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2" name="Google Shape;8402;p35"/>
            <p:cNvSpPr/>
            <p:nvPr/>
          </p:nvSpPr>
          <p:spPr>
            <a:xfrm>
              <a:off x="5137338" y="4468163"/>
              <a:ext cx="308650" cy="8400"/>
            </a:xfrm>
            <a:custGeom>
              <a:avLst/>
              <a:gdLst/>
              <a:ahLst/>
              <a:cxnLst/>
              <a:rect l="l" t="t" r="r" b="b"/>
              <a:pathLst>
                <a:path w="12346" h="336" extrusionOk="0">
                  <a:moveTo>
                    <a:pt x="1" y="1"/>
                  </a:moveTo>
                  <a:lnTo>
                    <a:pt x="1" y="335"/>
                  </a:lnTo>
                  <a:lnTo>
                    <a:pt x="12346" y="335"/>
                  </a:lnTo>
                  <a:lnTo>
                    <a:pt x="123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3" name="Google Shape;8403;p35"/>
            <p:cNvSpPr/>
            <p:nvPr/>
          </p:nvSpPr>
          <p:spPr>
            <a:xfrm>
              <a:off x="5137338" y="4503738"/>
              <a:ext cx="308650" cy="8400"/>
            </a:xfrm>
            <a:custGeom>
              <a:avLst/>
              <a:gdLst/>
              <a:ahLst/>
              <a:cxnLst/>
              <a:rect l="l" t="t" r="r" b="b"/>
              <a:pathLst>
                <a:path w="12346" h="336" extrusionOk="0">
                  <a:moveTo>
                    <a:pt x="1" y="0"/>
                  </a:moveTo>
                  <a:lnTo>
                    <a:pt x="1" y="335"/>
                  </a:lnTo>
                  <a:lnTo>
                    <a:pt x="12346" y="335"/>
                  </a:lnTo>
                  <a:lnTo>
                    <a:pt x="123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4" name="Google Shape;8404;p35"/>
            <p:cNvSpPr/>
            <p:nvPr/>
          </p:nvSpPr>
          <p:spPr>
            <a:xfrm>
              <a:off x="5137338" y="4539838"/>
              <a:ext cx="308650" cy="7875"/>
            </a:xfrm>
            <a:custGeom>
              <a:avLst/>
              <a:gdLst/>
              <a:ahLst/>
              <a:cxnLst/>
              <a:rect l="l" t="t" r="r" b="b"/>
              <a:pathLst>
                <a:path w="12346" h="315" extrusionOk="0">
                  <a:moveTo>
                    <a:pt x="1" y="0"/>
                  </a:moveTo>
                  <a:lnTo>
                    <a:pt x="1" y="314"/>
                  </a:lnTo>
                  <a:lnTo>
                    <a:pt x="12346" y="314"/>
                  </a:lnTo>
                  <a:lnTo>
                    <a:pt x="123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5" name="Google Shape;8405;p35"/>
            <p:cNvSpPr/>
            <p:nvPr/>
          </p:nvSpPr>
          <p:spPr>
            <a:xfrm>
              <a:off x="5137338" y="4575413"/>
              <a:ext cx="308650" cy="7850"/>
            </a:xfrm>
            <a:custGeom>
              <a:avLst/>
              <a:gdLst/>
              <a:ahLst/>
              <a:cxnLst/>
              <a:rect l="l" t="t" r="r" b="b"/>
              <a:pathLst>
                <a:path w="12346" h="314" extrusionOk="0">
                  <a:moveTo>
                    <a:pt x="1" y="0"/>
                  </a:moveTo>
                  <a:lnTo>
                    <a:pt x="1" y="314"/>
                  </a:lnTo>
                  <a:lnTo>
                    <a:pt x="12346" y="314"/>
                  </a:lnTo>
                  <a:lnTo>
                    <a:pt x="123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6" name="Google Shape;8406;p35"/>
            <p:cNvSpPr/>
            <p:nvPr/>
          </p:nvSpPr>
          <p:spPr>
            <a:xfrm>
              <a:off x="5137338" y="4610963"/>
              <a:ext cx="308650" cy="8400"/>
            </a:xfrm>
            <a:custGeom>
              <a:avLst/>
              <a:gdLst/>
              <a:ahLst/>
              <a:cxnLst/>
              <a:rect l="l" t="t" r="r" b="b"/>
              <a:pathLst>
                <a:path w="12346" h="336" extrusionOk="0">
                  <a:moveTo>
                    <a:pt x="1" y="1"/>
                  </a:moveTo>
                  <a:lnTo>
                    <a:pt x="1" y="336"/>
                  </a:lnTo>
                  <a:lnTo>
                    <a:pt x="12346" y="336"/>
                  </a:lnTo>
                  <a:lnTo>
                    <a:pt x="123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7" name="Google Shape;8407;p35"/>
            <p:cNvSpPr/>
            <p:nvPr/>
          </p:nvSpPr>
          <p:spPr>
            <a:xfrm>
              <a:off x="5137338" y="4646538"/>
              <a:ext cx="308650" cy="8400"/>
            </a:xfrm>
            <a:custGeom>
              <a:avLst/>
              <a:gdLst/>
              <a:ahLst/>
              <a:cxnLst/>
              <a:rect l="l" t="t" r="r" b="b"/>
              <a:pathLst>
                <a:path w="12346" h="336" extrusionOk="0">
                  <a:moveTo>
                    <a:pt x="1" y="1"/>
                  </a:moveTo>
                  <a:lnTo>
                    <a:pt x="1" y="335"/>
                  </a:lnTo>
                  <a:lnTo>
                    <a:pt x="12346" y="335"/>
                  </a:lnTo>
                  <a:lnTo>
                    <a:pt x="123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08" name="Google Shape;8408;p35"/>
          <p:cNvGrpSpPr/>
          <p:nvPr/>
        </p:nvGrpSpPr>
        <p:grpSpPr>
          <a:xfrm rot="-7620864">
            <a:off x="3151935" y="4087690"/>
            <a:ext cx="545997" cy="1143306"/>
            <a:chOff x="724161" y="2710893"/>
            <a:chExt cx="281035" cy="588445"/>
          </a:xfrm>
        </p:grpSpPr>
        <p:sp>
          <p:nvSpPr>
            <p:cNvPr id="8409" name="Google Shape;8409;p35"/>
            <p:cNvSpPr/>
            <p:nvPr/>
          </p:nvSpPr>
          <p:spPr>
            <a:xfrm>
              <a:off x="930849" y="2710893"/>
              <a:ext cx="74347" cy="86001"/>
            </a:xfrm>
            <a:custGeom>
              <a:avLst/>
              <a:gdLst/>
              <a:ahLst/>
              <a:cxnLst/>
              <a:rect l="l" t="t" r="r" b="b"/>
              <a:pathLst>
                <a:path w="2303" h="2664" extrusionOk="0">
                  <a:moveTo>
                    <a:pt x="1087" y="0"/>
                  </a:moveTo>
                  <a:cubicBezTo>
                    <a:pt x="967" y="0"/>
                    <a:pt x="858" y="67"/>
                    <a:pt x="796" y="192"/>
                  </a:cubicBezTo>
                  <a:lnTo>
                    <a:pt x="63" y="1845"/>
                  </a:lnTo>
                  <a:cubicBezTo>
                    <a:pt x="1" y="1991"/>
                    <a:pt x="63" y="2179"/>
                    <a:pt x="210" y="2242"/>
                  </a:cubicBezTo>
                  <a:lnTo>
                    <a:pt x="1089" y="2640"/>
                  </a:lnTo>
                  <a:cubicBezTo>
                    <a:pt x="1126" y="2656"/>
                    <a:pt x="1166" y="2664"/>
                    <a:pt x="1206" y="2664"/>
                  </a:cubicBezTo>
                  <a:cubicBezTo>
                    <a:pt x="1323" y="2664"/>
                    <a:pt x="1440" y="2597"/>
                    <a:pt x="1486" y="2472"/>
                  </a:cubicBezTo>
                  <a:lnTo>
                    <a:pt x="2219" y="819"/>
                  </a:lnTo>
                  <a:cubicBezTo>
                    <a:pt x="2302" y="673"/>
                    <a:pt x="2219" y="485"/>
                    <a:pt x="2072" y="422"/>
                  </a:cubicBezTo>
                  <a:lnTo>
                    <a:pt x="1214" y="24"/>
                  </a:lnTo>
                  <a:cubicBezTo>
                    <a:pt x="1172" y="8"/>
                    <a:pt x="1129" y="0"/>
                    <a:pt x="1087" y="0"/>
                  </a:cubicBezTo>
                  <a:close/>
                </a:path>
              </a:pathLst>
            </a:custGeom>
            <a:solidFill>
              <a:srgbClr val="FF7BA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0" name="Google Shape;8410;p35"/>
            <p:cNvSpPr/>
            <p:nvPr/>
          </p:nvSpPr>
          <p:spPr>
            <a:xfrm>
              <a:off x="933561" y="2736655"/>
              <a:ext cx="60142" cy="52039"/>
            </a:xfrm>
            <a:custGeom>
              <a:avLst/>
              <a:gdLst/>
              <a:ahLst/>
              <a:cxnLst/>
              <a:rect l="l" t="t" r="r" b="b"/>
              <a:pathLst>
                <a:path w="1863" h="1612" extrusionOk="0">
                  <a:moveTo>
                    <a:pt x="440" y="1"/>
                  </a:moveTo>
                  <a:lnTo>
                    <a:pt x="0" y="984"/>
                  </a:lnTo>
                  <a:lnTo>
                    <a:pt x="1444" y="1612"/>
                  </a:lnTo>
                  <a:lnTo>
                    <a:pt x="1863" y="649"/>
                  </a:lnTo>
                  <a:lnTo>
                    <a:pt x="440" y="1"/>
                  </a:lnTo>
                  <a:close/>
                </a:path>
              </a:pathLst>
            </a:custGeom>
            <a:solidFill>
              <a:srgbClr val="B2B2B2"/>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1" name="Google Shape;8411;p35"/>
            <p:cNvSpPr/>
            <p:nvPr/>
          </p:nvSpPr>
          <p:spPr>
            <a:xfrm>
              <a:off x="725500" y="2769066"/>
              <a:ext cx="222943" cy="472874"/>
            </a:xfrm>
            <a:custGeom>
              <a:avLst/>
              <a:gdLst/>
              <a:ahLst/>
              <a:cxnLst/>
              <a:rect l="l" t="t" r="r" b="b"/>
              <a:pathLst>
                <a:path w="6906" h="14648" extrusionOk="0">
                  <a:moveTo>
                    <a:pt x="6424" y="1"/>
                  </a:moveTo>
                  <a:lnTo>
                    <a:pt x="1" y="14438"/>
                  </a:lnTo>
                  <a:lnTo>
                    <a:pt x="461" y="14647"/>
                  </a:lnTo>
                  <a:lnTo>
                    <a:pt x="6906" y="210"/>
                  </a:lnTo>
                  <a:lnTo>
                    <a:pt x="6424" y="1"/>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2" name="Google Shape;8412;p35"/>
            <p:cNvSpPr/>
            <p:nvPr/>
          </p:nvSpPr>
          <p:spPr>
            <a:xfrm>
              <a:off x="740383" y="2775168"/>
              <a:ext cx="223589" cy="472842"/>
            </a:xfrm>
            <a:custGeom>
              <a:avLst/>
              <a:gdLst/>
              <a:ahLst/>
              <a:cxnLst/>
              <a:rect l="l" t="t" r="r" b="b"/>
              <a:pathLst>
                <a:path w="6926" h="14647" extrusionOk="0">
                  <a:moveTo>
                    <a:pt x="6445" y="0"/>
                  </a:moveTo>
                  <a:lnTo>
                    <a:pt x="0" y="14437"/>
                  </a:lnTo>
                  <a:lnTo>
                    <a:pt x="482" y="14647"/>
                  </a:lnTo>
                  <a:lnTo>
                    <a:pt x="6926" y="209"/>
                  </a:lnTo>
                  <a:lnTo>
                    <a:pt x="6445" y="0"/>
                  </a:lnTo>
                  <a:close/>
                </a:path>
              </a:pathLst>
            </a:custGeom>
            <a:solidFill>
              <a:srgbClr val="FBED2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3" name="Google Shape;8413;p35"/>
            <p:cNvSpPr/>
            <p:nvPr/>
          </p:nvSpPr>
          <p:spPr>
            <a:xfrm>
              <a:off x="755910" y="2782593"/>
              <a:ext cx="223621" cy="472842"/>
            </a:xfrm>
            <a:custGeom>
              <a:avLst/>
              <a:gdLst/>
              <a:ahLst/>
              <a:cxnLst/>
              <a:rect l="l" t="t" r="r" b="b"/>
              <a:pathLst>
                <a:path w="6927" h="14647" extrusionOk="0">
                  <a:moveTo>
                    <a:pt x="6445" y="0"/>
                  </a:moveTo>
                  <a:lnTo>
                    <a:pt x="1" y="14417"/>
                  </a:lnTo>
                  <a:lnTo>
                    <a:pt x="482" y="14647"/>
                  </a:lnTo>
                  <a:lnTo>
                    <a:pt x="6926" y="210"/>
                  </a:lnTo>
                  <a:lnTo>
                    <a:pt x="6445" y="0"/>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4" name="Google Shape;8414;p35"/>
            <p:cNvSpPr/>
            <p:nvPr/>
          </p:nvSpPr>
          <p:spPr>
            <a:xfrm>
              <a:off x="928170" y="2764773"/>
              <a:ext cx="56075" cy="28893"/>
            </a:xfrm>
            <a:custGeom>
              <a:avLst/>
              <a:gdLst/>
              <a:ahLst/>
              <a:cxnLst/>
              <a:rect l="l" t="t" r="r" b="b"/>
              <a:pathLst>
                <a:path w="1737" h="895" extrusionOk="0">
                  <a:moveTo>
                    <a:pt x="142" y="0"/>
                  </a:moveTo>
                  <a:cubicBezTo>
                    <a:pt x="97" y="0"/>
                    <a:pt x="58" y="24"/>
                    <a:pt x="42" y="71"/>
                  </a:cubicBezTo>
                  <a:cubicBezTo>
                    <a:pt x="0" y="134"/>
                    <a:pt x="42" y="218"/>
                    <a:pt x="105" y="238"/>
                  </a:cubicBezTo>
                  <a:lnTo>
                    <a:pt x="1548" y="887"/>
                  </a:lnTo>
                  <a:cubicBezTo>
                    <a:pt x="1564" y="892"/>
                    <a:pt x="1580" y="895"/>
                    <a:pt x="1595" y="895"/>
                  </a:cubicBezTo>
                  <a:cubicBezTo>
                    <a:pt x="1641" y="895"/>
                    <a:pt x="1684" y="871"/>
                    <a:pt x="1716" y="824"/>
                  </a:cubicBezTo>
                  <a:cubicBezTo>
                    <a:pt x="1737" y="762"/>
                    <a:pt x="1716" y="699"/>
                    <a:pt x="1653" y="657"/>
                  </a:cubicBezTo>
                  <a:lnTo>
                    <a:pt x="188" y="8"/>
                  </a:lnTo>
                  <a:cubicBezTo>
                    <a:pt x="173" y="3"/>
                    <a:pt x="157" y="0"/>
                    <a:pt x="142" y="0"/>
                  </a:cubicBezTo>
                  <a:close/>
                </a:path>
              </a:pathLst>
            </a:custGeom>
            <a:solidFill>
              <a:srgbClr val="CBCBC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5" name="Google Shape;8415;p35"/>
            <p:cNvSpPr/>
            <p:nvPr/>
          </p:nvSpPr>
          <p:spPr>
            <a:xfrm>
              <a:off x="943020" y="2732361"/>
              <a:ext cx="55429" cy="29183"/>
            </a:xfrm>
            <a:custGeom>
              <a:avLst/>
              <a:gdLst/>
              <a:ahLst/>
              <a:cxnLst/>
              <a:rect l="l" t="t" r="r" b="b"/>
              <a:pathLst>
                <a:path w="1717" h="904" extrusionOk="0">
                  <a:moveTo>
                    <a:pt x="142" y="0"/>
                  </a:moveTo>
                  <a:cubicBezTo>
                    <a:pt x="90" y="0"/>
                    <a:pt x="37" y="28"/>
                    <a:pt x="21" y="92"/>
                  </a:cubicBezTo>
                  <a:cubicBezTo>
                    <a:pt x="0" y="154"/>
                    <a:pt x="21" y="217"/>
                    <a:pt x="84" y="238"/>
                  </a:cubicBezTo>
                  <a:lnTo>
                    <a:pt x="1528" y="887"/>
                  </a:lnTo>
                  <a:cubicBezTo>
                    <a:pt x="1545" y="898"/>
                    <a:pt x="1564" y="904"/>
                    <a:pt x="1583" y="904"/>
                  </a:cubicBezTo>
                  <a:cubicBezTo>
                    <a:pt x="1632" y="904"/>
                    <a:pt x="1680" y="869"/>
                    <a:pt x="1695" y="824"/>
                  </a:cubicBezTo>
                  <a:cubicBezTo>
                    <a:pt x="1716" y="761"/>
                    <a:pt x="1695" y="698"/>
                    <a:pt x="1632" y="657"/>
                  </a:cubicBezTo>
                  <a:lnTo>
                    <a:pt x="189" y="8"/>
                  </a:lnTo>
                  <a:cubicBezTo>
                    <a:pt x="174" y="3"/>
                    <a:pt x="158" y="0"/>
                    <a:pt x="142" y="0"/>
                  </a:cubicBezTo>
                  <a:close/>
                </a:path>
              </a:pathLst>
            </a:custGeom>
            <a:solidFill>
              <a:srgbClr val="CBCBC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6" name="Google Shape;8416;p35"/>
            <p:cNvSpPr/>
            <p:nvPr/>
          </p:nvSpPr>
          <p:spPr>
            <a:xfrm>
              <a:off x="724177" y="3234483"/>
              <a:ext cx="47294" cy="64856"/>
            </a:xfrm>
            <a:custGeom>
              <a:avLst/>
              <a:gdLst/>
              <a:ahLst/>
              <a:cxnLst/>
              <a:rect l="l" t="t" r="r" b="b"/>
              <a:pathLst>
                <a:path w="1465" h="2009" extrusionOk="0">
                  <a:moveTo>
                    <a:pt x="21" y="0"/>
                  </a:moveTo>
                  <a:lnTo>
                    <a:pt x="0" y="2009"/>
                  </a:lnTo>
                  <a:lnTo>
                    <a:pt x="1465" y="649"/>
                  </a:lnTo>
                  <a:lnTo>
                    <a:pt x="21" y="0"/>
                  </a:lnTo>
                  <a:close/>
                </a:path>
              </a:pathLst>
            </a:custGeom>
            <a:solidFill>
              <a:srgbClr val="EBD3B9"/>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7" name="Google Shape;8417;p35"/>
            <p:cNvSpPr/>
            <p:nvPr/>
          </p:nvSpPr>
          <p:spPr>
            <a:xfrm>
              <a:off x="724177" y="3283778"/>
              <a:ext cx="10815" cy="15560"/>
            </a:xfrm>
            <a:custGeom>
              <a:avLst/>
              <a:gdLst/>
              <a:ahLst/>
              <a:cxnLst/>
              <a:rect l="l" t="t" r="r" b="b"/>
              <a:pathLst>
                <a:path w="335" h="482" extrusionOk="0">
                  <a:moveTo>
                    <a:pt x="0" y="1"/>
                  </a:moveTo>
                  <a:lnTo>
                    <a:pt x="0" y="482"/>
                  </a:lnTo>
                  <a:lnTo>
                    <a:pt x="335" y="147"/>
                  </a:lnTo>
                  <a:lnTo>
                    <a:pt x="0" y="1"/>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8" name="Google Shape;8418;p35"/>
            <p:cNvSpPr/>
            <p:nvPr/>
          </p:nvSpPr>
          <p:spPr>
            <a:xfrm>
              <a:off x="970718" y="2717737"/>
              <a:ext cx="34478" cy="35834"/>
            </a:xfrm>
            <a:custGeom>
              <a:avLst/>
              <a:gdLst/>
              <a:ahLst/>
              <a:cxnLst/>
              <a:rect l="l" t="t" r="r" b="b"/>
              <a:pathLst>
                <a:path w="1068" h="1110" extrusionOk="0">
                  <a:moveTo>
                    <a:pt x="356" y="1"/>
                  </a:moveTo>
                  <a:lnTo>
                    <a:pt x="0" y="775"/>
                  </a:lnTo>
                  <a:lnTo>
                    <a:pt x="774" y="1110"/>
                  </a:lnTo>
                  <a:lnTo>
                    <a:pt x="984" y="607"/>
                  </a:lnTo>
                  <a:cubicBezTo>
                    <a:pt x="1067" y="461"/>
                    <a:pt x="984" y="273"/>
                    <a:pt x="837" y="210"/>
                  </a:cubicBezTo>
                  <a:lnTo>
                    <a:pt x="356" y="1"/>
                  </a:lnTo>
                  <a:close/>
                </a:path>
              </a:pathLst>
            </a:custGeom>
            <a:solidFill>
              <a:srgbClr val="FF7BA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9" name="Google Shape;8419;p35"/>
            <p:cNvSpPr/>
            <p:nvPr/>
          </p:nvSpPr>
          <p:spPr>
            <a:xfrm>
              <a:off x="956514" y="2750149"/>
              <a:ext cx="35834" cy="35834"/>
            </a:xfrm>
            <a:custGeom>
              <a:avLst/>
              <a:gdLst/>
              <a:ahLst/>
              <a:cxnLst/>
              <a:rect l="l" t="t" r="r" b="b"/>
              <a:pathLst>
                <a:path w="1110" h="1110" extrusionOk="0">
                  <a:moveTo>
                    <a:pt x="336" y="1"/>
                  </a:moveTo>
                  <a:lnTo>
                    <a:pt x="1" y="775"/>
                  </a:lnTo>
                  <a:lnTo>
                    <a:pt x="775" y="1110"/>
                  </a:lnTo>
                  <a:lnTo>
                    <a:pt x="1110" y="336"/>
                  </a:lnTo>
                  <a:lnTo>
                    <a:pt x="336" y="1"/>
                  </a:lnTo>
                  <a:close/>
                </a:path>
              </a:pathLst>
            </a:custGeom>
            <a:solidFill>
              <a:srgbClr val="B2B2B2"/>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0" name="Google Shape;8420;p35"/>
            <p:cNvSpPr/>
            <p:nvPr/>
          </p:nvSpPr>
          <p:spPr>
            <a:xfrm>
              <a:off x="747130" y="2782593"/>
              <a:ext cx="215518" cy="466095"/>
            </a:xfrm>
            <a:custGeom>
              <a:avLst/>
              <a:gdLst/>
              <a:ahLst/>
              <a:cxnLst/>
              <a:rect l="l" t="t" r="r" b="b"/>
              <a:pathLst>
                <a:path w="6676" h="14438" extrusionOk="0">
                  <a:moveTo>
                    <a:pt x="6382" y="0"/>
                  </a:moveTo>
                  <a:lnTo>
                    <a:pt x="6299" y="189"/>
                  </a:lnTo>
                  <a:lnTo>
                    <a:pt x="0" y="14312"/>
                  </a:lnTo>
                  <a:lnTo>
                    <a:pt x="273" y="14438"/>
                  </a:lnTo>
                  <a:lnTo>
                    <a:pt x="6675" y="126"/>
                  </a:lnTo>
                  <a:lnTo>
                    <a:pt x="6382" y="0"/>
                  </a:lnTo>
                  <a:close/>
                </a:path>
              </a:pathLst>
            </a:custGeom>
            <a:solidFill>
              <a:srgbClr val="FBED2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1" name="Google Shape;8421;p35"/>
            <p:cNvSpPr/>
            <p:nvPr/>
          </p:nvSpPr>
          <p:spPr>
            <a:xfrm>
              <a:off x="755910" y="2786628"/>
              <a:ext cx="221587" cy="468806"/>
            </a:xfrm>
            <a:custGeom>
              <a:avLst/>
              <a:gdLst/>
              <a:ahLst/>
              <a:cxnLst/>
              <a:rect l="l" t="t" r="r" b="b"/>
              <a:pathLst>
                <a:path w="6864" h="14522" extrusionOk="0">
                  <a:moveTo>
                    <a:pt x="6403" y="1"/>
                  </a:moveTo>
                  <a:lnTo>
                    <a:pt x="1" y="14313"/>
                  </a:lnTo>
                  <a:lnTo>
                    <a:pt x="482" y="14522"/>
                  </a:lnTo>
                  <a:lnTo>
                    <a:pt x="6863" y="210"/>
                  </a:lnTo>
                  <a:lnTo>
                    <a:pt x="6403" y="1"/>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2" name="Google Shape;8422;p35"/>
            <p:cNvSpPr/>
            <p:nvPr/>
          </p:nvSpPr>
          <p:spPr>
            <a:xfrm>
              <a:off x="953157" y="2775168"/>
              <a:ext cx="31895" cy="18595"/>
            </a:xfrm>
            <a:custGeom>
              <a:avLst/>
              <a:gdLst/>
              <a:ahLst/>
              <a:cxnLst/>
              <a:rect l="l" t="t" r="r" b="b"/>
              <a:pathLst>
                <a:path w="988" h="576" extrusionOk="0">
                  <a:moveTo>
                    <a:pt x="105" y="0"/>
                  </a:moveTo>
                  <a:lnTo>
                    <a:pt x="63" y="84"/>
                  </a:lnTo>
                  <a:lnTo>
                    <a:pt x="63" y="105"/>
                  </a:lnTo>
                  <a:lnTo>
                    <a:pt x="0" y="230"/>
                  </a:lnTo>
                  <a:lnTo>
                    <a:pt x="293" y="356"/>
                  </a:lnTo>
                  <a:lnTo>
                    <a:pt x="753" y="565"/>
                  </a:lnTo>
                  <a:cubicBezTo>
                    <a:pt x="773" y="573"/>
                    <a:pt x="792" y="576"/>
                    <a:pt x="809" y="576"/>
                  </a:cubicBezTo>
                  <a:cubicBezTo>
                    <a:pt x="937" y="576"/>
                    <a:pt x="987" y="390"/>
                    <a:pt x="858" y="335"/>
                  </a:cubicBezTo>
                  <a:lnTo>
                    <a:pt x="879" y="335"/>
                  </a:lnTo>
                  <a:lnTo>
                    <a:pt x="105" y="0"/>
                  </a:lnTo>
                  <a:close/>
                </a:path>
              </a:pathLst>
            </a:custGeom>
            <a:solidFill>
              <a:srgbClr val="CBCBC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3" name="Google Shape;8423;p35"/>
            <p:cNvSpPr/>
            <p:nvPr/>
          </p:nvSpPr>
          <p:spPr>
            <a:xfrm>
              <a:off x="968006" y="2742724"/>
              <a:ext cx="30442" cy="18821"/>
            </a:xfrm>
            <a:custGeom>
              <a:avLst/>
              <a:gdLst/>
              <a:ahLst/>
              <a:cxnLst/>
              <a:rect l="l" t="t" r="r" b="b"/>
              <a:pathLst>
                <a:path w="943" h="583" extrusionOk="0">
                  <a:moveTo>
                    <a:pt x="105" y="1"/>
                  </a:moveTo>
                  <a:lnTo>
                    <a:pt x="42" y="126"/>
                  </a:lnTo>
                  <a:lnTo>
                    <a:pt x="1" y="231"/>
                  </a:lnTo>
                  <a:lnTo>
                    <a:pt x="754" y="566"/>
                  </a:lnTo>
                  <a:cubicBezTo>
                    <a:pt x="771" y="577"/>
                    <a:pt x="790" y="583"/>
                    <a:pt x="809" y="583"/>
                  </a:cubicBezTo>
                  <a:cubicBezTo>
                    <a:pt x="858" y="583"/>
                    <a:pt x="906" y="548"/>
                    <a:pt x="921" y="503"/>
                  </a:cubicBezTo>
                  <a:cubicBezTo>
                    <a:pt x="942" y="440"/>
                    <a:pt x="921" y="377"/>
                    <a:pt x="858" y="336"/>
                  </a:cubicBezTo>
                  <a:lnTo>
                    <a:pt x="105" y="1"/>
                  </a:lnTo>
                  <a:close/>
                </a:path>
              </a:pathLst>
            </a:custGeom>
            <a:solidFill>
              <a:srgbClr val="CBCBC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4" name="Google Shape;8424;p35"/>
            <p:cNvSpPr/>
            <p:nvPr/>
          </p:nvSpPr>
          <p:spPr>
            <a:xfrm>
              <a:off x="724177" y="3244620"/>
              <a:ext cx="47294" cy="54719"/>
            </a:xfrm>
            <a:custGeom>
              <a:avLst/>
              <a:gdLst/>
              <a:ahLst/>
              <a:cxnLst/>
              <a:rect l="l" t="t" r="r" b="b"/>
              <a:pathLst>
                <a:path w="1465" h="1695" extrusionOk="0">
                  <a:moveTo>
                    <a:pt x="711" y="0"/>
                  </a:moveTo>
                  <a:lnTo>
                    <a:pt x="0" y="1590"/>
                  </a:lnTo>
                  <a:lnTo>
                    <a:pt x="0" y="1695"/>
                  </a:lnTo>
                  <a:lnTo>
                    <a:pt x="1465" y="335"/>
                  </a:lnTo>
                  <a:lnTo>
                    <a:pt x="984" y="126"/>
                  </a:lnTo>
                  <a:lnTo>
                    <a:pt x="711" y="0"/>
                  </a:lnTo>
                  <a:close/>
                </a:path>
              </a:pathLst>
            </a:custGeom>
            <a:solidFill>
              <a:srgbClr val="EBD3B9"/>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5" name="Google Shape;8425;p35"/>
            <p:cNvSpPr/>
            <p:nvPr/>
          </p:nvSpPr>
          <p:spPr>
            <a:xfrm>
              <a:off x="930833" y="2710893"/>
              <a:ext cx="74347" cy="86001"/>
            </a:xfrm>
            <a:custGeom>
              <a:avLst/>
              <a:gdLst/>
              <a:ahLst/>
              <a:cxnLst/>
              <a:rect l="l" t="t" r="r" b="b"/>
              <a:pathLst>
                <a:path w="2303" h="2664" extrusionOk="0">
                  <a:moveTo>
                    <a:pt x="1087" y="0"/>
                  </a:moveTo>
                  <a:cubicBezTo>
                    <a:pt x="967" y="0"/>
                    <a:pt x="858" y="67"/>
                    <a:pt x="796" y="192"/>
                  </a:cubicBezTo>
                  <a:lnTo>
                    <a:pt x="63" y="1845"/>
                  </a:lnTo>
                  <a:cubicBezTo>
                    <a:pt x="1" y="1991"/>
                    <a:pt x="63" y="2179"/>
                    <a:pt x="210" y="2242"/>
                  </a:cubicBezTo>
                  <a:lnTo>
                    <a:pt x="1089" y="2640"/>
                  </a:lnTo>
                  <a:cubicBezTo>
                    <a:pt x="1126" y="2656"/>
                    <a:pt x="1166" y="2664"/>
                    <a:pt x="1206" y="2664"/>
                  </a:cubicBezTo>
                  <a:cubicBezTo>
                    <a:pt x="1323" y="2664"/>
                    <a:pt x="1440" y="2597"/>
                    <a:pt x="1486" y="2472"/>
                  </a:cubicBezTo>
                  <a:lnTo>
                    <a:pt x="2219" y="819"/>
                  </a:lnTo>
                  <a:cubicBezTo>
                    <a:pt x="2302" y="673"/>
                    <a:pt x="2219" y="485"/>
                    <a:pt x="2072" y="422"/>
                  </a:cubicBezTo>
                  <a:lnTo>
                    <a:pt x="1214" y="24"/>
                  </a:lnTo>
                  <a:cubicBezTo>
                    <a:pt x="1172" y="8"/>
                    <a:pt x="1129" y="0"/>
                    <a:pt x="10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6" name="Google Shape;8426;p35"/>
            <p:cNvSpPr/>
            <p:nvPr/>
          </p:nvSpPr>
          <p:spPr>
            <a:xfrm>
              <a:off x="933545" y="2736655"/>
              <a:ext cx="60142" cy="52039"/>
            </a:xfrm>
            <a:custGeom>
              <a:avLst/>
              <a:gdLst/>
              <a:ahLst/>
              <a:cxnLst/>
              <a:rect l="l" t="t" r="r" b="b"/>
              <a:pathLst>
                <a:path w="1863" h="1612" extrusionOk="0">
                  <a:moveTo>
                    <a:pt x="440" y="1"/>
                  </a:moveTo>
                  <a:lnTo>
                    <a:pt x="0" y="984"/>
                  </a:lnTo>
                  <a:lnTo>
                    <a:pt x="1444" y="1612"/>
                  </a:lnTo>
                  <a:lnTo>
                    <a:pt x="1863" y="649"/>
                  </a:lnTo>
                  <a:lnTo>
                    <a:pt x="44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7" name="Google Shape;8427;p35"/>
            <p:cNvSpPr/>
            <p:nvPr/>
          </p:nvSpPr>
          <p:spPr>
            <a:xfrm>
              <a:off x="725484" y="2769066"/>
              <a:ext cx="222943" cy="472874"/>
            </a:xfrm>
            <a:custGeom>
              <a:avLst/>
              <a:gdLst/>
              <a:ahLst/>
              <a:cxnLst/>
              <a:rect l="l" t="t" r="r" b="b"/>
              <a:pathLst>
                <a:path w="6906" h="14648" extrusionOk="0">
                  <a:moveTo>
                    <a:pt x="6424" y="1"/>
                  </a:moveTo>
                  <a:lnTo>
                    <a:pt x="1" y="14438"/>
                  </a:lnTo>
                  <a:lnTo>
                    <a:pt x="461" y="14647"/>
                  </a:lnTo>
                  <a:lnTo>
                    <a:pt x="6906" y="210"/>
                  </a:lnTo>
                  <a:lnTo>
                    <a:pt x="64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8" name="Google Shape;8428;p35"/>
            <p:cNvSpPr/>
            <p:nvPr/>
          </p:nvSpPr>
          <p:spPr>
            <a:xfrm>
              <a:off x="740366" y="2775168"/>
              <a:ext cx="223589" cy="472842"/>
            </a:xfrm>
            <a:custGeom>
              <a:avLst/>
              <a:gdLst/>
              <a:ahLst/>
              <a:cxnLst/>
              <a:rect l="l" t="t" r="r" b="b"/>
              <a:pathLst>
                <a:path w="6926" h="14647" extrusionOk="0">
                  <a:moveTo>
                    <a:pt x="6445" y="0"/>
                  </a:moveTo>
                  <a:lnTo>
                    <a:pt x="0" y="14437"/>
                  </a:lnTo>
                  <a:lnTo>
                    <a:pt x="482" y="14647"/>
                  </a:lnTo>
                  <a:lnTo>
                    <a:pt x="6926" y="209"/>
                  </a:lnTo>
                  <a:lnTo>
                    <a:pt x="644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9" name="Google Shape;8429;p35"/>
            <p:cNvSpPr/>
            <p:nvPr/>
          </p:nvSpPr>
          <p:spPr>
            <a:xfrm>
              <a:off x="755894" y="2782593"/>
              <a:ext cx="223621" cy="472842"/>
            </a:xfrm>
            <a:custGeom>
              <a:avLst/>
              <a:gdLst/>
              <a:ahLst/>
              <a:cxnLst/>
              <a:rect l="l" t="t" r="r" b="b"/>
              <a:pathLst>
                <a:path w="6927" h="14647" extrusionOk="0">
                  <a:moveTo>
                    <a:pt x="6445" y="0"/>
                  </a:moveTo>
                  <a:lnTo>
                    <a:pt x="1" y="14417"/>
                  </a:lnTo>
                  <a:lnTo>
                    <a:pt x="482" y="14647"/>
                  </a:lnTo>
                  <a:lnTo>
                    <a:pt x="6926" y="210"/>
                  </a:lnTo>
                  <a:lnTo>
                    <a:pt x="6445"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0" name="Google Shape;8430;p35"/>
            <p:cNvSpPr/>
            <p:nvPr/>
          </p:nvSpPr>
          <p:spPr>
            <a:xfrm>
              <a:off x="928154" y="2764773"/>
              <a:ext cx="56075" cy="28893"/>
            </a:xfrm>
            <a:custGeom>
              <a:avLst/>
              <a:gdLst/>
              <a:ahLst/>
              <a:cxnLst/>
              <a:rect l="l" t="t" r="r" b="b"/>
              <a:pathLst>
                <a:path w="1737" h="895" extrusionOk="0">
                  <a:moveTo>
                    <a:pt x="142" y="0"/>
                  </a:moveTo>
                  <a:cubicBezTo>
                    <a:pt x="97" y="0"/>
                    <a:pt x="58" y="24"/>
                    <a:pt x="42" y="71"/>
                  </a:cubicBezTo>
                  <a:cubicBezTo>
                    <a:pt x="0" y="134"/>
                    <a:pt x="42" y="218"/>
                    <a:pt x="105" y="238"/>
                  </a:cubicBezTo>
                  <a:lnTo>
                    <a:pt x="1548" y="887"/>
                  </a:lnTo>
                  <a:cubicBezTo>
                    <a:pt x="1564" y="892"/>
                    <a:pt x="1580" y="895"/>
                    <a:pt x="1595" y="895"/>
                  </a:cubicBezTo>
                  <a:cubicBezTo>
                    <a:pt x="1641" y="895"/>
                    <a:pt x="1684" y="871"/>
                    <a:pt x="1716" y="824"/>
                  </a:cubicBezTo>
                  <a:cubicBezTo>
                    <a:pt x="1737" y="762"/>
                    <a:pt x="1716" y="699"/>
                    <a:pt x="1653" y="657"/>
                  </a:cubicBezTo>
                  <a:lnTo>
                    <a:pt x="188" y="8"/>
                  </a:lnTo>
                  <a:cubicBezTo>
                    <a:pt x="173" y="3"/>
                    <a:pt x="157" y="0"/>
                    <a:pt x="142" y="0"/>
                  </a:cubicBezTo>
                  <a:close/>
                </a:path>
              </a:pathLst>
            </a:custGeom>
            <a:solidFill>
              <a:srgbClr val="CB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1" name="Google Shape;8431;p35"/>
            <p:cNvSpPr/>
            <p:nvPr/>
          </p:nvSpPr>
          <p:spPr>
            <a:xfrm>
              <a:off x="943004" y="2732361"/>
              <a:ext cx="55429" cy="29183"/>
            </a:xfrm>
            <a:custGeom>
              <a:avLst/>
              <a:gdLst/>
              <a:ahLst/>
              <a:cxnLst/>
              <a:rect l="l" t="t" r="r" b="b"/>
              <a:pathLst>
                <a:path w="1717" h="904" extrusionOk="0">
                  <a:moveTo>
                    <a:pt x="142" y="0"/>
                  </a:moveTo>
                  <a:cubicBezTo>
                    <a:pt x="90" y="0"/>
                    <a:pt x="37" y="28"/>
                    <a:pt x="21" y="92"/>
                  </a:cubicBezTo>
                  <a:cubicBezTo>
                    <a:pt x="0" y="154"/>
                    <a:pt x="21" y="217"/>
                    <a:pt x="84" y="238"/>
                  </a:cubicBezTo>
                  <a:lnTo>
                    <a:pt x="1528" y="887"/>
                  </a:lnTo>
                  <a:cubicBezTo>
                    <a:pt x="1545" y="898"/>
                    <a:pt x="1564" y="904"/>
                    <a:pt x="1583" y="904"/>
                  </a:cubicBezTo>
                  <a:cubicBezTo>
                    <a:pt x="1632" y="904"/>
                    <a:pt x="1680" y="869"/>
                    <a:pt x="1695" y="824"/>
                  </a:cubicBezTo>
                  <a:cubicBezTo>
                    <a:pt x="1716" y="761"/>
                    <a:pt x="1695" y="698"/>
                    <a:pt x="1632" y="657"/>
                  </a:cubicBezTo>
                  <a:lnTo>
                    <a:pt x="189" y="8"/>
                  </a:lnTo>
                  <a:cubicBezTo>
                    <a:pt x="174" y="3"/>
                    <a:pt x="158" y="0"/>
                    <a:pt x="142" y="0"/>
                  </a:cubicBezTo>
                  <a:close/>
                </a:path>
              </a:pathLst>
            </a:custGeom>
            <a:solidFill>
              <a:srgbClr val="CB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2" name="Google Shape;8432;p35"/>
            <p:cNvSpPr/>
            <p:nvPr/>
          </p:nvSpPr>
          <p:spPr>
            <a:xfrm>
              <a:off x="724161" y="3234483"/>
              <a:ext cx="47294" cy="64856"/>
            </a:xfrm>
            <a:custGeom>
              <a:avLst/>
              <a:gdLst/>
              <a:ahLst/>
              <a:cxnLst/>
              <a:rect l="l" t="t" r="r" b="b"/>
              <a:pathLst>
                <a:path w="1465" h="2009" extrusionOk="0">
                  <a:moveTo>
                    <a:pt x="21" y="0"/>
                  </a:moveTo>
                  <a:lnTo>
                    <a:pt x="0" y="2009"/>
                  </a:lnTo>
                  <a:lnTo>
                    <a:pt x="1465" y="649"/>
                  </a:lnTo>
                  <a:lnTo>
                    <a:pt x="21" y="0"/>
                  </a:lnTo>
                  <a:close/>
                </a:path>
              </a:pathLst>
            </a:custGeom>
            <a:solidFill>
              <a:srgbClr val="EBD3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3" name="Google Shape;8433;p35"/>
            <p:cNvSpPr/>
            <p:nvPr/>
          </p:nvSpPr>
          <p:spPr>
            <a:xfrm>
              <a:off x="970702" y="2717737"/>
              <a:ext cx="34478" cy="35834"/>
            </a:xfrm>
            <a:custGeom>
              <a:avLst/>
              <a:gdLst/>
              <a:ahLst/>
              <a:cxnLst/>
              <a:rect l="l" t="t" r="r" b="b"/>
              <a:pathLst>
                <a:path w="1068" h="1110" extrusionOk="0">
                  <a:moveTo>
                    <a:pt x="356" y="1"/>
                  </a:moveTo>
                  <a:lnTo>
                    <a:pt x="0" y="775"/>
                  </a:lnTo>
                  <a:lnTo>
                    <a:pt x="774" y="1110"/>
                  </a:lnTo>
                  <a:lnTo>
                    <a:pt x="984" y="607"/>
                  </a:lnTo>
                  <a:cubicBezTo>
                    <a:pt x="1067" y="461"/>
                    <a:pt x="984" y="273"/>
                    <a:pt x="837" y="210"/>
                  </a:cubicBezTo>
                  <a:lnTo>
                    <a:pt x="3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4" name="Google Shape;8434;p35"/>
            <p:cNvSpPr/>
            <p:nvPr/>
          </p:nvSpPr>
          <p:spPr>
            <a:xfrm>
              <a:off x="956498" y="2750149"/>
              <a:ext cx="35834" cy="35834"/>
            </a:xfrm>
            <a:custGeom>
              <a:avLst/>
              <a:gdLst/>
              <a:ahLst/>
              <a:cxnLst/>
              <a:rect l="l" t="t" r="r" b="b"/>
              <a:pathLst>
                <a:path w="1110" h="1110" extrusionOk="0">
                  <a:moveTo>
                    <a:pt x="336" y="1"/>
                  </a:moveTo>
                  <a:lnTo>
                    <a:pt x="1" y="775"/>
                  </a:lnTo>
                  <a:lnTo>
                    <a:pt x="775" y="1110"/>
                  </a:lnTo>
                  <a:lnTo>
                    <a:pt x="1110" y="336"/>
                  </a:lnTo>
                  <a:lnTo>
                    <a:pt x="33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5" name="Google Shape;8435;p35"/>
            <p:cNvSpPr/>
            <p:nvPr/>
          </p:nvSpPr>
          <p:spPr>
            <a:xfrm>
              <a:off x="747113" y="2782593"/>
              <a:ext cx="215518" cy="466095"/>
            </a:xfrm>
            <a:custGeom>
              <a:avLst/>
              <a:gdLst/>
              <a:ahLst/>
              <a:cxnLst/>
              <a:rect l="l" t="t" r="r" b="b"/>
              <a:pathLst>
                <a:path w="6676" h="14438" extrusionOk="0">
                  <a:moveTo>
                    <a:pt x="6382" y="0"/>
                  </a:moveTo>
                  <a:lnTo>
                    <a:pt x="6299" y="189"/>
                  </a:lnTo>
                  <a:lnTo>
                    <a:pt x="0" y="14312"/>
                  </a:lnTo>
                  <a:lnTo>
                    <a:pt x="273" y="14438"/>
                  </a:lnTo>
                  <a:lnTo>
                    <a:pt x="6675" y="126"/>
                  </a:lnTo>
                  <a:lnTo>
                    <a:pt x="63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6" name="Google Shape;8436;p35"/>
            <p:cNvSpPr/>
            <p:nvPr/>
          </p:nvSpPr>
          <p:spPr>
            <a:xfrm>
              <a:off x="755894" y="2786628"/>
              <a:ext cx="221587" cy="468806"/>
            </a:xfrm>
            <a:custGeom>
              <a:avLst/>
              <a:gdLst/>
              <a:ahLst/>
              <a:cxnLst/>
              <a:rect l="l" t="t" r="r" b="b"/>
              <a:pathLst>
                <a:path w="6864" h="14522" extrusionOk="0">
                  <a:moveTo>
                    <a:pt x="6403" y="1"/>
                  </a:moveTo>
                  <a:lnTo>
                    <a:pt x="1" y="14313"/>
                  </a:lnTo>
                  <a:lnTo>
                    <a:pt x="482" y="14522"/>
                  </a:lnTo>
                  <a:lnTo>
                    <a:pt x="6863" y="210"/>
                  </a:lnTo>
                  <a:lnTo>
                    <a:pt x="64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7" name="Google Shape;8437;p35"/>
            <p:cNvSpPr/>
            <p:nvPr/>
          </p:nvSpPr>
          <p:spPr>
            <a:xfrm>
              <a:off x="953140" y="2775168"/>
              <a:ext cx="31895" cy="18595"/>
            </a:xfrm>
            <a:custGeom>
              <a:avLst/>
              <a:gdLst/>
              <a:ahLst/>
              <a:cxnLst/>
              <a:rect l="l" t="t" r="r" b="b"/>
              <a:pathLst>
                <a:path w="988" h="576" extrusionOk="0">
                  <a:moveTo>
                    <a:pt x="105" y="0"/>
                  </a:moveTo>
                  <a:lnTo>
                    <a:pt x="63" y="84"/>
                  </a:lnTo>
                  <a:lnTo>
                    <a:pt x="63" y="105"/>
                  </a:lnTo>
                  <a:lnTo>
                    <a:pt x="0" y="230"/>
                  </a:lnTo>
                  <a:lnTo>
                    <a:pt x="293" y="356"/>
                  </a:lnTo>
                  <a:lnTo>
                    <a:pt x="753" y="565"/>
                  </a:lnTo>
                  <a:cubicBezTo>
                    <a:pt x="773" y="573"/>
                    <a:pt x="792" y="576"/>
                    <a:pt x="809" y="576"/>
                  </a:cubicBezTo>
                  <a:cubicBezTo>
                    <a:pt x="937" y="576"/>
                    <a:pt x="987" y="390"/>
                    <a:pt x="858" y="335"/>
                  </a:cubicBezTo>
                  <a:lnTo>
                    <a:pt x="879" y="335"/>
                  </a:lnTo>
                  <a:lnTo>
                    <a:pt x="105" y="0"/>
                  </a:lnTo>
                  <a:close/>
                </a:path>
              </a:pathLst>
            </a:custGeom>
            <a:solidFill>
              <a:srgbClr val="CB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8" name="Google Shape;8438;p35"/>
            <p:cNvSpPr/>
            <p:nvPr/>
          </p:nvSpPr>
          <p:spPr>
            <a:xfrm>
              <a:off x="967990" y="2742724"/>
              <a:ext cx="30442" cy="18821"/>
            </a:xfrm>
            <a:custGeom>
              <a:avLst/>
              <a:gdLst/>
              <a:ahLst/>
              <a:cxnLst/>
              <a:rect l="l" t="t" r="r" b="b"/>
              <a:pathLst>
                <a:path w="943" h="583" extrusionOk="0">
                  <a:moveTo>
                    <a:pt x="105" y="1"/>
                  </a:moveTo>
                  <a:lnTo>
                    <a:pt x="42" y="126"/>
                  </a:lnTo>
                  <a:lnTo>
                    <a:pt x="1" y="231"/>
                  </a:lnTo>
                  <a:lnTo>
                    <a:pt x="754" y="566"/>
                  </a:lnTo>
                  <a:cubicBezTo>
                    <a:pt x="771" y="577"/>
                    <a:pt x="790" y="583"/>
                    <a:pt x="809" y="583"/>
                  </a:cubicBezTo>
                  <a:cubicBezTo>
                    <a:pt x="858" y="583"/>
                    <a:pt x="906" y="548"/>
                    <a:pt x="921" y="503"/>
                  </a:cubicBezTo>
                  <a:cubicBezTo>
                    <a:pt x="942" y="440"/>
                    <a:pt x="921" y="377"/>
                    <a:pt x="858" y="336"/>
                  </a:cubicBezTo>
                  <a:lnTo>
                    <a:pt x="105" y="1"/>
                  </a:lnTo>
                  <a:close/>
                </a:path>
              </a:pathLst>
            </a:custGeom>
            <a:solidFill>
              <a:srgbClr val="CB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9" name="Google Shape;8439;p35"/>
            <p:cNvSpPr/>
            <p:nvPr/>
          </p:nvSpPr>
          <p:spPr>
            <a:xfrm>
              <a:off x="724161" y="3244620"/>
              <a:ext cx="47294" cy="54719"/>
            </a:xfrm>
            <a:custGeom>
              <a:avLst/>
              <a:gdLst/>
              <a:ahLst/>
              <a:cxnLst/>
              <a:rect l="l" t="t" r="r" b="b"/>
              <a:pathLst>
                <a:path w="1465" h="1695" extrusionOk="0">
                  <a:moveTo>
                    <a:pt x="711" y="0"/>
                  </a:moveTo>
                  <a:lnTo>
                    <a:pt x="0" y="1590"/>
                  </a:lnTo>
                  <a:lnTo>
                    <a:pt x="0" y="1695"/>
                  </a:lnTo>
                  <a:lnTo>
                    <a:pt x="1465" y="335"/>
                  </a:lnTo>
                  <a:lnTo>
                    <a:pt x="984" y="126"/>
                  </a:lnTo>
                  <a:lnTo>
                    <a:pt x="711" y="0"/>
                  </a:lnTo>
                  <a:close/>
                </a:path>
              </a:pathLst>
            </a:custGeom>
            <a:solidFill>
              <a:srgbClr val="EBD3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0" name="Google Shape;8440;p35"/>
            <p:cNvSpPr/>
            <p:nvPr/>
          </p:nvSpPr>
          <p:spPr>
            <a:xfrm>
              <a:off x="724161" y="3283778"/>
              <a:ext cx="10815" cy="15560"/>
            </a:xfrm>
            <a:custGeom>
              <a:avLst/>
              <a:gdLst/>
              <a:ahLst/>
              <a:cxnLst/>
              <a:rect l="l" t="t" r="r" b="b"/>
              <a:pathLst>
                <a:path w="335" h="482" extrusionOk="0">
                  <a:moveTo>
                    <a:pt x="0" y="1"/>
                  </a:moveTo>
                  <a:lnTo>
                    <a:pt x="0" y="482"/>
                  </a:lnTo>
                  <a:lnTo>
                    <a:pt x="335" y="147"/>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41" name="Google Shape;8441;p35"/>
          <p:cNvGrpSpPr/>
          <p:nvPr/>
        </p:nvGrpSpPr>
        <p:grpSpPr>
          <a:xfrm>
            <a:off x="6397809" y="44808"/>
            <a:ext cx="1052426" cy="866947"/>
            <a:chOff x="4399263" y="2810788"/>
            <a:chExt cx="815013" cy="671375"/>
          </a:xfrm>
        </p:grpSpPr>
        <p:sp>
          <p:nvSpPr>
            <p:cNvPr id="8442" name="Google Shape;8442;p35"/>
            <p:cNvSpPr/>
            <p:nvPr/>
          </p:nvSpPr>
          <p:spPr>
            <a:xfrm>
              <a:off x="4399275" y="2810788"/>
              <a:ext cx="815000" cy="332350"/>
            </a:xfrm>
            <a:custGeom>
              <a:avLst/>
              <a:gdLst/>
              <a:ahLst/>
              <a:cxnLst/>
              <a:rect l="l" t="t" r="r" b="b"/>
              <a:pathLst>
                <a:path w="32600" h="13294" extrusionOk="0">
                  <a:moveTo>
                    <a:pt x="1877" y="0"/>
                  </a:moveTo>
                  <a:cubicBezTo>
                    <a:pt x="1477" y="0"/>
                    <a:pt x="1106" y="256"/>
                    <a:pt x="984" y="658"/>
                  </a:cubicBezTo>
                  <a:lnTo>
                    <a:pt x="147" y="3609"/>
                  </a:lnTo>
                  <a:cubicBezTo>
                    <a:pt x="0" y="4090"/>
                    <a:pt x="272" y="4592"/>
                    <a:pt x="754" y="4738"/>
                  </a:cubicBezTo>
                  <a:lnTo>
                    <a:pt x="30507" y="13254"/>
                  </a:lnTo>
                  <a:cubicBezTo>
                    <a:pt x="30595" y="13281"/>
                    <a:pt x="30684" y="13294"/>
                    <a:pt x="30772" y="13294"/>
                  </a:cubicBezTo>
                  <a:cubicBezTo>
                    <a:pt x="31160" y="13294"/>
                    <a:pt x="31514" y="13040"/>
                    <a:pt x="31616" y="12648"/>
                  </a:cubicBezTo>
                  <a:lnTo>
                    <a:pt x="32474" y="9697"/>
                  </a:lnTo>
                  <a:cubicBezTo>
                    <a:pt x="32599" y="9216"/>
                    <a:pt x="32327" y="8714"/>
                    <a:pt x="31846" y="8567"/>
                  </a:cubicBezTo>
                  <a:lnTo>
                    <a:pt x="2114" y="31"/>
                  </a:lnTo>
                  <a:cubicBezTo>
                    <a:pt x="2035" y="10"/>
                    <a:pt x="1955" y="0"/>
                    <a:pt x="1877" y="0"/>
                  </a:cubicBezTo>
                  <a:close/>
                </a:path>
              </a:pathLst>
            </a:custGeom>
            <a:solidFill>
              <a:srgbClr val="BFEFE5"/>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3" name="Google Shape;8443;p35"/>
            <p:cNvSpPr/>
            <p:nvPr/>
          </p:nvSpPr>
          <p:spPr>
            <a:xfrm>
              <a:off x="4399275" y="2851288"/>
              <a:ext cx="805050" cy="291850"/>
            </a:xfrm>
            <a:custGeom>
              <a:avLst/>
              <a:gdLst/>
              <a:ahLst/>
              <a:cxnLst/>
              <a:rect l="l" t="t" r="r" b="b"/>
              <a:pathLst>
                <a:path w="32202" h="11674" extrusionOk="0">
                  <a:moveTo>
                    <a:pt x="712" y="1"/>
                  </a:moveTo>
                  <a:lnTo>
                    <a:pt x="147" y="1989"/>
                  </a:lnTo>
                  <a:cubicBezTo>
                    <a:pt x="0" y="2470"/>
                    <a:pt x="272" y="2972"/>
                    <a:pt x="775" y="3118"/>
                  </a:cubicBezTo>
                  <a:lnTo>
                    <a:pt x="30507" y="11634"/>
                  </a:lnTo>
                  <a:cubicBezTo>
                    <a:pt x="30595" y="11661"/>
                    <a:pt x="30684" y="11674"/>
                    <a:pt x="30772" y="11674"/>
                  </a:cubicBezTo>
                  <a:cubicBezTo>
                    <a:pt x="31160" y="11674"/>
                    <a:pt x="31514" y="11420"/>
                    <a:pt x="31616" y="11028"/>
                  </a:cubicBezTo>
                  <a:lnTo>
                    <a:pt x="32202" y="9040"/>
                  </a:lnTo>
                  <a:lnTo>
                    <a:pt x="712" y="1"/>
                  </a:lnTo>
                  <a:close/>
                </a:path>
              </a:pathLst>
            </a:custGeom>
            <a:solidFill>
              <a:srgbClr val="BFEFE5"/>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4" name="Google Shape;8444;p35"/>
            <p:cNvSpPr/>
            <p:nvPr/>
          </p:nvSpPr>
          <p:spPr>
            <a:xfrm>
              <a:off x="4399800" y="2891563"/>
              <a:ext cx="793025" cy="251575"/>
            </a:xfrm>
            <a:custGeom>
              <a:avLst/>
              <a:gdLst/>
              <a:ahLst/>
              <a:cxnLst/>
              <a:rect l="l" t="t" r="r" b="b"/>
              <a:pathLst>
                <a:path w="31721" h="10063" extrusionOk="0">
                  <a:moveTo>
                    <a:pt x="251" y="1"/>
                  </a:moveTo>
                  <a:lnTo>
                    <a:pt x="126" y="378"/>
                  </a:lnTo>
                  <a:cubicBezTo>
                    <a:pt x="0" y="859"/>
                    <a:pt x="272" y="1361"/>
                    <a:pt x="754" y="1507"/>
                  </a:cubicBezTo>
                  <a:lnTo>
                    <a:pt x="30486" y="10023"/>
                  </a:lnTo>
                  <a:cubicBezTo>
                    <a:pt x="30574" y="10050"/>
                    <a:pt x="30663" y="10063"/>
                    <a:pt x="30751" y="10063"/>
                  </a:cubicBezTo>
                  <a:cubicBezTo>
                    <a:pt x="31139" y="10063"/>
                    <a:pt x="31493" y="9809"/>
                    <a:pt x="31595" y="9417"/>
                  </a:cubicBezTo>
                  <a:lnTo>
                    <a:pt x="31721" y="9040"/>
                  </a:lnTo>
                  <a:lnTo>
                    <a:pt x="251" y="1"/>
                  </a:lnTo>
                  <a:close/>
                </a:path>
              </a:pathLst>
            </a:custGeom>
            <a:solidFill>
              <a:srgbClr val="BFEFE5"/>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5" name="Google Shape;8445;p35"/>
            <p:cNvSpPr/>
            <p:nvPr/>
          </p:nvSpPr>
          <p:spPr>
            <a:xfrm>
              <a:off x="4444250" y="2812588"/>
              <a:ext cx="12600" cy="33500"/>
            </a:xfrm>
            <a:custGeom>
              <a:avLst/>
              <a:gdLst/>
              <a:ahLst/>
              <a:cxnLst/>
              <a:rect l="l" t="t" r="r" b="b"/>
              <a:pathLst>
                <a:path w="504" h="1340" extrusionOk="0">
                  <a:moveTo>
                    <a:pt x="378" y="0"/>
                  </a:moveTo>
                  <a:lnTo>
                    <a:pt x="1" y="1298"/>
                  </a:lnTo>
                  <a:lnTo>
                    <a:pt x="126" y="1340"/>
                  </a:lnTo>
                  <a:lnTo>
                    <a:pt x="503" y="42"/>
                  </a:lnTo>
                  <a:lnTo>
                    <a:pt x="378"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6" name="Google Shape;8446;p35"/>
            <p:cNvSpPr/>
            <p:nvPr/>
          </p:nvSpPr>
          <p:spPr>
            <a:xfrm>
              <a:off x="4459425" y="2815213"/>
              <a:ext cx="8400" cy="17275"/>
            </a:xfrm>
            <a:custGeom>
              <a:avLst/>
              <a:gdLst/>
              <a:ahLst/>
              <a:cxnLst/>
              <a:rect l="l" t="t" r="r" b="b"/>
              <a:pathLst>
                <a:path w="336" h="691" extrusionOk="0">
                  <a:moveTo>
                    <a:pt x="189" y="0"/>
                  </a:moveTo>
                  <a:lnTo>
                    <a:pt x="1" y="649"/>
                  </a:lnTo>
                  <a:lnTo>
                    <a:pt x="147" y="691"/>
                  </a:lnTo>
                  <a:lnTo>
                    <a:pt x="335"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7" name="Google Shape;8447;p35"/>
            <p:cNvSpPr/>
            <p:nvPr/>
          </p:nvSpPr>
          <p:spPr>
            <a:xfrm>
              <a:off x="4470950" y="2818863"/>
              <a:ext cx="7850" cy="16775"/>
            </a:xfrm>
            <a:custGeom>
              <a:avLst/>
              <a:gdLst/>
              <a:ahLst/>
              <a:cxnLst/>
              <a:rect l="l" t="t" r="r" b="b"/>
              <a:pathLst>
                <a:path w="314" h="671" extrusionOk="0">
                  <a:moveTo>
                    <a:pt x="188" y="1"/>
                  </a:moveTo>
                  <a:lnTo>
                    <a:pt x="0" y="649"/>
                  </a:lnTo>
                  <a:lnTo>
                    <a:pt x="126" y="670"/>
                  </a:lnTo>
                  <a:lnTo>
                    <a:pt x="314" y="21"/>
                  </a:lnTo>
                  <a:lnTo>
                    <a:pt x="18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8" name="Google Shape;8448;p35"/>
            <p:cNvSpPr/>
            <p:nvPr/>
          </p:nvSpPr>
          <p:spPr>
            <a:xfrm>
              <a:off x="4489775" y="282881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9" name="Google Shape;8449;p35"/>
            <p:cNvSpPr/>
            <p:nvPr/>
          </p:nvSpPr>
          <p:spPr>
            <a:xfrm>
              <a:off x="4506500" y="2837688"/>
              <a:ext cx="7875" cy="17300"/>
            </a:xfrm>
            <a:custGeom>
              <a:avLst/>
              <a:gdLst/>
              <a:ahLst/>
              <a:cxnLst/>
              <a:rect l="l" t="t" r="r" b="b"/>
              <a:pathLst>
                <a:path w="315" h="692" extrusionOk="0">
                  <a:moveTo>
                    <a:pt x="189" y="1"/>
                  </a:moveTo>
                  <a:lnTo>
                    <a:pt x="1" y="649"/>
                  </a:lnTo>
                  <a:lnTo>
                    <a:pt x="126" y="691"/>
                  </a:lnTo>
                  <a:lnTo>
                    <a:pt x="315"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0" name="Google Shape;8450;p35"/>
            <p:cNvSpPr/>
            <p:nvPr/>
          </p:nvSpPr>
          <p:spPr>
            <a:xfrm>
              <a:off x="4499700" y="2828288"/>
              <a:ext cx="12575" cy="33500"/>
            </a:xfrm>
            <a:custGeom>
              <a:avLst/>
              <a:gdLst/>
              <a:ahLst/>
              <a:cxnLst/>
              <a:rect l="l" t="t" r="r" b="b"/>
              <a:pathLst>
                <a:path w="503" h="1340" extrusionOk="0">
                  <a:moveTo>
                    <a:pt x="357" y="0"/>
                  </a:moveTo>
                  <a:lnTo>
                    <a:pt x="1" y="1297"/>
                  </a:lnTo>
                  <a:lnTo>
                    <a:pt x="126" y="1339"/>
                  </a:lnTo>
                  <a:lnTo>
                    <a:pt x="503" y="42"/>
                  </a:lnTo>
                  <a:lnTo>
                    <a:pt x="357"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1" name="Google Shape;8451;p35"/>
            <p:cNvSpPr/>
            <p:nvPr/>
          </p:nvSpPr>
          <p:spPr>
            <a:xfrm>
              <a:off x="4514875" y="2831413"/>
              <a:ext cx="8400" cy="17300"/>
            </a:xfrm>
            <a:custGeom>
              <a:avLst/>
              <a:gdLst/>
              <a:ahLst/>
              <a:cxnLst/>
              <a:rect l="l" t="t" r="r" b="b"/>
              <a:pathLst>
                <a:path w="336" h="692" extrusionOk="0">
                  <a:moveTo>
                    <a:pt x="189" y="1"/>
                  </a:moveTo>
                  <a:lnTo>
                    <a:pt x="1" y="649"/>
                  </a:lnTo>
                  <a:lnTo>
                    <a:pt x="147" y="691"/>
                  </a:lnTo>
                  <a:lnTo>
                    <a:pt x="335"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2" name="Google Shape;8452;p35"/>
            <p:cNvSpPr/>
            <p:nvPr/>
          </p:nvSpPr>
          <p:spPr>
            <a:xfrm>
              <a:off x="4503900" y="2830363"/>
              <a:ext cx="7875" cy="17300"/>
            </a:xfrm>
            <a:custGeom>
              <a:avLst/>
              <a:gdLst/>
              <a:ahLst/>
              <a:cxnLst/>
              <a:rect l="l" t="t" r="r" b="b"/>
              <a:pathLst>
                <a:path w="315" h="692" extrusionOk="0">
                  <a:moveTo>
                    <a:pt x="168" y="1"/>
                  </a:moveTo>
                  <a:lnTo>
                    <a:pt x="0" y="649"/>
                  </a:lnTo>
                  <a:lnTo>
                    <a:pt x="126" y="691"/>
                  </a:lnTo>
                  <a:lnTo>
                    <a:pt x="314" y="43"/>
                  </a:lnTo>
                  <a:lnTo>
                    <a:pt x="16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3" name="Google Shape;8453;p35"/>
            <p:cNvSpPr/>
            <p:nvPr/>
          </p:nvSpPr>
          <p:spPr>
            <a:xfrm>
              <a:off x="4536850" y="2837688"/>
              <a:ext cx="8400" cy="16775"/>
            </a:xfrm>
            <a:custGeom>
              <a:avLst/>
              <a:gdLst/>
              <a:ahLst/>
              <a:cxnLst/>
              <a:rect l="l" t="t" r="r" b="b"/>
              <a:pathLst>
                <a:path w="336" h="671" extrusionOk="0">
                  <a:moveTo>
                    <a:pt x="189" y="1"/>
                  </a:moveTo>
                  <a:lnTo>
                    <a:pt x="0" y="649"/>
                  </a:lnTo>
                  <a:lnTo>
                    <a:pt x="147" y="670"/>
                  </a:lnTo>
                  <a:lnTo>
                    <a:pt x="335" y="22"/>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4" name="Google Shape;8454;p35"/>
            <p:cNvSpPr/>
            <p:nvPr/>
          </p:nvSpPr>
          <p:spPr>
            <a:xfrm>
              <a:off x="4548350" y="2840838"/>
              <a:ext cx="7875" cy="17275"/>
            </a:xfrm>
            <a:custGeom>
              <a:avLst/>
              <a:gdLst/>
              <a:ahLst/>
              <a:cxnLst/>
              <a:rect l="l" t="t" r="r" b="b"/>
              <a:pathLst>
                <a:path w="315" h="691" extrusionOk="0">
                  <a:moveTo>
                    <a:pt x="189" y="0"/>
                  </a:moveTo>
                  <a:lnTo>
                    <a:pt x="1" y="649"/>
                  </a:lnTo>
                  <a:lnTo>
                    <a:pt x="126" y="691"/>
                  </a:lnTo>
                  <a:lnTo>
                    <a:pt x="315"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5" name="Google Shape;8455;p35"/>
            <p:cNvSpPr/>
            <p:nvPr/>
          </p:nvSpPr>
          <p:spPr>
            <a:xfrm>
              <a:off x="4554625" y="2843963"/>
              <a:ext cx="13100" cy="33500"/>
            </a:xfrm>
            <a:custGeom>
              <a:avLst/>
              <a:gdLst/>
              <a:ahLst/>
              <a:cxnLst/>
              <a:rect l="l" t="t" r="r" b="b"/>
              <a:pathLst>
                <a:path w="524" h="1340" extrusionOk="0">
                  <a:moveTo>
                    <a:pt x="377" y="1"/>
                  </a:moveTo>
                  <a:lnTo>
                    <a:pt x="1" y="1298"/>
                  </a:lnTo>
                  <a:lnTo>
                    <a:pt x="147" y="1340"/>
                  </a:lnTo>
                  <a:lnTo>
                    <a:pt x="524" y="43"/>
                  </a:lnTo>
                  <a:lnTo>
                    <a:pt x="377"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6" name="Google Shape;8456;p35"/>
            <p:cNvSpPr/>
            <p:nvPr/>
          </p:nvSpPr>
          <p:spPr>
            <a:xfrm>
              <a:off x="4570850" y="2847638"/>
              <a:ext cx="7875" cy="16750"/>
            </a:xfrm>
            <a:custGeom>
              <a:avLst/>
              <a:gdLst/>
              <a:ahLst/>
              <a:cxnLst/>
              <a:rect l="l" t="t" r="r" b="b"/>
              <a:pathLst>
                <a:path w="315" h="670" extrusionOk="0">
                  <a:moveTo>
                    <a:pt x="189" y="0"/>
                  </a:moveTo>
                  <a:lnTo>
                    <a:pt x="0" y="649"/>
                  </a:lnTo>
                  <a:lnTo>
                    <a:pt x="126" y="670"/>
                  </a:lnTo>
                  <a:lnTo>
                    <a:pt x="314" y="21"/>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7" name="Google Shape;8457;p35"/>
            <p:cNvSpPr/>
            <p:nvPr/>
          </p:nvSpPr>
          <p:spPr>
            <a:xfrm>
              <a:off x="4581300" y="2850238"/>
              <a:ext cx="8400" cy="17300"/>
            </a:xfrm>
            <a:custGeom>
              <a:avLst/>
              <a:gdLst/>
              <a:ahLst/>
              <a:cxnLst/>
              <a:rect l="l" t="t" r="r" b="b"/>
              <a:pathLst>
                <a:path w="336" h="692" extrusionOk="0">
                  <a:moveTo>
                    <a:pt x="189" y="1"/>
                  </a:moveTo>
                  <a:lnTo>
                    <a:pt x="1" y="650"/>
                  </a:lnTo>
                  <a:lnTo>
                    <a:pt x="147" y="691"/>
                  </a:lnTo>
                  <a:lnTo>
                    <a:pt x="336"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8" name="Google Shape;8458;p35"/>
            <p:cNvSpPr/>
            <p:nvPr/>
          </p:nvSpPr>
          <p:spPr>
            <a:xfrm>
              <a:off x="4600675" y="2860713"/>
              <a:ext cx="7850" cy="17275"/>
            </a:xfrm>
            <a:custGeom>
              <a:avLst/>
              <a:gdLst/>
              <a:ahLst/>
              <a:cxnLst/>
              <a:rect l="l" t="t" r="r" b="b"/>
              <a:pathLst>
                <a:path w="314" h="691" extrusionOk="0">
                  <a:moveTo>
                    <a:pt x="188" y="0"/>
                  </a:moveTo>
                  <a:lnTo>
                    <a:pt x="0" y="649"/>
                  </a:lnTo>
                  <a:lnTo>
                    <a:pt x="126" y="691"/>
                  </a:lnTo>
                  <a:lnTo>
                    <a:pt x="314" y="42"/>
                  </a:lnTo>
                  <a:lnTo>
                    <a:pt x="188"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9" name="Google Shape;8459;p35"/>
            <p:cNvSpPr/>
            <p:nvPr/>
          </p:nvSpPr>
          <p:spPr>
            <a:xfrm>
              <a:off x="4603800" y="2856538"/>
              <a:ext cx="7875" cy="17275"/>
            </a:xfrm>
            <a:custGeom>
              <a:avLst/>
              <a:gdLst/>
              <a:ahLst/>
              <a:cxnLst/>
              <a:rect l="l" t="t" r="r" b="b"/>
              <a:pathLst>
                <a:path w="315" h="691" extrusionOk="0">
                  <a:moveTo>
                    <a:pt x="189" y="0"/>
                  </a:moveTo>
                  <a:lnTo>
                    <a:pt x="1" y="649"/>
                  </a:lnTo>
                  <a:lnTo>
                    <a:pt x="126" y="690"/>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0" name="Google Shape;8460;p35"/>
            <p:cNvSpPr/>
            <p:nvPr/>
          </p:nvSpPr>
          <p:spPr>
            <a:xfrm>
              <a:off x="4610075" y="2859663"/>
              <a:ext cx="12575" cy="33500"/>
            </a:xfrm>
            <a:custGeom>
              <a:avLst/>
              <a:gdLst/>
              <a:ahLst/>
              <a:cxnLst/>
              <a:rect l="l" t="t" r="r" b="b"/>
              <a:pathLst>
                <a:path w="503" h="1340" extrusionOk="0">
                  <a:moveTo>
                    <a:pt x="377" y="1"/>
                  </a:moveTo>
                  <a:lnTo>
                    <a:pt x="1" y="1298"/>
                  </a:lnTo>
                  <a:lnTo>
                    <a:pt x="126" y="1340"/>
                  </a:lnTo>
                  <a:lnTo>
                    <a:pt x="503" y="42"/>
                  </a:lnTo>
                  <a:lnTo>
                    <a:pt x="377"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1" name="Google Shape;8461;p35"/>
            <p:cNvSpPr/>
            <p:nvPr/>
          </p:nvSpPr>
          <p:spPr>
            <a:xfrm>
              <a:off x="4625775" y="2863338"/>
              <a:ext cx="7875" cy="16750"/>
            </a:xfrm>
            <a:custGeom>
              <a:avLst/>
              <a:gdLst/>
              <a:ahLst/>
              <a:cxnLst/>
              <a:rect l="l" t="t" r="r" b="b"/>
              <a:pathLst>
                <a:path w="315" h="670" extrusionOk="0">
                  <a:moveTo>
                    <a:pt x="189" y="0"/>
                  </a:moveTo>
                  <a:lnTo>
                    <a:pt x="0" y="649"/>
                  </a:lnTo>
                  <a:lnTo>
                    <a:pt x="147" y="670"/>
                  </a:lnTo>
                  <a:lnTo>
                    <a:pt x="314" y="21"/>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2" name="Google Shape;8462;p35"/>
            <p:cNvSpPr/>
            <p:nvPr/>
          </p:nvSpPr>
          <p:spPr>
            <a:xfrm>
              <a:off x="4649300" y="2877963"/>
              <a:ext cx="8400" cy="17300"/>
            </a:xfrm>
            <a:custGeom>
              <a:avLst/>
              <a:gdLst/>
              <a:ahLst/>
              <a:cxnLst/>
              <a:rect l="l" t="t" r="r" b="b"/>
              <a:pathLst>
                <a:path w="336" h="692" extrusionOk="0">
                  <a:moveTo>
                    <a:pt x="189" y="1"/>
                  </a:moveTo>
                  <a:lnTo>
                    <a:pt x="1" y="650"/>
                  </a:lnTo>
                  <a:lnTo>
                    <a:pt x="147" y="691"/>
                  </a:lnTo>
                  <a:lnTo>
                    <a:pt x="336"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3" name="Google Shape;8463;p35"/>
            <p:cNvSpPr/>
            <p:nvPr/>
          </p:nvSpPr>
          <p:spPr>
            <a:xfrm>
              <a:off x="4647750" y="2869088"/>
              <a:ext cx="7875" cy="17275"/>
            </a:xfrm>
            <a:custGeom>
              <a:avLst/>
              <a:gdLst/>
              <a:ahLst/>
              <a:cxnLst/>
              <a:rect l="l" t="t" r="r" b="b"/>
              <a:pathLst>
                <a:path w="315" h="691" extrusionOk="0">
                  <a:moveTo>
                    <a:pt x="189" y="0"/>
                  </a:moveTo>
                  <a:lnTo>
                    <a:pt x="0" y="649"/>
                  </a:lnTo>
                  <a:lnTo>
                    <a:pt x="147"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4" name="Google Shape;8464;p35"/>
            <p:cNvSpPr/>
            <p:nvPr/>
          </p:nvSpPr>
          <p:spPr>
            <a:xfrm>
              <a:off x="4659250" y="2872738"/>
              <a:ext cx="7875" cy="17300"/>
            </a:xfrm>
            <a:custGeom>
              <a:avLst/>
              <a:gdLst/>
              <a:ahLst/>
              <a:cxnLst/>
              <a:rect l="l" t="t" r="r" b="b"/>
              <a:pathLst>
                <a:path w="315" h="692" extrusionOk="0">
                  <a:moveTo>
                    <a:pt x="189" y="1"/>
                  </a:moveTo>
                  <a:lnTo>
                    <a:pt x="1" y="649"/>
                  </a:lnTo>
                  <a:lnTo>
                    <a:pt x="126" y="691"/>
                  </a:lnTo>
                  <a:lnTo>
                    <a:pt x="314" y="42"/>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5" name="Google Shape;8465;p35"/>
            <p:cNvSpPr/>
            <p:nvPr/>
          </p:nvSpPr>
          <p:spPr>
            <a:xfrm>
              <a:off x="4679650" y="2888963"/>
              <a:ext cx="12575" cy="33500"/>
            </a:xfrm>
            <a:custGeom>
              <a:avLst/>
              <a:gdLst/>
              <a:ahLst/>
              <a:cxnLst/>
              <a:rect l="l" t="t" r="r" b="b"/>
              <a:pathLst>
                <a:path w="503" h="1340" extrusionOk="0">
                  <a:moveTo>
                    <a:pt x="377" y="0"/>
                  </a:moveTo>
                  <a:lnTo>
                    <a:pt x="1" y="1298"/>
                  </a:lnTo>
                  <a:lnTo>
                    <a:pt x="126" y="1339"/>
                  </a:lnTo>
                  <a:lnTo>
                    <a:pt x="503" y="42"/>
                  </a:lnTo>
                  <a:lnTo>
                    <a:pt x="377"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6" name="Google Shape;8466;p35"/>
            <p:cNvSpPr/>
            <p:nvPr/>
          </p:nvSpPr>
          <p:spPr>
            <a:xfrm>
              <a:off x="4681225" y="2879013"/>
              <a:ext cx="7875" cy="17300"/>
            </a:xfrm>
            <a:custGeom>
              <a:avLst/>
              <a:gdLst/>
              <a:ahLst/>
              <a:cxnLst/>
              <a:rect l="l" t="t" r="r" b="b"/>
              <a:pathLst>
                <a:path w="315" h="692" extrusionOk="0">
                  <a:moveTo>
                    <a:pt x="189" y="1"/>
                  </a:moveTo>
                  <a:lnTo>
                    <a:pt x="0" y="649"/>
                  </a:lnTo>
                  <a:lnTo>
                    <a:pt x="126" y="691"/>
                  </a:lnTo>
                  <a:lnTo>
                    <a:pt x="314"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7" name="Google Shape;8467;p35"/>
            <p:cNvSpPr/>
            <p:nvPr/>
          </p:nvSpPr>
          <p:spPr>
            <a:xfrm>
              <a:off x="4692200" y="2882163"/>
              <a:ext cx="8400" cy="17275"/>
            </a:xfrm>
            <a:custGeom>
              <a:avLst/>
              <a:gdLst/>
              <a:ahLst/>
              <a:cxnLst/>
              <a:rect l="l" t="t" r="r" b="b"/>
              <a:pathLst>
                <a:path w="336" h="691" extrusionOk="0">
                  <a:moveTo>
                    <a:pt x="189" y="0"/>
                  </a:moveTo>
                  <a:lnTo>
                    <a:pt x="1" y="649"/>
                  </a:lnTo>
                  <a:lnTo>
                    <a:pt x="147" y="691"/>
                  </a:lnTo>
                  <a:lnTo>
                    <a:pt x="335"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8" name="Google Shape;8468;p35"/>
            <p:cNvSpPr/>
            <p:nvPr/>
          </p:nvSpPr>
          <p:spPr>
            <a:xfrm>
              <a:off x="4703200" y="2885288"/>
              <a:ext cx="8375" cy="17300"/>
            </a:xfrm>
            <a:custGeom>
              <a:avLst/>
              <a:gdLst/>
              <a:ahLst/>
              <a:cxnLst/>
              <a:rect l="l" t="t" r="r" b="b"/>
              <a:pathLst>
                <a:path w="335" h="692" extrusionOk="0">
                  <a:moveTo>
                    <a:pt x="188" y="1"/>
                  </a:moveTo>
                  <a:lnTo>
                    <a:pt x="0" y="649"/>
                  </a:lnTo>
                  <a:lnTo>
                    <a:pt x="147" y="691"/>
                  </a:lnTo>
                  <a:lnTo>
                    <a:pt x="335" y="43"/>
                  </a:lnTo>
                  <a:lnTo>
                    <a:pt x="18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9" name="Google Shape;8469;p35"/>
            <p:cNvSpPr/>
            <p:nvPr/>
          </p:nvSpPr>
          <p:spPr>
            <a:xfrm>
              <a:off x="4729875" y="290256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0" name="Google Shape;8470;p35"/>
            <p:cNvSpPr/>
            <p:nvPr/>
          </p:nvSpPr>
          <p:spPr>
            <a:xfrm>
              <a:off x="4720975" y="2891563"/>
              <a:ext cx="12575" cy="33500"/>
            </a:xfrm>
            <a:custGeom>
              <a:avLst/>
              <a:gdLst/>
              <a:ahLst/>
              <a:cxnLst/>
              <a:rect l="l" t="t" r="r" b="b"/>
              <a:pathLst>
                <a:path w="503" h="1340" extrusionOk="0">
                  <a:moveTo>
                    <a:pt x="377" y="1"/>
                  </a:moveTo>
                  <a:lnTo>
                    <a:pt x="1" y="1298"/>
                  </a:lnTo>
                  <a:lnTo>
                    <a:pt x="126" y="1340"/>
                  </a:lnTo>
                  <a:lnTo>
                    <a:pt x="503" y="43"/>
                  </a:lnTo>
                  <a:lnTo>
                    <a:pt x="377"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1" name="Google Shape;8471;p35"/>
            <p:cNvSpPr/>
            <p:nvPr/>
          </p:nvSpPr>
          <p:spPr>
            <a:xfrm>
              <a:off x="4736675" y="289471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2" name="Google Shape;8472;p35"/>
            <p:cNvSpPr/>
            <p:nvPr/>
          </p:nvSpPr>
          <p:spPr>
            <a:xfrm>
              <a:off x="4747650" y="2897838"/>
              <a:ext cx="7875" cy="17300"/>
            </a:xfrm>
            <a:custGeom>
              <a:avLst/>
              <a:gdLst/>
              <a:ahLst/>
              <a:cxnLst/>
              <a:rect l="l" t="t" r="r" b="b"/>
              <a:pathLst>
                <a:path w="315" h="692" extrusionOk="0">
                  <a:moveTo>
                    <a:pt x="189" y="1"/>
                  </a:moveTo>
                  <a:lnTo>
                    <a:pt x="1" y="650"/>
                  </a:lnTo>
                  <a:lnTo>
                    <a:pt x="126" y="691"/>
                  </a:lnTo>
                  <a:lnTo>
                    <a:pt x="314"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3" name="Google Shape;8473;p35"/>
            <p:cNvSpPr/>
            <p:nvPr/>
          </p:nvSpPr>
          <p:spPr>
            <a:xfrm>
              <a:off x="4758650" y="2900988"/>
              <a:ext cx="8375" cy="17275"/>
            </a:xfrm>
            <a:custGeom>
              <a:avLst/>
              <a:gdLst/>
              <a:ahLst/>
              <a:cxnLst/>
              <a:rect l="l" t="t" r="r" b="b"/>
              <a:pathLst>
                <a:path w="335" h="691" extrusionOk="0">
                  <a:moveTo>
                    <a:pt x="188" y="1"/>
                  </a:moveTo>
                  <a:lnTo>
                    <a:pt x="0" y="649"/>
                  </a:lnTo>
                  <a:lnTo>
                    <a:pt x="146" y="691"/>
                  </a:lnTo>
                  <a:lnTo>
                    <a:pt x="335" y="42"/>
                  </a:lnTo>
                  <a:lnTo>
                    <a:pt x="18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4" name="Google Shape;8474;p35"/>
            <p:cNvSpPr/>
            <p:nvPr/>
          </p:nvSpPr>
          <p:spPr>
            <a:xfrm>
              <a:off x="4769625" y="2904138"/>
              <a:ext cx="7875" cy="17275"/>
            </a:xfrm>
            <a:custGeom>
              <a:avLst/>
              <a:gdLst/>
              <a:ahLst/>
              <a:cxnLst/>
              <a:rect l="l" t="t" r="r" b="b"/>
              <a:pathLst>
                <a:path w="315" h="691" extrusionOk="0">
                  <a:moveTo>
                    <a:pt x="189" y="0"/>
                  </a:moveTo>
                  <a:lnTo>
                    <a:pt x="0" y="649"/>
                  </a:lnTo>
                  <a:lnTo>
                    <a:pt x="147"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5" name="Google Shape;8475;p35"/>
            <p:cNvSpPr/>
            <p:nvPr/>
          </p:nvSpPr>
          <p:spPr>
            <a:xfrm>
              <a:off x="4776425" y="2907788"/>
              <a:ext cx="12575" cy="32975"/>
            </a:xfrm>
            <a:custGeom>
              <a:avLst/>
              <a:gdLst/>
              <a:ahLst/>
              <a:cxnLst/>
              <a:rect l="l" t="t" r="r" b="b"/>
              <a:pathLst>
                <a:path w="503" h="1319" extrusionOk="0">
                  <a:moveTo>
                    <a:pt x="377" y="1"/>
                  </a:moveTo>
                  <a:lnTo>
                    <a:pt x="0" y="1298"/>
                  </a:lnTo>
                  <a:lnTo>
                    <a:pt x="126" y="1319"/>
                  </a:lnTo>
                  <a:lnTo>
                    <a:pt x="503" y="21"/>
                  </a:lnTo>
                  <a:lnTo>
                    <a:pt x="377"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6" name="Google Shape;8476;p35"/>
            <p:cNvSpPr/>
            <p:nvPr/>
          </p:nvSpPr>
          <p:spPr>
            <a:xfrm>
              <a:off x="4791600" y="2910413"/>
              <a:ext cx="8375" cy="17275"/>
            </a:xfrm>
            <a:custGeom>
              <a:avLst/>
              <a:gdLst/>
              <a:ahLst/>
              <a:cxnLst/>
              <a:rect l="l" t="t" r="r" b="b"/>
              <a:pathLst>
                <a:path w="335" h="691" extrusionOk="0">
                  <a:moveTo>
                    <a:pt x="189" y="0"/>
                  </a:moveTo>
                  <a:lnTo>
                    <a:pt x="0" y="649"/>
                  </a:lnTo>
                  <a:lnTo>
                    <a:pt x="147" y="691"/>
                  </a:lnTo>
                  <a:lnTo>
                    <a:pt x="335"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7" name="Google Shape;8477;p35"/>
            <p:cNvSpPr/>
            <p:nvPr/>
          </p:nvSpPr>
          <p:spPr>
            <a:xfrm>
              <a:off x="4803100" y="2913538"/>
              <a:ext cx="7875" cy="17300"/>
            </a:xfrm>
            <a:custGeom>
              <a:avLst/>
              <a:gdLst/>
              <a:ahLst/>
              <a:cxnLst/>
              <a:rect l="l" t="t" r="r" b="b"/>
              <a:pathLst>
                <a:path w="315" h="692" extrusionOk="0">
                  <a:moveTo>
                    <a:pt x="168" y="1"/>
                  </a:moveTo>
                  <a:lnTo>
                    <a:pt x="1" y="649"/>
                  </a:lnTo>
                  <a:lnTo>
                    <a:pt x="126" y="691"/>
                  </a:lnTo>
                  <a:lnTo>
                    <a:pt x="314" y="43"/>
                  </a:lnTo>
                  <a:lnTo>
                    <a:pt x="16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8" name="Google Shape;8478;p35"/>
            <p:cNvSpPr/>
            <p:nvPr/>
          </p:nvSpPr>
          <p:spPr>
            <a:xfrm>
              <a:off x="4814075" y="2917213"/>
              <a:ext cx="7875" cy="17275"/>
            </a:xfrm>
            <a:custGeom>
              <a:avLst/>
              <a:gdLst/>
              <a:ahLst/>
              <a:cxnLst/>
              <a:rect l="l" t="t" r="r" b="b"/>
              <a:pathLst>
                <a:path w="315" h="691" extrusionOk="0">
                  <a:moveTo>
                    <a:pt x="189" y="0"/>
                  </a:moveTo>
                  <a:lnTo>
                    <a:pt x="1" y="649"/>
                  </a:lnTo>
                  <a:lnTo>
                    <a:pt x="126" y="691"/>
                  </a:lnTo>
                  <a:lnTo>
                    <a:pt x="315" y="21"/>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9" name="Google Shape;8479;p35"/>
            <p:cNvSpPr/>
            <p:nvPr/>
          </p:nvSpPr>
          <p:spPr>
            <a:xfrm>
              <a:off x="4825075" y="2919813"/>
              <a:ext cx="7875" cy="17300"/>
            </a:xfrm>
            <a:custGeom>
              <a:avLst/>
              <a:gdLst/>
              <a:ahLst/>
              <a:cxnLst/>
              <a:rect l="l" t="t" r="r" b="b"/>
              <a:pathLst>
                <a:path w="315" h="692" extrusionOk="0">
                  <a:moveTo>
                    <a:pt x="189" y="1"/>
                  </a:moveTo>
                  <a:lnTo>
                    <a:pt x="0" y="649"/>
                  </a:lnTo>
                  <a:lnTo>
                    <a:pt x="126" y="691"/>
                  </a:lnTo>
                  <a:lnTo>
                    <a:pt x="314"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0" name="Google Shape;8480;p35"/>
            <p:cNvSpPr/>
            <p:nvPr/>
          </p:nvSpPr>
          <p:spPr>
            <a:xfrm>
              <a:off x="4831875" y="2923488"/>
              <a:ext cx="12575" cy="33500"/>
            </a:xfrm>
            <a:custGeom>
              <a:avLst/>
              <a:gdLst/>
              <a:ahLst/>
              <a:cxnLst/>
              <a:rect l="l" t="t" r="r" b="b"/>
              <a:pathLst>
                <a:path w="503" h="1340" extrusionOk="0">
                  <a:moveTo>
                    <a:pt x="356" y="0"/>
                  </a:moveTo>
                  <a:lnTo>
                    <a:pt x="0" y="1297"/>
                  </a:lnTo>
                  <a:lnTo>
                    <a:pt x="126" y="1339"/>
                  </a:lnTo>
                  <a:lnTo>
                    <a:pt x="502" y="42"/>
                  </a:lnTo>
                  <a:lnTo>
                    <a:pt x="356"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1" name="Google Shape;8481;p35"/>
            <p:cNvSpPr/>
            <p:nvPr/>
          </p:nvSpPr>
          <p:spPr>
            <a:xfrm>
              <a:off x="4847050" y="2926613"/>
              <a:ext cx="8375" cy="17300"/>
            </a:xfrm>
            <a:custGeom>
              <a:avLst/>
              <a:gdLst/>
              <a:ahLst/>
              <a:cxnLst/>
              <a:rect l="l" t="t" r="r" b="b"/>
              <a:pathLst>
                <a:path w="335" h="692" extrusionOk="0">
                  <a:moveTo>
                    <a:pt x="188" y="1"/>
                  </a:moveTo>
                  <a:lnTo>
                    <a:pt x="0" y="649"/>
                  </a:lnTo>
                  <a:lnTo>
                    <a:pt x="147" y="691"/>
                  </a:lnTo>
                  <a:lnTo>
                    <a:pt x="335" y="43"/>
                  </a:lnTo>
                  <a:lnTo>
                    <a:pt x="18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2" name="Google Shape;8482;p35"/>
            <p:cNvSpPr/>
            <p:nvPr/>
          </p:nvSpPr>
          <p:spPr>
            <a:xfrm>
              <a:off x="4858550" y="292976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3" name="Google Shape;8483;p35"/>
            <p:cNvSpPr/>
            <p:nvPr/>
          </p:nvSpPr>
          <p:spPr>
            <a:xfrm>
              <a:off x="4844950" y="2928713"/>
              <a:ext cx="7875" cy="17275"/>
            </a:xfrm>
            <a:custGeom>
              <a:avLst/>
              <a:gdLst/>
              <a:ahLst/>
              <a:cxnLst/>
              <a:rect l="l" t="t" r="r" b="b"/>
              <a:pathLst>
                <a:path w="315" h="691" extrusionOk="0">
                  <a:moveTo>
                    <a:pt x="189" y="0"/>
                  </a:moveTo>
                  <a:lnTo>
                    <a:pt x="0" y="649"/>
                  </a:lnTo>
                  <a:lnTo>
                    <a:pt x="147"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4" name="Google Shape;8484;p35"/>
            <p:cNvSpPr/>
            <p:nvPr/>
          </p:nvSpPr>
          <p:spPr>
            <a:xfrm>
              <a:off x="4880525" y="2936038"/>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5" name="Google Shape;8485;p35"/>
            <p:cNvSpPr/>
            <p:nvPr/>
          </p:nvSpPr>
          <p:spPr>
            <a:xfrm>
              <a:off x="4886800" y="2939163"/>
              <a:ext cx="12575" cy="33525"/>
            </a:xfrm>
            <a:custGeom>
              <a:avLst/>
              <a:gdLst/>
              <a:ahLst/>
              <a:cxnLst/>
              <a:rect l="l" t="t" r="r" b="b"/>
              <a:pathLst>
                <a:path w="503" h="1341" extrusionOk="0">
                  <a:moveTo>
                    <a:pt x="377" y="1"/>
                  </a:moveTo>
                  <a:lnTo>
                    <a:pt x="0" y="1298"/>
                  </a:lnTo>
                  <a:lnTo>
                    <a:pt x="126" y="1340"/>
                  </a:lnTo>
                  <a:lnTo>
                    <a:pt x="502" y="43"/>
                  </a:lnTo>
                  <a:lnTo>
                    <a:pt x="377"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6" name="Google Shape;8486;p35"/>
            <p:cNvSpPr/>
            <p:nvPr/>
          </p:nvSpPr>
          <p:spPr>
            <a:xfrm>
              <a:off x="4902500" y="2942838"/>
              <a:ext cx="8375" cy="16750"/>
            </a:xfrm>
            <a:custGeom>
              <a:avLst/>
              <a:gdLst/>
              <a:ahLst/>
              <a:cxnLst/>
              <a:rect l="l" t="t" r="r" b="b"/>
              <a:pathLst>
                <a:path w="335" h="670" extrusionOk="0">
                  <a:moveTo>
                    <a:pt x="188" y="0"/>
                  </a:moveTo>
                  <a:lnTo>
                    <a:pt x="0" y="649"/>
                  </a:lnTo>
                  <a:lnTo>
                    <a:pt x="146" y="670"/>
                  </a:lnTo>
                  <a:lnTo>
                    <a:pt x="335" y="21"/>
                  </a:lnTo>
                  <a:lnTo>
                    <a:pt x="188"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7" name="Google Shape;8487;p35"/>
            <p:cNvSpPr/>
            <p:nvPr/>
          </p:nvSpPr>
          <p:spPr>
            <a:xfrm>
              <a:off x="4929700" y="2960088"/>
              <a:ext cx="8375" cy="17300"/>
            </a:xfrm>
            <a:custGeom>
              <a:avLst/>
              <a:gdLst/>
              <a:ahLst/>
              <a:cxnLst/>
              <a:rect l="l" t="t" r="r" b="b"/>
              <a:pathLst>
                <a:path w="335" h="692" extrusionOk="0">
                  <a:moveTo>
                    <a:pt x="188" y="1"/>
                  </a:moveTo>
                  <a:lnTo>
                    <a:pt x="0" y="650"/>
                  </a:lnTo>
                  <a:lnTo>
                    <a:pt x="146" y="691"/>
                  </a:lnTo>
                  <a:lnTo>
                    <a:pt x="335" y="43"/>
                  </a:lnTo>
                  <a:lnTo>
                    <a:pt x="18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8" name="Google Shape;8488;p35"/>
            <p:cNvSpPr/>
            <p:nvPr/>
          </p:nvSpPr>
          <p:spPr>
            <a:xfrm>
              <a:off x="4924975" y="2949113"/>
              <a:ext cx="7875" cy="17275"/>
            </a:xfrm>
            <a:custGeom>
              <a:avLst/>
              <a:gdLst/>
              <a:ahLst/>
              <a:cxnLst/>
              <a:rect l="l" t="t" r="r" b="b"/>
              <a:pathLst>
                <a:path w="315" h="691" extrusionOk="0">
                  <a:moveTo>
                    <a:pt x="189" y="0"/>
                  </a:moveTo>
                  <a:lnTo>
                    <a:pt x="1" y="649"/>
                  </a:lnTo>
                  <a:lnTo>
                    <a:pt x="126" y="691"/>
                  </a:lnTo>
                  <a:lnTo>
                    <a:pt x="315" y="21"/>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9" name="Google Shape;8489;p35"/>
            <p:cNvSpPr/>
            <p:nvPr/>
          </p:nvSpPr>
          <p:spPr>
            <a:xfrm>
              <a:off x="4935975" y="2952263"/>
              <a:ext cx="7850" cy="16750"/>
            </a:xfrm>
            <a:custGeom>
              <a:avLst/>
              <a:gdLst/>
              <a:ahLst/>
              <a:cxnLst/>
              <a:rect l="l" t="t" r="r" b="b"/>
              <a:pathLst>
                <a:path w="314" h="670" extrusionOk="0">
                  <a:moveTo>
                    <a:pt x="188" y="0"/>
                  </a:moveTo>
                  <a:lnTo>
                    <a:pt x="0" y="649"/>
                  </a:lnTo>
                  <a:lnTo>
                    <a:pt x="126" y="670"/>
                  </a:lnTo>
                  <a:lnTo>
                    <a:pt x="314" y="21"/>
                  </a:lnTo>
                  <a:lnTo>
                    <a:pt x="188"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0" name="Google Shape;8490;p35"/>
            <p:cNvSpPr/>
            <p:nvPr/>
          </p:nvSpPr>
          <p:spPr>
            <a:xfrm>
              <a:off x="4942775" y="2955388"/>
              <a:ext cx="12575" cy="33500"/>
            </a:xfrm>
            <a:custGeom>
              <a:avLst/>
              <a:gdLst/>
              <a:ahLst/>
              <a:cxnLst/>
              <a:rect l="l" t="t" r="r" b="b"/>
              <a:pathLst>
                <a:path w="503" h="1340" extrusionOk="0">
                  <a:moveTo>
                    <a:pt x="356" y="1"/>
                  </a:moveTo>
                  <a:lnTo>
                    <a:pt x="0" y="1298"/>
                  </a:lnTo>
                  <a:lnTo>
                    <a:pt x="126" y="1340"/>
                  </a:lnTo>
                  <a:lnTo>
                    <a:pt x="502" y="42"/>
                  </a:lnTo>
                  <a:lnTo>
                    <a:pt x="356"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1" name="Google Shape;8491;p35"/>
            <p:cNvSpPr/>
            <p:nvPr/>
          </p:nvSpPr>
          <p:spPr>
            <a:xfrm>
              <a:off x="4957925" y="2958538"/>
              <a:ext cx="8400" cy="17275"/>
            </a:xfrm>
            <a:custGeom>
              <a:avLst/>
              <a:gdLst/>
              <a:ahLst/>
              <a:cxnLst/>
              <a:rect l="l" t="t" r="r" b="b"/>
              <a:pathLst>
                <a:path w="336" h="691" extrusionOk="0">
                  <a:moveTo>
                    <a:pt x="189" y="0"/>
                  </a:moveTo>
                  <a:lnTo>
                    <a:pt x="1" y="649"/>
                  </a:lnTo>
                  <a:lnTo>
                    <a:pt x="147" y="691"/>
                  </a:lnTo>
                  <a:lnTo>
                    <a:pt x="336"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2" name="Google Shape;8492;p35"/>
            <p:cNvSpPr/>
            <p:nvPr/>
          </p:nvSpPr>
          <p:spPr>
            <a:xfrm>
              <a:off x="4968925" y="2961138"/>
              <a:ext cx="7875" cy="17300"/>
            </a:xfrm>
            <a:custGeom>
              <a:avLst/>
              <a:gdLst/>
              <a:ahLst/>
              <a:cxnLst/>
              <a:rect l="l" t="t" r="r" b="b"/>
              <a:pathLst>
                <a:path w="315" h="692" extrusionOk="0">
                  <a:moveTo>
                    <a:pt x="189" y="1"/>
                  </a:moveTo>
                  <a:lnTo>
                    <a:pt x="0" y="649"/>
                  </a:lnTo>
                  <a:lnTo>
                    <a:pt x="126" y="691"/>
                  </a:lnTo>
                  <a:lnTo>
                    <a:pt x="314"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3" name="Google Shape;8493;p35"/>
            <p:cNvSpPr/>
            <p:nvPr/>
          </p:nvSpPr>
          <p:spPr>
            <a:xfrm>
              <a:off x="4980425" y="2964813"/>
              <a:ext cx="7875" cy="17275"/>
            </a:xfrm>
            <a:custGeom>
              <a:avLst/>
              <a:gdLst/>
              <a:ahLst/>
              <a:cxnLst/>
              <a:rect l="l" t="t" r="r" b="b"/>
              <a:pathLst>
                <a:path w="315" h="691" extrusionOk="0">
                  <a:moveTo>
                    <a:pt x="189" y="0"/>
                  </a:moveTo>
                  <a:lnTo>
                    <a:pt x="1" y="649"/>
                  </a:lnTo>
                  <a:lnTo>
                    <a:pt x="126"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4" name="Google Shape;8494;p35"/>
            <p:cNvSpPr/>
            <p:nvPr/>
          </p:nvSpPr>
          <p:spPr>
            <a:xfrm>
              <a:off x="4991425" y="2967938"/>
              <a:ext cx="7850" cy="17300"/>
            </a:xfrm>
            <a:custGeom>
              <a:avLst/>
              <a:gdLst/>
              <a:ahLst/>
              <a:cxnLst/>
              <a:rect l="l" t="t" r="r" b="b"/>
              <a:pathLst>
                <a:path w="314" h="692" extrusionOk="0">
                  <a:moveTo>
                    <a:pt x="188" y="1"/>
                  </a:moveTo>
                  <a:lnTo>
                    <a:pt x="0" y="649"/>
                  </a:lnTo>
                  <a:lnTo>
                    <a:pt x="126" y="691"/>
                  </a:lnTo>
                  <a:lnTo>
                    <a:pt x="314" y="43"/>
                  </a:lnTo>
                  <a:lnTo>
                    <a:pt x="18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5" name="Google Shape;8495;p35"/>
            <p:cNvSpPr/>
            <p:nvPr/>
          </p:nvSpPr>
          <p:spPr>
            <a:xfrm>
              <a:off x="4997700" y="2971088"/>
              <a:ext cx="12575" cy="33500"/>
            </a:xfrm>
            <a:custGeom>
              <a:avLst/>
              <a:gdLst/>
              <a:ahLst/>
              <a:cxnLst/>
              <a:rect l="l" t="t" r="r" b="b"/>
              <a:pathLst>
                <a:path w="503" h="1340" extrusionOk="0">
                  <a:moveTo>
                    <a:pt x="377" y="0"/>
                  </a:moveTo>
                  <a:lnTo>
                    <a:pt x="0" y="1298"/>
                  </a:lnTo>
                  <a:lnTo>
                    <a:pt x="147" y="1339"/>
                  </a:lnTo>
                  <a:lnTo>
                    <a:pt x="502" y="42"/>
                  </a:lnTo>
                  <a:lnTo>
                    <a:pt x="377"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6" name="Google Shape;8496;p35"/>
            <p:cNvSpPr/>
            <p:nvPr/>
          </p:nvSpPr>
          <p:spPr>
            <a:xfrm>
              <a:off x="5013375" y="2974213"/>
              <a:ext cx="7875" cy="17300"/>
            </a:xfrm>
            <a:custGeom>
              <a:avLst/>
              <a:gdLst/>
              <a:ahLst/>
              <a:cxnLst/>
              <a:rect l="l" t="t" r="r" b="b"/>
              <a:pathLst>
                <a:path w="315" h="692" extrusionOk="0">
                  <a:moveTo>
                    <a:pt x="189" y="1"/>
                  </a:moveTo>
                  <a:lnTo>
                    <a:pt x="1" y="649"/>
                  </a:lnTo>
                  <a:lnTo>
                    <a:pt x="126" y="691"/>
                  </a:lnTo>
                  <a:lnTo>
                    <a:pt x="315"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7" name="Google Shape;8497;p35"/>
            <p:cNvSpPr/>
            <p:nvPr/>
          </p:nvSpPr>
          <p:spPr>
            <a:xfrm>
              <a:off x="5024375" y="297736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8" name="Google Shape;8498;p35"/>
            <p:cNvSpPr/>
            <p:nvPr/>
          </p:nvSpPr>
          <p:spPr>
            <a:xfrm>
              <a:off x="5035875" y="2981013"/>
              <a:ext cx="7875" cy="17300"/>
            </a:xfrm>
            <a:custGeom>
              <a:avLst/>
              <a:gdLst/>
              <a:ahLst/>
              <a:cxnLst/>
              <a:rect l="l" t="t" r="r" b="b"/>
              <a:pathLst>
                <a:path w="315" h="692" extrusionOk="0">
                  <a:moveTo>
                    <a:pt x="189" y="1"/>
                  </a:moveTo>
                  <a:lnTo>
                    <a:pt x="1" y="649"/>
                  </a:lnTo>
                  <a:lnTo>
                    <a:pt x="126" y="691"/>
                  </a:lnTo>
                  <a:lnTo>
                    <a:pt x="314"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9" name="Google Shape;8499;p35"/>
            <p:cNvSpPr/>
            <p:nvPr/>
          </p:nvSpPr>
          <p:spPr>
            <a:xfrm>
              <a:off x="5046850" y="2983638"/>
              <a:ext cx="7875" cy="17275"/>
            </a:xfrm>
            <a:custGeom>
              <a:avLst/>
              <a:gdLst/>
              <a:ahLst/>
              <a:cxnLst/>
              <a:rect l="l" t="t" r="r" b="b"/>
              <a:pathLst>
                <a:path w="315" h="691" extrusionOk="0">
                  <a:moveTo>
                    <a:pt x="189" y="0"/>
                  </a:moveTo>
                  <a:lnTo>
                    <a:pt x="1" y="649"/>
                  </a:lnTo>
                  <a:lnTo>
                    <a:pt x="126" y="691"/>
                  </a:lnTo>
                  <a:lnTo>
                    <a:pt x="315"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0" name="Google Shape;8500;p35"/>
            <p:cNvSpPr/>
            <p:nvPr/>
          </p:nvSpPr>
          <p:spPr>
            <a:xfrm>
              <a:off x="5052625" y="2986763"/>
              <a:ext cx="13100" cy="33525"/>
            </a:xfrm>
            <a:custGeom>
              <a:avLst/>
              <a:gdLst/>
              <a:ahLst/>
              <a:cxnLst/>
              <a:rect l="l" t="t" r="r" b="b"/>
              <a:pathLst>
                <a:path w="524" h="1341" extrusionOk="0">
                  <a:moveTo>
                    <a:pt x="377" y="1"/>
                  </a:moveTo>
                  <a:lnTo>
                    <a:pt x="0" y="1298"/>
                  </a:lnTo>
                  <a:lnTo>
                    <a:pt x="147" y="1340"/>
                  </a:lnTo>
                  <a:lnTo>
                    <a:pt x="523" y="43"/>
                  </a:lnTo>
                  <a:lnTo>
                    <a:pt x="377"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1" name="Google Shape;8501;p35"/>
            <p:cNvSpPr/>
            <p:nvPr/>
          </p:nvSpPr>
          <p:spPr>
            <a:xfrm>
              <a:off x="5068825" y="2990438"/>
              <a:ext cx="8400" cy="17275"/>
            </a:xfrm>
            <a:custGeom>
              <a:avLst/>
              <a:gdLst/>
              <a:ahLst/>
              <a:cxnLst/>
              <a:rect l="l" t="t" r="r" b="b"/>
              <a:pathLst>
                <a:path w="336" h="691" extrusionOk="0">
                  <a:moveTo>
                    <a:pt x="189" y="0"/>
                  </a:moveTo>
                  <a:lnTo>
                    <a:pt x="1" y="649"/>
                  </a:lnTo>
                  <a:lnTo>
                    <a:pt x="147" y="691"/>
                  </a:lnTo>
                  <a:lnTo>
                    <a:pt x="335"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2" name="Google Shape;8502;p35"/>
            <p:cNvSpPr/>
            <p:nvPr/>
          </p:nvSpPr>
          <p:spPr>
            <a:xfrm>
              <a:off x="5079825" y="2993563"/>
              <a:ext cx="7850" cy="16775"/>
            </a:xfrm>
            <a:custGeom>
              <a:avLst/>
              <a:gdLst/>
              <a:ahLst/>
              <a:cxnLst/>
              <a:rect l="l" t="t" r="r" b="b"/>
              <a:pathLst>
                <a:path w="314" h="671" extrusionOk="0">
                  <a:moveTo>
                    <a:pt x="188" y="1"/>
                  </a:moveTo>
                  <a:lnTo>
                    <a:pt x="0" y="650"/>
                  </a:lnTo>
                  <a:lnTo>
                    <a:pt x="126" y="671"/>
                  </a:lnTo>
                  <a:lnTo>
                    <a:pt x="314" y="22"/>
                  </a:lnTo>
                  <a:lnTo>
                    <a:pt x="18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3" name="Google Shape;8503;p35"/>
            <p:cNvSpPr/>
            <p:nvPr/>
          </p:nvSpPr>
          <p:spPr>
            <a:xfrm>
              <a:off x="5090800" y="2996188"/>
              <a:ext cx="7875" cy="17300"/>
            </a:xfrm>
            <a:custGeom>
              <a:avLst/>
              <a:gdLst/>
              <a:ahLst/>
              <a:cxnLst/>
              <a:rect l="l" t="t" r="r" b="b"/>
              <a:pathLst>
                <a:path w="315" h="692" extrusionOk="0">
                  <a:moveTo>
                    <a:pt x="189" y="1"/>
                  </a:moveTo>
                  <a:lnTo>
                    <a:pt x="1" y="649"/>
                  </a:lnTo>
                  <a:lnTo>
                    <a:pt x="126" y="691"/>
                  </a:lnTo>
                  <a:lnTo>
                    <a:pt x="314" y="42"/>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4" name="Google Shape;8504;p35"/>
            <p:cNvSpPr/>
            <p:nvPr/>
          </p:nvSpPr>
          <p:spPr>
            <a:xfrm>
              <a:off x="5102300" y="2999863"/>
              <a:ext cx="7875" cy="17275"/>
            </a:xfrm>
            <a:custGeom>
              <a:avLst/>
              <a:gdLst/>
              <a:ahLst/>
              <a:cxnLst/>
              <a:rect l="l" t="t" r="r" b="b"/>
              <a:pathLst>
                <a:path w="315" h="691" extrusionOk="0">
                  <a:moveTo>
                    <a:pt x="168" y="0"/>
                  </a:moveTo>
                  <a:lnTo>
                    <a:pt x="1" y="649"/>
                  </a:lnTo>
                  <a:lnTo>
                    <a:pt x="126" y="691"/>
                  </a:lnTo>
                  <a:lnTo>
                    <a:pt x="315" y="42"/>
                  </a:lnTo>
                  <a:lnTo>
                    <a:pt x="168"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5" name="Google Shape;8505;p35"/>
            <p:cNvSpPr/>
            <p:nvPr/>
          </p:nvSpPr>
          <p:spPr>
            <a:xfrm>
              <a:off x="5108575" y="3002988"/>
              <a:ext cx="12600" cy="32975"/>
            </a:xfrm>
            <a:custGeom>
              <a:avLst/>
              <a:gdLst/>
              <a:ahLst/>
              <a:cxnLst/>
              <a:rect l="l" t="t" r="r" b="b"/>
              <a:pathLst>
                <a:path w="504" h="1319" extrusionOk="0">
                  <a:moveTo>
                    <a:pt x="378" y="1"/>
                  </a:moveTo>
                  <a:lnTo>
                    <a:pt x="1" y="1298"/>
                  </a:lnTo>
                  <a:lnTo>
                    <a:pt x="126" y="1319"/>
                  </a:lnTo>
                  <a:lnTo>
                    <a:pt x="503" y="22"/>
                  </a:lnTo>
                  <a:lnTo>
                    <a:pt x="37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6" name="Google Shape;8506;p35"/>
            <p:cNvSpPr/>
            <p:nvPr/>
          </p:nvSpPr>
          <p:spPr>
            <a:xfrm>
              <a:off x="5123750" y="3005613"/>
              <a:ext cx="8400" cy="17275"/>
            </a:xfrm>
            <a:custGeom>
              <a:avLst/>
              <a:gdLst/>
              <a:ahLst/>
              <a:cxnLst/>
              <a:rect l="l" t="t" r="r" b="b"/>
              <a:pathLst>
                <a:path w="336" h="691" extrusionOk="0">
                  <a:moveTo>
                    <a:pt x="189" y="0"/>
                  </a:moveTo>
                  <a:lnTo>
                    <a:pt x="1" y="649"/>
                  </a:lnTo>
                  <a:lnTo>
                    <a:pt x="147" y="691"/>
                  </a:lnTo>
                  <a:lnTo>
                    <a:pt x="335"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7" name="Google Shape;8507;p35"/>
            <p:cNvSpPr/>
            <p:nvPr/>
          </p:nvSpPr>
          <p:spPr>
            <a:xfrm>
              <a:off x="5135275" y="3009263"/>
              <a:ext cx="7850" cy="17300"/>
            </a:xfrm>
            <a:custGeom>
              <a:avLst/>
              <a:gdLst/>
              <a:ahLst/>
              <a:cxnLst/>
              <a:rect l="l" t="t" r="r" b="b"/>
              <a:pathLst>
                <a:path w="314" h="692" extrusionOk="0">
                  <a:moveTo>
                    <a:pt x="188" y="1"/>
                  </a:moveTo>
                  <a:lnTo>
                    <a:pt x="0" y="649"/>
                  </a:lnTo>
                  <a:lnTo>
                    <a:pt x="126" y="691"/>
                  </a:lnTo>
                  <a:lnTo>
                    <a:pt x="314" y="43"/>
                  </a:lnTo>
                  <a:lnTo>
                    <a:pt x="18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8" name="Google Shape;8508;p35"/>
            <p:cNvSpPr/>
            <p:nvPr/>
          </p:nvSpPr>
          <p:spPr>
            <a:xfrm>
              <a:off x="5146250" y="301241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9" name="Google Shape;8509;p35"/>
            <p:cNvSpPr/>
            <p:nvPr/>
          </p:nvSpPr>
          <p:spPr>
            <a:xfrm>
              <a:off x="5157225" y="3015538"/>
              <a:ext cx="7875" cy="16775"/>
            </a:xfrm>
            <a:custGeom>
              <a:avLst/>
              <a:gdLst/>
              <a:ahLst/>
              <a:cxnLst/>
              <a:rect l="l" t="t" r="r" b="b"/>
              <a:pathLst>
                <a:path w="315" h="671" extrusionOk="0">
                  <a:moveTo>
                    <a:pt x="189" y="1"/>
                  </a:moveTo>
                  <a:lnTo>
                    <a:pt x="1" y="649"/>
                  </a:lnTo>
                  <a:lnTo>
                    <a:pt x="126" y="670"/>
                  </a:lnTo>
                  <a:lnTo>
                    <a:pt x="315" y="22"/>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0" name="Google Shape;8510;p35"/>
            <p:cNvSpPr/>
            <p:nvPr/>
          </p:nvSpPr>
          <p:spPr>
            <a:xfrm>
              <a:off x="5164025" y="3018688"/>
              <a:ext cx="12575" cy="33500"/>
            </a:xfrm>
            <a:custGeom>
              <a:avLst/>
              <a:gdLst/>
              <a:ahLst/>
              <a:cxnLst/>
              <a:rect l="l" t="t" r="r" b="b"/>
              <a:pathLst>
                <a:path w="503" h="1340" extrusionOk="0">
                  <a:moveTo>
                    <a:pt x="377" y="0"/>
                  </a:moveTo>
                  <a:lnTo>
                    <a:pt x="1" y="1319"/>
                  </a:lnTo>
                  <a:lnTo>
                    <a:pt x="126" y="1339"/>
                  </a:lnTo>
                  <a:lnTo>
                    <a:pt x="503" y="42"/>
                  </a:lnTo>
                  <a:lnTo>
                    <a:pt x="377"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1" name="Google Shape;8511;p35"/>
            <p:cNvSpPr/>
            <p:nvPr/>
          </p:nvSpPr>
          <p:spPr>
            <a:xfrm>
              <a:off x="5179200" y="3021813"/>
              <a:ext cx="8400" cy="17300"/>
            </a:xfrm>
            <a:custGeom>
              <a:avLst/>
              <a:gdLst/>
              <a:ahLst/>
              <a:cxnLst/>
              <a:rect l="l" t="t" r="r" b="b"/>
              <a:pathLst>
                <a:path w="336" h="692" extrusionOk="0">
                  <a:moveTo>
                    <a:pt x="189" y="1"/>
                  </a:moveTo>
                  <a:lnTo>
                    <a:pt x="1" y="650"/>
                  </a:lnTo>
                  <a:lnTo>
                    <a:pt x="147" y="691"/>
                  </a:lnTo>
                  <a:lnTo>
                    <a:pt x="335"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2" name="Google Shape;8512;p35"/>
            <p:cNvSpPr/>
            <p:nvPr/>
          </p:nvSpPr>
          <p:spPr>
            <a:xfrm>
              <a:off x="5190700" y="3024963"/>
              <a:ext cx="7875" cy="17275"/>
            </a:xfrm>
            <a:custGeom>
              <a:avLst/>
              <a:gdLst/>
              <a:ahLst/>
              <a:cxnLst/>
              <a:rect l="l" t="t" r="r" b="b"/>
              <a:pathLst>
                <a:path w="315" h="691" extrusionOk="0">
                  <a:moveTo>
                    <a:pt x="189" y="0"/>
                  </a:moveTo>
                  <a:lnTo>
                    <a:pt x="1" y="649"/>
                  </a:lnTo>
                  <a:lnTo>
                    <a:pt x="126" y="691"/>
                  </a:lnTo>
                  <a:lnTo>
                    <a:pt x="315"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3" name="Google Shape;8513;p35"/>
            <p:cNvSpPr/>
            <p:nvPr/>
          </p:nvSpPr>
          <p:spPr>
            <a:xfrm>
              <a:off x="4514875" y="2959563"/>
              <a:ext cx="613600" cy="522600"/>
            </a:xfrm>
            <a:custGeom>
              <a:avLst/>
              <a:gdLst/>
              <a:ahLst/>
              <a:cxnLst/>
              <a:rect l="l" t="t" r="r" b="b"/>
              <a:pathLst>
                <a:path w="24544" h="20904" extrusionOk="0">
                  <a:moveTo>
                    <a:pt x="16237" y="4709"/>
                  </a:moveTo>
                  <a:lnTo>
                    <a:pt x="5629" y="15338"/>
                  </a:lnTo>
                  <a:lnTo>
                    <a:pt x="3746" y="7826"/>
                  </a:lnTo>
                  <a:lnTo>
                    <a:pt x="16237" y="4709"/>
                  </a:lnTo>
                  <a:close/>
                  <a:moveTo>
                    <a:pt x="24544" y="1"/>
                  </a:moveTo>
                  <a:lnTo>
                    <a:pt x="1" y="6153"/>
                  </a:lnTo>
                  <a:lnTo>
                    <a:pt x="3683" y="20904"/>
                  </a:lnTo>
                  <a:lnTo>
                    <a:pt x="24544" y="1"/>
                  </a:lnTo>
                  <a:close/>
                </a:path>
              </a:pathLst>
            </a:custGeom>
            <a:solidFill>
              <a:srgbClr val="BFEFE5"/>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4" name="Google Shape;8514;p35"/>
            <p:cNvSpPr/>
            <p:nvPr/>
          </p:nvSpPr>
          <p:spPr>
            <a:xfrm>
              <a:off x="4592300" y="2960088"/>
              <a:ext cx="536175" cy="522075"/>
            </a:xfrm>
            <a:custGeom>
              <a:avLst/>
              <a:gdLst/>
              <a:ahLst/>
              <a:cxnLst/>
              <a:rect l="l" t="t" r="r" b="b"/>
              <a:pathLst>
                <a:path w="21447" h="20883" extrusionOk="0">
                  <a:moveTo>
                    <a:pt x="21447" y="1"/>
                  </a:moveTo>
                  <a:lnTo>
                    <a:pt x="17534" y="963"/>
                  </a:lnTo>
                  <a:lnTo>
                    <a:pt x="0" y="18518"/>
                  </a:lnTo>
                  <a:lnTo>
                    <a:pt x="586" y="20883"/>
                  </a:lnTo>
                  <a:lnTo>
                    <a:pt x="21447" y="1"/>
                  </a:lnTo>
                  <a:close/>
                </a:path>
              </a:pathLst>
            </a:custGeom>
            <a:solidFill>
              <a:srgbClr val="BFEFE5"/>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5" name="Google Shape;8515;p35"/>
            <p:cNvSpPr/>
            <p:nvPr/>
          </p:nvSpPr>
          <p:spPr>
            <a:xfrm>
              <a:off x="4600150" y="2960088"/>
              <a:ext cx="528325" cy="522075"/>
            </a:xfrm>
            <a:custGeom>
              <a:avLst/>
              <a:gdLst/>
              <a:ahLst/>
              <a:cxnLst/>
              <a:rect l="l" t="t" r="r" b="b"/>
              <a:pathLst>
                <a:path w="21133" h="20883" extrusionOk="0">
                  <a:moveTo>
                    <a:pt x="21133" y="1"/>
                  </a:moveTo>
                  <a:lnTo>
                    <a:pt x="19375" y="440"/>
                  </a:lnTo>
                  <a:lnTo>
                    <a:pt x="0" y="19795"/>
                  </a:lnTo>
                  <a:lnTo>
                    <a:pt x="272" y="20883"/>
                  </a:lnTo>
                  <a:lnTo>
                    <a:pt x="21133" y="1"/>
                  </a:lnTo>
                  <a:close/>
                </a:path>
              </a:pathLst>
            </a:custGeom>
            <a:solidFill>
              <a:srgbClr val="BFEFE5"/>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6" name="Google Shape;8516;p35"/>
            <p:cNvSpPr/>
            <p:nvPr/>
          </p:nvSpPr>
          <p:spPr>
            <a:xfrm>
              <a:off x="4531100" y="3108663"/>
              <a:ext cx="8375" cy="24075"/>
            </a:xfrm>
            <a:custGeom>
              <a:avLst/>
              <a:gdLst/>
              <a:ahLst/>
              <a:cxnLst/>
              <a:rect l="l" t="t" r="r" b="b"/>
              <a:pathLst>
                <a:path w="335" h="963" extrusionOk="0">
                  <a:moveTo>
                    <a:pt x="105" y="0"/>
                  </a:moveTo>
                  <a:lnTo>
                    <a:pt x="0" y="21"/>
                  </a:lnTo>
                  <a:lnTo>
                    <a:pt x="230" y="963"/>
                  </a:lnTo>
                  <a:lnTo>
                    <a:pt x="335" y="942"/>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7" name="Google Shape;8517;p35"/>
            <p:cNvSpPr/>
            <p:nvPr/>
          </p:nvSpPr>
          <p:spPr>
            <a:xfrm>
              <a:off x="4541550" y="3106038"/>
              <a:ext cx="5775" cy="12050"/>
            </a:xfrm>
            <a:custGeom>
              <a:avLst/>
              <a:gdLst/>
              <a:ahLst/>
              <a:cxnLst/>
              <a:rect l="l" t="t" r="r" b="b"/>
              <a:pathLst>
                <a:path w="231" h="482" extrusionOk="0">
                  <a:moveTo>
                    <a:pt x="126" y="1"/>
                  </a:moveTo>
                  <a:lnTo>
                    <a:pt x="1" y="21"/>
                  </a:lnTo>
                  <a:lnTo>
                    <a:pt x="126" y="482"/>
                  </a:lnTo>
                  <a:lnTo>
                    <a:pt x="231"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8" name="Google Shape;8518;p35"/>
            <p:cNvSpPr/>
            <p:nvPr/>
          </p:nvSpPr>
          <p:spPr>
            <a:xfrm>
              <a:off x="4551500" y="3103413"/>
              <a:ext cx="5775" cy="12600"/>
            </a:xfrm>
            <a:custGeom>
              <a:avLst/>
              <a:gdLst/>
              <a:ahLst/>
              <a:cxnLst/>
              <a:rect l="l" t="t" r="r" b="b"/>
              <a:pathLst>
                <a:path w="231" h="504" extrusionOk="0">
                  <a:moveTo>
                    <a:pt x="126" y="1"/>
                  </a:moveTo>
                  <a:lnTo>
                    <a:pt x="0" y="22"/>
                  </a:lnTo>
                  <a:lnTo>
                    <a:pt x="126" y="503"/>
                  </a:lnTo>
                  <a:lnTo>
                    <a:pt x="230"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9" name="Google Shape;8519;p35"/>
            <p:cNvSpPr/>
            <p:nvPr/>
          </p:nvSpPr>
          <p:spPr>
            <a:xfrm>
              <a:off x="4561425" y="3100813"/>
              <a:ext cx="5775" cy="12575"/>
            </a:xfrm>
            <a:custGeom>
              <a:avLst/>
              <a:gdLst/>
              <a:ahLst/>
              <a:cxnLst/>
              <a:rect l="l" t="t" r="r" b="b"/>
              <a:pathLst>
                <a:path w="231" h="503" extrusionOk="0">
                  <a:moveTo>
                    <a:pt x="126" y="0"/>
                  </a:moveTo>
                  <a:lnTo>
                    <a:pt x="1" y="21"/>
                  </a:lnTo>
                  <a:lnTo>
                    <a:pt x="126" y="503"/>
                  </a:lnTo>
                  <a:lnTo>
                    <a:pt x="231" y="46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0" name="Google Shape;8520;p35"/>
            <p:cNvSpPr/>
            <p:nvPr/>
          </p:nvSpPr>
          <p:spPr>
            <a:xfrm>
              <a:off x="4571375" y="3098188"/>
              <a:ext cx="5775" cy="12575"/>
            </a:xfrm>
            <a:custGeom>
              <a:avLst/>
              <a:gdLst/>
              <a:ahLst/>
              <a:cxnLst/>
              <a:rect l="l" t="t" r="r" b="b"/>
              <a:pathLst>
                <a:path w="231" h="503" extrusionOk="0">
                  <a:moveTo>
                    <a:pt x="126" y="1"/>
                  </a:moveTo>
                  <a:lnTo>
                    <a:pt x="0" y="22"/>
                  </a:lnTo>
                  <a:lnTo>
                    <a:pt x="126" y="503"/>
                  </a:lnTo>
                  <a:lnTo>
                    <a:pt x="231"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1" name="Google Shape;8521;p35"/>
            <p:cNvSpPr/>
            <p:nvPr/>
          </p:nvSpPr>
          <p:spPr>
            <a:xfrm>
              <a:off x="4581825" y="3095588"/>
              <a:ext cx="8925" cy="24075"/>
            </a:xfrm>
            <a:custGeom>
              <a:avLst/>
              <a:gdLst/>
              <a:ahLst/>
              <a:cxnLst/>
              <a:rect l="l" t="t" r="r" b="b"/>
              <a:pathLst>
                <a:path w="357" h="963" extrusionOk="0">
                  <a:moveTo>
                    <a:pt x="126" y="0"/>
                  </a:moveTo>
                  <a:lnTo>
                    <a:pt x="1" y="21"/>
                  </a:lnTo>
                  <a:lnTo>
                    <a:pt x="252" y="963"/>
                  </a:lnTo>
                  <a:lnTo>
                    <a:pt x="357" y="942"/>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2" name="Google Shape;8522;p35"/>
            <p:cNvSpPr/>
            <p:nvPr/>
          </p:nvSpPr>
          <p:spPr>
            <a:xfrm>
              <a:off x="4592825" y="3092963"/>
              <a:ext cx="5775" cy="12575"/>
            </a:xfrm>
            <a:custGeom>
              <a:avLst/>
              <a:gdLst/>
              <a:ahLst/>
              <a:cxnLst/>
              <a:rect l="l" t="t" r="r" b="b"/>
              <a:pathLst>
                <a:path w="231" h="503" extrusionOk="0">
                  <a:moveTo>
                    <a:pt x="105" y="0"/>
                  </a:moveTo>
                  <a:lnTo>
                    <a:pt x="0" y="21"/>
                  </a:lnTo>
                  <a:lnTo>
                    <a:pt x="105" y="503"/>
                  </a:lnTo>
                  <a:lnTo>
                    <a:pt x="230" y="461"/>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3" name="Google Shape;8523;p35"/>
            <p:cNvSpPr/>
            <p:nvPr/>
          </p:nvSpPr>
          <p:spPr>
            <a:xfrm>
              <a:off x="4602750" y="3090863"/>
              <a:ext cx="5775" cy="12075"/>
            </a:xfrm>
            <a:custGeom>
              <a:avLst/>
              <a:gdLst/>
              <a:ahLst/>
              <a:cxnLst/>
              <a:rect l="l" t="t" r="r" b="b"/>
              <a:pathLst>
                <a:path w="231" h="483" extrusionOk="0">
                  <a:moveTo>
                    <a:pt x="105" y="1"/>
                  </a:moveTo>
                  <a:lnTo>
                    <a:pt x="1" y="22"/>
                  </a:lnTo>
                  <a:lnTo>
                    <a:pt x="105" y="482"/>
                  </a:lnTo>
                  <a:lnTo>
                    <a:pt x="231" y="461"/>
                  </a:lnTo>
                  <a:lnTo>
                    <a:pt x="105"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4" name="Google Shape;8524;p35"/>
            <p:cNvSpPr/>
            <p:nvPr/>
          </p:nvSpPr>
          <p:spPr>
            <a:xfrm>
              <a:off x="4612700" y="3087738"/>
              <a:ext cx="5775" cy="12575"/>
            </a:xfrm>
            <a:custGeom>
              <a:avLst/>
              <a:gdLst/>
              <a:ahLst/>
              <a:cxnLst/>
              <a:rect l="l" t="t" r="r" b="b"/>
              <a:pathLst>
                <a:path w="231" h="503" extrusionOk="0">
                  <a:moveTo>
                    <a:pt x="105" y="0"/>
                  </a:moveTo>
                  <a:lnTo>
                    <a:pt x="0" y="42"/>
                  </a:lnTo>
                  <a:lnTo>
                    <a:pt x="105" y="502"/>
                  </a:lnTo>
                  <a:lnTo>
                    <a:pt x="230" y="481"/>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5" name="Google Shape;8525;p35"/>
            <p:cNvSpPr/>
            <p:nvPr/>
          </p:nvSpPr>
          <p:spPr>
            <a:xfrm>
              <a:off x="4622100" y="3085638"/>
              <a:ext cx="6325" cy="12575"/>
            </a:xfrm>
            <a:custGeom>
              <a:avLst/>
              <a:gdLst/>
              <a:ahLst/>
              <a:cxnLst/>
              <a:rect l="l" t="t" r="r" b="b"/>
              <a:pathLst>
                <a:path w="253" h="503" extrusionOk="0">
                  <a:moveTo>
                    <a:pt x="126" y="1"/>
                  </a:moveTo>
                  <a:lnTo>
                    <a:pt x="1" y="21"/>
                  </a:lnTo>
                  <a:lnTo>
                    <a:pt x="126" y="503"/>
                  </a:lnTo>
                  <a:lnTo>
                    <a:pt x="252" y="482"/>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6" name="Google Shape;8526;p35"/>
            <p:cNvSpPr/>
            <p:nvPr/>
          </p:nvSpPr>
          <p:spPr>
            <a:xfrm>
              <a:off x="4633100" y="3083013"/>
              <a:ext cx="8925" cy="24625"/>
            </a:xfrm>
            <a:custGeom>
              <a:avLst/>
              <a:gdLst/>
              <a:ahLst/>
              <a:cxnLst/>
              <a:rect l="l" t="t" r="r" b="b"/>
              <a:pathLst>
                <a:path w="357" h="985" extrusionOk="0">
                  <a:moveTo>
                    <a:pt x="105" y="1"/>
                  </a:moveTo>
                  <a:lnTo>
                    <a:pt x="0" y="43"/>
                  </a:lnTo>
                  <a:lnTo>
                    <a:pt x="231" y="984"/>
                  </a:lnTo>
                  <a:lnTo>
                    <a:pt x="356" y="942"/>
                  </a:lnTo>
                  <a:lnTo>
                    <a:pt x="105"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7" name="Google Shape;8527;p35"/>
            <p:cNvSpPr/>
            <p:nvPr/>
          </p:nvSpPr>
          <p:spPr>
            <a:xfrm>
              <a:off x="4643550" y="3079888"/>
              <a:ext cx="6300" cy="12575"/>
            </a:xfrm>
            <a:custGeom>
              <a:avLst/>
              <a:gdLst/>
              <a:ahLst/>
              <a:cxnLst/>
              <a:rect l="l" t="t" r="r" b="b"/>
              <a:pathLst>
                <a:path w="252" h="503" extrusionOk="0">
                  <a:moveTo>
                    <a:pt x="126" y="0"/>
                  </a:moveTo>
                  <a:lnTo>
                    <a:pt x="1" y="42"/>
                  </a:lnTo>
                  <a:lnTo>
                    <a:pt x="126" y="503"/>
                  </a:lnTo>
                  <a:lnTo>
                    <a:pt x="252" y="482"/>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8" name="Google Shape;8528;p35"/>
            <p:cNvSpPr/>
            <p:nvPr/>
          </p:nvSpPr>
          <p:spPr>
            <a:xfrm>
              <a:off x="4653500" y="3078313"/>
              <a:ext cx="5775" cy="12050"/>
            </a:xfrm>
            <a:custGeom>
              <a:avLst/>
              <a:gdLst/>
              <a:ahLst/>
              <a:cxnLst/>
              <a:rect l="l" t="t" r="r" b="b"/>
              <a:pathLst>
                <a:path w="231" h="482" extrusionOk="0">
                  <a:moveTo>
                    <a:pt x="126" y="1"/>
                  </a:moveTo>
                  <a:lnTo>
                    <a:pt x="0" y="22"/>
                  </a:lnTo>
                  <a:lnTo>
                    <a:pt x="126" y="482"/>
                  </a:lnTo>
                  <a:lnTo>
                    <a:pt x="231"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9" name="Google Shape;8529;p35"/>
            <p:cNvSpPr/>
            <p:nvPr/>
          </p:nvSpPr>
          <p:spPr>
            <a:xfrm>
              <a:off x="4663425" y="3075713"/>
              <a:ext cx="5800" cy="12050"/>
            </a:xfrm>
            <a:custGeom>
              <a:avLst/>
              <a:gdLst/>
              <a:ahLst/>
              <a:cxnLst/>
              <a:rect l="l" t="t" r="r" b="b"/>
              <a:pathLst>
                <a:path w="232" h="482" extrusionOk="0">
                  <a:moveTo>
                    <a:pt x="126" y="0"/>
                  </a:moveTo>
                  <a:lnTo>
                    <a:pt x="1" y="21"/>
                  </a:lnTo>
                  <a:lnTo>
                    <a:pt x="126" y="481"/>
                  </a:lnTo>
                  <a:lnTo>
                    <a:pt x="231" y="460"/>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0" name="Google Shape;8530;p35"/>
            <p:cNvSpPr/>
            <p:nvPr/>
          </p:nvSpPr>
          <p:spPr>
            <a:xfrm>
              <a:off x="4673375" y="3073088"/>
              <a:ext cx="5775" cy="12050"/>
            </a:xfrm>
            <a:custGeom>
              <a:avLst/>
              <a:gdLst/>
              <a:ahLst/>
              <a:cxnLst/>
              <a:rect l="l" t="t" r="r" b="b"/>
              <a:pathLst>
                <a:path w="231" h="482" extrusionOk="0">
                  <a:moveTo>
                    <a:pt x="126" y="0"/>
                  </a:moveTo>
                  <a:lnTo>
                    <a:pt x="0" y="21"/>
                  </a:lnTo>
                  <a:lnTo>
                    <a:pt x="126" y="482"/>
                  </a:lnTo>
                  <a:lnTo>
                    <a:pt x="231" y="46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1" name="Google Shape;8531;p35"/>
            <p:cNvSpPr/>
            <p:nvPr/>
          </p:nvSpPr>
          <p:spPr>
            <a:xfrm>
              <a:off x="4684350" y="3069938"/>
              <a:ext cx="8400" cy="24100"/>
            </a:xfrm>
            <a:custGeom>
              <a:avLst/>
              <a:gdLst/>
              <a:ahLst/>
              <a:cxnLst/>
              <a:rect l="l" t="t" r="r" b="b"/>
              <a:pathLst>
                <a:path w="336" h="964" extrusionOk="0">
                  <a:moveTo>
                    <a:pt x="105" y="1"/>
                  </a:moveTo>
                  <a:lnTo>
                    <a:pt x="1" y="22"/>
                  </a:lnTo>
                  <a:lnTo>
                    <a:pt x="231" y="963"/>
                  </a:lnTo>
                  <a:lnTo>
                    <a:pt x="336" y="942"/>
                  </a:lnTo>
                  <a:lnTo>
                    <a:pt x="105"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2" name="Google Shape;8532;p35"/>
            <p:cNvSpPr/>
            <p:nvPr/>
          </p:nvSpPr>
          <p:spPr>
            <a:xfrm>
              <a:off x="4694825" y="3067338"/>
              <a:ext cx="5775" cy="12575"/>
            </a:xfrm>
            <a:custGeom>
              <a:avLst/>
              <a:gdLst/>
              <a:ahLst/>
              <a:cxnLst/>
              <a:rect l="l" t="t" r="r" b="b"/>
              <a:pathLst>
                <a:path w="231" h="503" extrusionOk="0">
                  <a:moveTo>
                    <a:pt x="126" y="0"/>
                  </a:moveTo>
                  <a:lnTo>
                    <a:pt x="0" y="21"/>
                  </a:lnTo>
                  <a:lnTo>
                    <a:pt x="126" y="502"/>
                  </a:lnTo>
                  <a:lnTo>
                    <a:pt x="230" y="46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3" name="Google Shape;8533;p35"/>
            <p:cNvSpPr/>
            <p:nvPr/>
          </p:nvSpPr>
          <p:spPr>
            <a:xfrm>
              <a:off x="4704750" y="3065238"/>
              <a:ext cx="5800" cy="12575"/>
            </a:xfrm>
            <a:custGeom>
              <a:avLst/>
              <a:gdLst/>
              <a:ahLst/>
              <a:cxnLst/>
              <a:rect l="l" t="t" r="r" b="b"/>
              <a:pathLst>
                <a:path w="232" h="503" extrusionOk="0">
                  <a:moveTo>
                    <a:pt x="126" y="1"/>
                  </a:moveTo>
                  <a:lnTo>
                    <a:pt x="1" y="21"/>
                  </a:lnTo>
                  <a:lnTo>
                    <a:pt x="126" y="503"/>
                  </a:lnTo>
                  <a:lnTo>
                    <a:pt x="231"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4" name="Google Shape;8534;p35"/>
            <p:cNvSpPr/>
            <p:nvPr/>
          </p:nvSpPr>
          <p:spPr>
            <a:xfrm>
              <a:off x="4714700" y="3062613"/>
              <a:ext cx="5775" cy="12600"/>
            </a:xfrm>
            <a:custGeom>
              <a:avLst/>
              <a:gdLst/>
              <a:ahLst/>
              <a:cxnLst/>
              <a:rect l="l" t="t" r="r" b="b"/>
              <a:pathLst>
                <a:path w="231" h="504" extrusionOk="0">
                  <a:moveTo>
                    <a:pt x="105" y="1"/>
                  </a:moveTo>
                  <a:lnTo>
                    <a:pt x="0" y="22"/>
                  </a:lnTo>
                  <a:lnTo>
                    <a:pt x="105" y="503"/>
                  </a:lnTo>
                  <a:lnTo>
                    <a:pt x="231" y="461"/>
                  </a:lnTo>
                  <a:lnTo>
                    <a:pt x="105"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5" name="Google Shape;8535;p35"/>
            <p:cNvSpPr/>
            <p:nvPr/>
          </p:nvSpPr>
          <p:spPr>
            <a:xfrm>
              <a:off x="4724625" y="3060013"/>
              <a:ext cx="5800" cy="12575"/>
            </a:xfrm>
            <a:custGeom>
              <a:avLst/>
              <a:gdLst/>
              <a:ahLst/>
              <a:cxnLst/>
              <a:rect l="l" t="t" r="r" b="b"/>
              <a:pathLst>
                <a:path w="232" h="503" extrusionOk="0">
                  <a:moveTo>
                    <a:pt x="106" y="0"/>
                  </a:moveTo>
                  <a:lnTo>
                    <a:pt x="1" y="21"/>
                  </a:lnTo>
                  <a:lnTo>
                    <a:pt x="106" y="502"/>
                  </a:lnTo>
                  <a:lnTo>
                    <a:pt x="231" y="461"/>
                  </a:lnTo>
                  <a:lnTo>
                    <a:pt x="10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6" name="Google Shape;8536;p35"/>
            <p:cNvSpPr/>
            <p:nvPr/>
          </p:nvSpPr>
          <p:spPr>
            <a:xfrm>
              <a:off x="4735100" y="3057388"/>
              <a:ext cx="8925" cy="24100"/>
            </a:xfrm>
            <a:custGeom>
              <a:avLst/>
              <a:gdLst/>
              <a:ahLst/>
              <a:cxnLst/>
              <a:rect l="l" t="t" r="r" b="b"/>
              <a:pathLst>
                <a:path w="357" h="964" extrusionOk="0">
                  <a:moveTo>
                    <a:pt x="126" y="1"/>
                  </a:moveTo>
                  <a:lnTo>
                    <a:pt x="0" y="22"/>
                  </a:lnTo>
                  <a:lnTo>
                    <a:pt x="231" y="963"/>
                  </a:lnTo>
                  <a:lnTo>
                    <a:pt x="356" y="942"/>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7" name="Google Shape;8537;p35"/>
            <p:cNvSpPr/>
            <p:nvPr/>
          </p:nvSpPr>
          <p:spPr>
            <a:xfrm>
              <a:off x="4746075" y="3054788"/>
              <a:ext cx="5775" cy="12575"/>
            </a:xfrm>
            <a:custGeom>
              <a:avLst/>
              <a:gdLst/>
              <a:ahLst/>
              <a:cxnLst/>
              <a:rect l="l" t="t" r="r" b="b"/>
              <a:pathLst>
                <a:path w="231" h="503" extrusionOk="0">
                  <a:moveTo>
                    <a:pt x="105" y="0"/>
                  </a:moveTo>
                  <a:lnTo>
                    <a:pt x="1" y="21"/>
                  </a:lnTo>
                  <a:lnTo>
                    <a:pt x="105" y="502"/>
                  </a:lnTo>
                  <a:lnTo>
                    <a:pt x="231" y="460"/>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8" name="Google Shape;8538;p35"/>
            <p:cNvSpPr/>
            <p:nvPr/>
          </p:nvSpPr>
          <p:spPr>
            <a:xfrm>
              <a:off x="4755500" y="3052688"/>
              <a:ext cx="6300" cy="12050"/>
            </a:xfrm>
            <a:custGeom>
              <a:avLst/>
              <a:gdLst/>
              <a:ahLst/>
              <a:cxnLst/>
              <a:rect l="l" t="t" r="r" b="b"/>
              <a:pathLst>
                <a:path w="252" h="482" extrusionOk="0">
                  <a:moveTo>
                    <a:pt x="126" y="0"/>
                  </a:moveTo>
                  <a:lnTo>
                    <a:pt x="0" y="21"/>
                  </a:lnTo>
                  <a:lnTo>
                    <a:pt x="126" y="482"/>
                  </a:lnTo>
                  <a:lnTo>
                    <a:pt x="252" y="46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9" name="Google Shape;8539;p35"/>
            <p:cNvSpPr/>
            <p:nvPr/>
          </p:nvSpPr>
          <p:spPr>
            <a:xfrm>
              <a:off x="4765450" y="3050063"/>
              <a:ext cx="6300" cy="12575"/>
            </a:xfrm>
            <a:custGeom>
              <a:avLst/>
              <a:gdLst/>
              <a:ahLst/>
              <a:cxnLst/>
              <a:rect l="l" t="t" r="r" b="b"/>
              <a:pathLst>
                <a:path w="252" h="503" extrusionOk="0">
                  <a:moveTo>
                    <a:pt x="126" y="1"/>
                  </a:moveTo>
                  <a:lnTo>
                    <a:pt x="0" y="43"/>
                  </a:lnTo>
                  <a:lnTo>
                    <a:pt x="126" y="503"/>
                  </a:lnTo>
                  <a:lnTo>
                    <a:pt x="251" y="482"/>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0" name="Google Shape;8540;p35"/>
            <p:cNvSpPr/>
            <p:nvPr/>
          </p:nvSpPr>
          <p:spPr>
            <a:xfrm>
              <a:off x="4775900" y="3046938"/>
              <a:ext cx="5775" cy="12575"/>
            </a:xfrm>
            <a:custGeom>
              <a:avLst/>
              <a:gdLst/>
              <a:ahLst/>
              <a:cxnLst/>
              <a:rect l="l" t="t" r="r" b="b"/>
              <a:pathLst>
                <a:path w="231" h="503" extrusionOk="0">
                  <a:moveTo>
                    <a:pt x="105" y="0"/>
                  </a:moveTo>
                  <a:lnTo>
                    <a:pt x="0" y="42"/>
                  </a:lnTo>
                  <a:lnTo>
                    <a:pt x="105" y="502"/>
                  </a:lnTo>
                  <a:lnTo>
                    <a:pt x="231" y="481"/>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1" name="Google Shape;8541;p35"/>
            <p:cNvSpPr/>
            <p:nvPr/>
          </p:nvSpPr>
          <p:spPr>
            <a:xfrm>
              <a:off x="4786350" y="3044313"/>
              <a:ext cx="8925" cy="24100"/>
            </a:xfrm>
            <a:custGeom>
              <a:avLst/>
              <a:gdLst/>
              <a:ahLst/>
              <a:cxnLst/>
              <a:rect l="l" t="t" r="r" b="b"/>
              <a:pathLst>
                <a:path w="357" h="964" extrusionOk="0">
                  <a:moveTo>
                    <a:pt x="127" y="1"/>
                  </a:moveTo>
                  <a:lnTo>
                    <a:pt x="1" y="22"/>
                  </a:lnTo>
                  <a:lnTo>
                    <a:pt x="231" y="963"/>
                  </a:lnTo>
                  <a:lnTo>
                    <a:pt x="357" y="942"/>
                  </a:lnTo>
                  <a:lnTo>
                    <a:pt x="127"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2" name="Google Shape;8542;p35"/>
            <p:cNvSpPr/>
            <p:nvPr/>
          </p:nvSpPr>
          <p:spPr>
            <a:xfrm>
              <a:off x="4796825" y="3041688"/>
              <a:ext cx="6300" cy="12600"/>
            </a:xfrm>
            <a:custGeom>
              <a:avLst/>
              <a:gdLst/>
              <a:ahLst/>
              <a:cxnLst/>
              <a:rect l="l" t="t" r="r" b="b"/>
              <a:pathLst>
                <a:path w="252" h="504" extrusionOk="0">
                  <a:moveTo>
                    <a:pt x="126" y="1"/>
                  </a:moveTo>
                  <a:lnTo>
                    <a:pt x="0" y="22"/>
                  </a:lnTo>
                  <a:lnTo>
                    <a:pt x="126" y="503"/>
                  </a:lnTo>
                  <a:lnTo>
                    <a:pt x="252"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3" name="Google Shape;8543;p35"/>
            <p:cNvSpPr/>
            <p:nvPr/>
          </p:nvSpPr>
          <p:spPr>
            <a:xfrm>
              <a:off x="4806750" y="3039613"/>
              <a:ext cx="5800" cy="12575"/>
            </a:xfrm>
            <a:custGeom>
              <a:avLst/>
              <a:gdLst/>
              <a:ahLst/>
              <a:cxnLst/>
              <a:rect l="l" t="t" r="r" b="b"/>
              <a:pathLst>
                <a:path w="232" h="503" extrusionOk="0">
                  <a:moveTo>
                    <a:pt x="127" y="0"/>
                  </a:moveTo>
                  <a:lnTo>
                    <a:pt x="1" y="21"/>
                  </a:lnTo>
                  <a:lnTo>
                    <a:pt x="127" y="502"/>
                  </a:lnTo>
                  <a:lnTo>
                    <a:pt x="231" y="461"/>
                  </a:lnTo>
                  <a:lnTo>
                    <a:pt x="127"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4" name="Google Shape;8544;p35"/>
            <p:cNvSpPr/>
            <p:nvPr/>
          </p:nvSpPr>
          <p:spPr>
            <a:xfrm>
              <a:off x="4816700" y="3036988"/>
              <a:ext cx="5775" cy="12575"/>
            </a:xfrm>
            <a:custGeom>
              <a:avLst/>
              <a:gdLst/>
              <a:ahLst/>
              <a:cxnLst/>
              <a:rect l="l" t="t" r="r" b="b"/>
              <a:pathLst>
                <a:path w="231" h="503" extrusionOk="0">
                  <a:moveTo>
                    <a:pt x="126" y="1"/>
                  </a:moveTo>
                  <a:lnTo>
                    <a:pt x="1" y="43"/>
                  </a:lnTo>
                  <a:lnTo>
                    <a:pt x="126" y="503"/>
                  </a:lnTo>
                  <a:lnTo>
                    <a:pt x="231" y="482"/>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5" name="Google Shape;8545;p35"/>
            <p:cNvSpPr/>
            <p:nvPr/>
          </p:nvSpPr>
          <p:spPr>
            <a:xfrm>
              <a:off x="4826650" y="3034388"/>
              <a:ext cx="5775" cy="12575"/>
            </a:xfrm>
            <a:custGeom>
              <a:avLst/>
              <a:gdLst/>
              <a:ahLst/>
              <a:cxnLst/>
              <a:rect l="l" t="t" r="r" b="b"/>
              <a:pathLst>
                <a:path w="231" h="503" extrusionOk="0">
                  <a:moveTo>
                    <a:pt x="126" y="0"/>
                  </a:moveTo>
                  <a:lnTo>
                    <a:pt x="0" y="42"/>
                  </a:lnTo>
                  <a:lnTo>
                    <a:pt x="126" y="502"/>
                  </a:lnTo>
                  <a:lnTo>
                    <a:pt x="230" y="48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6" name="Google Shape;8546;p35"/>
            <p:cNvSpPr/>
            <p:nvPr/>
          </p:nvSpPr>
          <p:spPr>
            <a:xfrm>
              <a:off x="4837625" y="3031763"/>
              <a:ext cx="8400" cy="24075"/>
            </a:xfrm>
            <a:custGeom>
              <a:avLst/>
              <a:gdLst/>
              <a:ahLst/>
              <a:cxnLst/>
              <a:rect l="l" t="t" r="r" b="b"/>
              <a:pathLst>
                <a:path w="336" h="963" extrusionOk="0">
                  <a:moveTo>
                    <a:pt x="105" y="0"/>
                  </a:moveTo>
                  <a:lnTo>
                    <a:pt x="0" y="21"/>
                  </a:lnTo>
                  <a:lnTo>
                    <a:pt x="231" y="963"/>
                  </a:lnTo>
                  <a:lnTo>
                    <a:pt x="335" y="942"/>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7" name="Google Shape;8547;p35"/>
            <p:cNvSpPr/>
            <p:nvPr/>
          </p:nvSpPr>
          <p:spPr>
            <a:xfrm>
              <a:off x="4848075" y="3029138"/>
              <a:ext cx="5800" cy="12575"/>
            </a:xfrm>
            <a:custGeom>
              <a:avLst/>
              <a:gdLst/>
              <a:ahLst/>
              <a:cxnLst/>
              <a:rect l="l" t="t" r="r" b="b"/>
              <a:pathLst>
                <a:path w="232" h="503" extrusionOk="0">
                  <a:moveTo>
                    <a:pt x="126" y="1"/>
                  </a:moveTo>
                  <a:lnTo>
                    <a:pt x="1" y="43"/>
                  </a:lnTo>
                  <a:lnTo>
                    <a:pt x="126" y="503"/>
                  </a:lnTo>
                  <a:lnTo>
                    <a:pt x="231" y="482"/>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8" name="Google Shape;8548;p35"/>
            <p:cNvSpPr/>
            <p:nvPr/>
          </p:nvSpPr>
          <p:spPr>
            <a:xfrm>
              <a:off x="4858025" y="3026538"/>
              <a:ext cx="5775" cy="12575"/>
            </a:xfrm>
            <a:custGeom>
              <a:avLst/>
              <a:gdLst/>
              <a:ahLst/>
              <a:cxnLst/>
              <a:rect l="l" t="t" r="r" b="b"/>
              <a:pathLst>
                <a:path w="231" h="503" extrusionOk="0">
                  <a:moveTo>
                    <a:pt x="126" y="0"/>
                  </a:moveTo>
                  <a:lnTo>
                    <a:pt x="0" y="21"/>
                  </a:lnTo>
                  <a:lnTo>
                    <a:pt x="126" y="502"/>
                  </a:lnTo>
                  <a:lnTo>
                    <a:pt x="231" y="46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9" name="Google Shape;8549;p35"/>
            <p:cNvSpPr/>
            <p:nvPr/>
          </p:nvSpPr>
          <p:spPr>
            <a:xfrm>
              <a:off x="4867975" y="3023913"/>
              <a:ext cx="5775" cy="12575"/>
            </a:xfrm>
            <a:custGeom>
              <a:avLst/>
              <a:gdLst/>
              <a:ahLst/>
              <a:cxnLst/>
              <a:rect l="l" t="t" r="r" b="b"/>
              <a:pathLst>
                <a:path w="231" h="503" extrusionOk="0">
                  <a:moveTo>
                    <a:pt x="126" y="1"/>
                  </a:moveTo>
                  <a:lnTo>
                    <a:pt x="0" y="21"/>
                  </a:lnTo>
                  <a:lnTo>
                    <a:pt x="126" y="503"/>
                  </a:lnTo>
                  <a:lnTo>
                    <a:pt x="230"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0" name="Google Shape;8550;p35"/>
            <p:cNvSpPr/>
            <p:nvPr/>
          </p:nvSpPr>
          <p:spPr>
            <a:xfrm>
              <a:off x="4877900" y="3021813"/>
              <a:ext cx="5775" cy="12600"/>
            </a:xfrm>
            <a:custGeom>
              <a:avLst/>
              <a:gdLst/>
              <a:ahLst/>
              <a:cxnLst/>
              <a:rect l="l" t="t" r="r" b="b"/>
              <a:pathLst>
                <a:path w="231" h="504" extrusionOk="0">
                  <a:moveTo>
                    <a:pt x="105" y="1"/>
                  </a:moveTo>
                  <a:lnTo>
                    <a:pt x="1" y="43"/>
                  </a:lnTo>
                  <a:lnTo>
                    <a:pt x="105" y="503"/>
                  </a:lnTo>
                  <a:lnTo>
                    <a:pt x="231" y="482"/>
                  </a:lnTo>
                  <a:lnTo>
                    <a:pt x="105"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1" name="Google Shape;8551;p35"/>
            <p:cNvSpPr/>
            <p:nvPr/>
          </p:nvSpPr>
          <p:spPr>
            <a:xfrm>
              <a:off x="4888375" y="3019213"/>
              <a:ext cx="8900" cy="24075"/>
            </a:xfrm>
            <a:custGeom>
              <a:avLst/>
              <a:gdLst/>
              <a:ahLst/>
              <a:cxnLst/>
              <a:rect l="l" t="t" r="r" b="b"/>
              <a:pathLst>
                <a:path w="356" h="963" extrusionOk="0">
                  <a:moveTo>
                    <a:pt x="126" y="0"/>
                  </a:moveTo>
                  <a:lnTo>
                    <a:pt x="0" y="21"/>
                  </a:lnTo>
                  <a:lnTo>
                    <a:pt x="230" y="963"/>
                  </a:lnTo>
                  <a:lnTo>
                    <a:pt x="356" y="942"/>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2" name="Google Shape;8552;p35"/>
            <p:cNvSpPr/>
            <p:nvPr/>
          </p:nvSpPr>
          <p:spPr>
            <a:xfrm>
              <a:off x="4899350" y="3016588"/>
              <a:ext cx="5775" cy="12575"/>
            </a:xfrm>
            <a:custGeom>
              <a:avLst/>
              <a:gdLst/>
              <a:ahLst/>
              <a:cxnLst/>
              <a:rect l="l" t="t" r="r" b="b"/>
              <a:pathLst>
                <a:path w="231" h="503" extrusionOk="0">
                  <a:moveTo>
                    <a:pt x="105" y="1"/>
                  </a:moveTo>
                  <a:lnTo>
                    <a:pt x="0" y="22"/>
                  </a:lnTo>
                  <a:lnTo>
                    <a:pt x="105" y="503"/>
                  </a:lnTo>
                  <a:lnTo>
                    <a:pt x="231" y="461"/>
                  </a:lnTo>
                  <a:lnTo>
                    <a:pt x="105"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3" name="Google Shape;8553;p35"/>
            <p:cNvSpPr/>
            <p:nvPr/>
          </p:nvSpPr>
          <p:spPr>
            <a:xfrm>
              <a:off x="4909300" y="3013988"/>
              <a:ext cx="5775" cy="12575"/>
            </a:xfrm>
            <a:custGeom>
              <a:avLst/>
              <a:gdLst/>
              <a:ahLst/>
              <a:cxnLst/>
              <a:rect l="l" t="t" r="r" b="b"/>
              <a:pathLst>
                <a:path w="231" h="503" extrusionOk="0">
                  <a:moveTo>
                    <a:pt x="105" y="0"/>
                  </a:moveTo>
                  <a:lnTo>
                    <a:pt x="0" y="21"/>
                  </a:lnTo>
                  <a:lnTo>
                    <a:pt x="105" y="502"/>
                  </a:lnTo>
                  <a:lnTo>
                    <a:pt x="230" y="481"/>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4" name="Google Shape;8554;p35"/>
            <p:cNvSpPr/>
            <p:nvPr/>
          </p:nvSpPr>
          <p:spPr>
            <a:xfrm>
              <a:off x="4918700" y="3011888"/>
              <a:ext cx="6300" cy="12575"/>
            </a:xfrm>
            <a:custGeom>
              <a:avLst/>
              <a:gdLst/>
              <a:ahLst/>
              <a:cxnLst/>
              <a:rect l="l" t="t" r="r" b="b"/>
              <a:pathLst>
                <a:path w="252" h="503" extrusionOk="0">
                  <a:moveTo>
                    <a:pt x="126" y="0"/>
                  </a:moveTo>
                  <a:lnTo>
                    <a:pt x="1" y="21"/>
                  </a:lnTo>
                  <a:lnTo>
                    <a:pt x="126" y="502"/>
                  </a:lnTo>
                  <a:lnTo>
                    <a:pt x="252" y="46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5" name="Google Shape;8555;p35"/>
            <p:cNvSpPr/>
            <p:nvPr/>
          </p:nvSpPr>
          <p:spPr>
            <a:xfrm>
              <a:off x="4928650" y="3009263"/>
              <a:ext cx="6300" cy="12050"/>
            </a:xfrm>
            <a:custGeom>
              <a:avLst/>
              <a:gdLst/>
              <a:ahLst/>
              <a:cxnLst/>
              <a:rect l="l" t="t" r="r" b="b"/>
              <a:pathLst>
                <a:path w="252" h="482" extrusionOk="0">
                  <a:moveTo>
                    <a:pt x="126" y="1"/>
                  </a:moveTo>
                  <a:lnTo>
                    <a:pt x="0" y="22"/>
                  </a:lnTo>
                  <a:lnTo>
                    <a:pt x="126" y="482"/>
                  </a:lnTo>
                  <a:lnTo>
                    <a:pt x="251"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6" name="Google Shape;8556;p35"/>
            <p:cNvSpPr/>
            <p:nvPr/>
          </p:nvSpPr>
          <p:spPr>
            <a:xfrm>
              <a:off x="4939625" y="3006663"/>
              <a:ext cx="8400" cy="24075"/>
            </a:xfrm>
            <a:custGeom>
              <a:avLst/>
              <a:gdLst/>
              <a:ahLst/>
              <a:cxnLst/>
              <a:rect l="l" t="t" r="r" b="b"/>
              <a:pathLst>
                <a:path w="336" h="963" extrusionOk="0">
                  <a:moveTo>
                    <a:pt x="105" y="0"/>
                  </a:moveTo>
                  <a:lnTo>
                    <a:pt x="1" y="21"/>
                  </a:lnTo>
                  <a:lnTo>
                    <a:pt x="231" y="963"/>
                  </a:lnTo>
                  <a:lnTo>
                    <a:pt x="335" y="942"/>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7" name="Google Shape;8557;p35"/>
            <p:cNvSpPr/>
            <p:nvPr/>
          </p:nvSpPr>
          <p:spPr>
            <a:xfrm>
              <a:off x="4950100" y="3003513"/>
              <a:ext cx="6300" cy="12575"/>
            </a:xfrm>
            <a:custGeom>
              <a:avLst/>
              <a:gdLst/>
              <a:ahLst/>
              <a:cxnLst/>
              <a:rect l="l" t="t" r="r" b="b"/>
              <a:pathLst>
                <a:path w="252" h="503" extrusionOk="0">
                  <a:moveTo>
                    <a:pt x="126" y="1"/>
                  </a:moveTo>
                  <a:lnTo>
                    <a:pt x="0" y="21"/>
                  </a:lnTo>
                  <a:lnTo>
                    <a:pt x="126" y="503"/>
                  </a:lnTo>
                  <a:lnTo>
                    <a:pt x="251"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8" name="Google Shape;8558;p35"/>
            <p:cNvSpPr/>
            <p:nvPr/>
          </p:nvSpPr>
          <p:spPr>
            <a:xfrm>
              <a:off x="4960025" y="3001413"/>
              <a:ext cx="5775" cy="12075"/>
            </a:xfrm>
            <a:custGeom>
              <a:avLst/>
              <a:gdLst/>
              <a:ahLst/>
              <a:cxnLst/>
              <a:rect l="l" t="t" r="r" b="b"/>
              <a:pathLst>
                <a:path w="231" h="483" extrusionOk="0">
                  <a:moveTo>
                    <a:pt x="126" y="1"/>
                  </a:moveTo>
                  <a:lnTo>
                    <a:pt x="1" y="22"/>
                  </a:lnTo>
                  <a:lnTo>
                    <a:pt x="126" y="482"/>
                  </a:lnTo>
                  <a:lnTo>
                    <a:pt x="231"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9" name="Google Shape;8559;p35"/>
            <p:cNvSpPr/>
            <p:nvPr/>
          </p:nvSpPr>
          <p:spPr>
            <a:xfrm>
              <a:off x="4969975" y="2998813"/>
              <a:ext cx="5775" cy="12575"/>
            </a:xfrm>
            <a:custGeom>
              <a:avLst/>
              <a:gdLst/>
              <a:ahLst/>
              <a:cxnLst/>
              <a:rect l="l" t="t" r="r" b="b"/>
              <a:pathLst>
                <a:path w="231" h="503" extrusionOk="0">
                  <a:moveTo>
                    <a:pt x="126" y="0"/>
                  </a:moveTo>
                  <a:lnTo>
                    <a:pt x="0" y="21"/>
                  </a:lnTo>
                  <a:lnTo>
                    <a:pt x="126" y="502"/>
                  </a:lnTo>
                  <a:lnTo>
                    <a:pt x="230" y="46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0" name="Google Shape;8560;p35"/>
            <p:cNvSpPr/>
            <p:nvPr/>
          </p:nvSpPr>
          <p:spPr>
            <a:xfrm>
              <a:off x="4979900" y="2996188"/>
              <a:ext cx="5775" cy="12575"/>
            </a:xfrm>
            <a:custGeom>
              <a:avLst/>
              <a:gdLst/>
              <a:ahLst/>
              <a:cxnLst/>
              <a:rect l="l" t="t" r="r" b="b"/>
              <a:pathLst>
                <a:path w="231" h="503" extrusionOk="0">
                  <a:moveTo>
                    <a:pt x="126" y="1"/>
                  </a:moveTo>
                  <a:lnTo>
                    <a:pt x="1" y="42"/>
                  </a:lnTo>
                  <a:lnTo>
                    <a:pt x="126" y="503"/>
                  </a:lnTo>
                  <a:lnTo>
                    <a:pt x="231" y="482"/>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1" name="Google Shape;8561;p35"/>
            <p:cNvSpPr/>
            <p:nvPr/>
          </p:nvSpPr>
          <p:spPr>
            <a:xfrm>
              <a:off x="4990900" y="2993063"/>
              <a:ext cx="8375" cy="24600"/>
            </a:xfrm>
            <a:custGeom>
              <a:avLst/>
              <a:gdLst/>
              <a:ahLst/>
              <a:cxnLst/>
              <a:rect l="l" t="t" r="r" b="b"/>
              <a:pathLst>
                <a:path w="335" h="984" extrusionOk="0">
                  <a:moveTo>
                    <a:pt x="105" y="0"/>
                  </a:moveTo>
                  <a:lnTo>
                    <a:pt x="0" y="42"/>
                  </a:lnTo>
                  <a:lnTo>
                    <a:pt x="230" y="983"/>
                  </a:lnTo>
                  <a:lnTo>
                    <a:pt x="335" y="942"/>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2" name="Google Shape;8562;p35"/>
            <p:cNvSpPr/>
            <p:nvPr/>
          </p:nvSpPr>
          <p:spPr>
            <a:xfrm>
              <a:off x="5001350" y="2990963"/>
              <a:ext cx="5775" cy="12575"/>
            </a:xfrm>
            <a:custGeom>
              <a:avLst/>
              <a:gdLst/>
              <a:ahLst/>
              <a:cxnLst/>
              <a:rect l="l" t="t" r="r" b="b"/>
              <a:pathLst>
                <a:path w="231" h="503" extrusionOk="0">
                  <a:moveTo>
                    <a:pt x="126" y="0"/>
                  </a:moveTo>
                  <a:lnTo>
                    <a:pt x="1" y="21"/>
                  </a:lnTo>
                  <a:lnTo>
                    <a:pt x="105" y="503"/>
                  </a:lnTo>
                  <a:lnTo>
                    <a:pt x="231" y="46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3" name="Google Shape;8563;p35"/>
            <p:cNvSpPr/>
            <p:nvPr/>
          </p:nvSpPr>
          <p:spPr>
            <a:xfrm>
              <a:off x="5011300" y="2988338"/>
              <a:ext cx="5775" cy="12050"/>
            </a:xfrm>
            <a:custGeom>
              <a:avLst/>
              <a:gdLst/>
              <a:ahLst/>
              <a:cxnLst/>
              <a:rect l="l" t="t" r="r" b="b"/>
              <a:pathLst>
                <a:path w="231" h="482" extrusionOk="0">
                  <a:moveTo>
                    <a:pt x="126" y="1"/>
                  </a:moveTo>
                  <a:lnTo>
                    <a:pt x="0" y="22"/>
                  </a:lnTo>
                  <a:lnTo>
                    <a:pt x="126" y="482"/>
                  </a:lnTo>
                  <a:lnTo>
                    <a:pt x="230"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4" name="Google Shape;8564;p35"/>
            <p:cNvSpPr/>
            <p:nvPr/>
          </p:nvSpPr>
          <p:spPr>
            <a:xfrm>
              <a:off x="5021225" y="2985738"/>
              <a:ext cx="5775" cy="12575"/>
            </a:xfrm>
            <a:custGeom>
              <a:avLst/>
              <a:gdLst/>
              <a:ahLst/>
              <a:cxnLst/>
              <a:rect l="l" t="t" r="r" b="b"/>
              <a:pathLst>
                <a:path w="231" h="503" extrusionOk="0">
                  <a:moveTo>
                    <a:pt x="126" y="0"/>
                  </a:moveTo>
                  <a:lnTo>
                    <a:pt x="1" y="21"/>
                  </a:lnTo>
                  <a:lnTo>
                    <a:pt x="126" y="502"/>
                  </a:lnTo>
                  <a:lnTo>
                    <a:pt x="231" y="460"/>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5" name="Google Shape;8565;p35"/>
            <p:cNvSpPr/>
            <p:nvPr/>
          </p:nvSpPr>
          <p:spPr>
            <a:xfrm>
              <a:off x="5031175" y="2983638"/>
              <a:ext cx="5775" cy="12575"/>
            </a:xfrm>
            <a:custGeom>
              <a:avLst/>
              <a:gdLst/>
              <a:ahLst/>
              <a:cxnLst/>
              <a:rect l="l" t="t" r="r" b="b"/>
              <a:pathLst>
                <a:path w="231" h="503" extrusionOk="0">
                  <a:moveTo>
                    <a:pt x="105" y="0"/>
                  </a:moveTo>
                  <a:lnTo>
                    <a:pt x="0" y="21"/>
                  </a:lnTo>
                  <a:lnTo>
                    <a:pt x="105" y="503"/>
                  </a:lnTo>
                  <a:lnTo>
                    <a:pt x="230" y="461"/>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6" name="Google Shape;8566;p35"/>
            <p:cNvSpPr/>
            <p:nvPr/>
          </p:nvSpPr>
          <p:spPr>
            <a:xfrm>
              <a:off x="5041625" y="2981013"/>
              <a:ext cx="8925" cy="24100"/>
            </a:xfrm>
            <a:custGeom>
              <a:avLst/>
              <a:gdLst/>
              <a:ahLst/>
              <a:cxnLst/>
              <a:rect l="l" t="t" r="r" b="b"/>
              <a:pathLst>
                <a:path w="357" h="964" extrusionOk="0">
                  <a:moveTo>
                    <a:pt x="126" y="1"/>
                  </a:moveTo>
                  <a:lnTo>
                    <a:pt x="1" y="22"/>
                  </a:lnTo>
                  <a:lnTo>
                    <a:pt x="231" y="963"/>
                  </a:lnTo>
                  <a:lnTo>
                    <a:pt x="356" y="942"/>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7" name="Google Shape;8567;p35"/>
            <p:cNvSpPr/>
            <p:nvPr/>
          </p:nvSpPr>
          <p:spPr>
            <a:xfrm>
              <a:off x="5052625" y="2977888"/>
              <a:ext cx="5775" cy="12575"/>
            </a:xfrm>
            <a:custGeom>
              <a:avLst/>
              <a:gdLst/>
              <a:ahLst/>
              <a:cxnLst/>
              <a:rect l="l" t="t" r="r" b="b"/>
              <a:pathLst>
                <a:path w="231" h="503" extrusionOk="0">
                  <a:moveTo>
                    <a:pt x="105" y="0"/>
                  </a:moveTo>
                  <a:lnTo>
                    <a:pt x="0" y="42"/>
                  </a:lnTo>
                  <a:lnTo>
                    <a:pt x="105" y="502"/>
                  </a:lnTo>
                  <a:lnTo>
                    <a:pt x="230" y="482"/>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8" name="Google Shape;8568;p35"/>
            <p:cNvSpPr/>
            <p:nvPr/>
          </p:nvSpPr>
          <p:spPr>
            <a:xfrm>
              <a:off x="5062025" y="2975788"/>
              <a:ext cx="6300" cy="12575"/>
            </a:xfrm>
            <a:custGeom>
              <a:avLst/>
              <a:gdLst/>
              <a:ahLst/>
              <a:cxnLst/>
              <a:rect l="l" t="t" r="r" b="b"/>
              <a:pathLst>
                <a:path w="252" h="503" extrusionOk="0">
                  <a:moveTo>
                    <a:pt x="126" y="1"/>
                  </a:moveTo>
                  <a:lnTo>
                    <a:pt x="1" y="42"/>
                  </a:lnTo>
                  <a:lnTo>
                    <a:pt x="126" y="503"/>
                  </a:lnTo>
                  <a:lnTo>
                    <a:pt x="252" y="482"/>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9" name="Google Shape;8569;p35"/>
            <p:cNvSpPr/>
            <p:nvPr/>
          </p:nvSpPr>
          <p:spPr>
            <a:xfrm>
              <a:off x="5071975" y="2973163"/>
              <a:ext cx="6300" cy="12600"/>
            </a:xfrm>
            <a:custGeom>
              <a:avLst/>
              <a:gdLst/>
              <a:ahLst/>
              <a:cxnLst/>
              <a:rect l="l" t="t" r="r" b="b"/>
              <a:pathLst>
                <a:path w="252" h="504" extrusionOk="0">
                  <a:moveTo>
                    <a:pt x="126" y="1"/>
                  </a:moveTo>
                  <a:lnTo>
                    <a:pt x="0" y="22"/>
                  </a:lnTo>
                  <a:lnTo>
                    <a:pt x="126" y="503"/>
                  </a:lnTo>
                  <a:lnTo>
                    <a:pt x="251"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0" name="Google Shape;8570;p35"/>
            <p:cNvSpPr/>
            <p:nvPr/>
          </p:nvSpPr>
          <p:spPr>
            <a:xfrm>
              <a:off x="5081900" y="2971088"/>
              <a:ext cx="5775" cy="12575"/>
            </a:xfrm>
            <a:custGeom>
              <a:avLst/>
              <a:gdLst/>
              <a:ahLst/>
              <a:cxnLst/>
              <a:rect l="l" t="t" r="r" b="b"/>
              <a:pathLst>
                <a:path w="231" h="503" extrusionOk="0">
                  <a:moveTo>
                    <a:pt x="126" y="0"/>
                  </a:moveTo>
                  <a:lnTo>
                    <a:pt x="1" y="21"/>
                  </a:lnTo>
                  <a:lnTo>
                    <a:pt x="126" y="502"/>
                  </a:lnTo>
                  <a:lnTo>
                    <a:pt x="231" y="46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1" name="Google Shape;8571;p35"/>
            <p:cNvSpPr/>
            <p:nvPr/>
          </p:nvSpPr>
          <p:spPr>
            <a:xfrm>
              <a:off x="4399263" y="2810788"/>
              <a:ext cx="815000" cy="332350"/>
            </a:xfrm>
            <a:custGeom>
              <a:avLst/>
              <a:gdLst/>
              <a:ahLst/>
              <a:cxnLst/>
              <a:rect l="l" t="t" r="r" b="b"/>
              <a:pathLst>
                <a:path w="32600" h="13294" extrusionOk="0">
                  <a:moveTo>
                    <a:pt x="1877" y="0"/>
                  </a:moveTo>
                  <a:cubicBezTo>
                    <a:pt x="1477" y="0"/>
                    <a:pt x="1106" y="256"/>
                    <a:pt x="984" y="658"/>
                  </a:cubicBezTo>
                  <a:lnTo>
                    <a:pt x="147" y="3609"/>
                  </a:lnTo>
                  <a:cubicBezTo>
                    <a:pt x="0" y="4090"/>
                    <a:pt x="272" y="4592"/>
                    <a:pt x="754" y="4738"/>
                  </a:cubicBezTo>
                  <a:lnTo>
                    <a:pt x="30507" y="13254"/>
                  </a:lnTo>
                  <a:cubicBezTo>
                    <a:pt x="30595" y="13281"/>
                    <a:pt x="30684" y="13294"/>
                    <a:pt x="30772" y="13294"/>
                  </a:cubicBezTo>
                  <a:cubicBezTo>
                    <a:pt x="31160" y="13294"/>
                    <a:pt x="31514" y="13040"/>
                    <a:pt x="31616" y="12648"/>
                  </a:cubicBezTo>
                  <a:lnTo>
                    <a:pt x="32474" y="9697"/>
                  </a:lnTo>
                  <a:cubicBezTo>
                    <a:pt x="32599" y="9216"/>
                    <a:pt x="32327" y="8714"/>
                    <a:pt x="31846" y="8567"/>
                  </a:cubicBezTo>
                  <a:lnTo>
                    <a:pt x="2114" y="31"/>
                  </a:lnTo>
                  <a:cubicBezTo>
                    <a:pt x="2035" y="10"/>
                    <a:pt x="1955" y="0"/>
                    <a:pt x="18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2" name="Google Shape;8572;p35"/>
            <p:cNvSpPr/>
            <p:nvPr/>
          </p:nvSpPr>
          <p:spPr>
            <a:xfrm>
              <a:off x="4399263" y="2851288"/>
              <a:ext cx="805050" cy="291850"/>
            </a:xfrm>
            <a:custGeom>
              <a:avLst/>
              <a:gdLst/>
              <a:ahLst/>
              <a:cxnLst/>
              <a:rect l="l" t="t" r="r" b="b"/>
              <a:pathLst>
                <a:path w="32202" h="11674" extrusionOk="0">
                  <a:moveTo>
                    <a:pt x="712" y="1"/>
                  </a:moveTo>
                  <a:lnTo>
                    <a:pt x="147" y="1989"/>
                  </a:lnTo>
                  <a:cubicBezTo>
                    <a:pt x="0" y="2470"/>
                    <a:pt x="272" y="2972"/>
                    <a:pt x="775" y="3118"/>
                  </a:cubicBezTo>
                  <a:lnTo>
                    <a:pt x="30507" y="11634"/>
                  </a:lnTo>
                  <a:cubicBezTo>
                    <a:pt x="30595" y="11661"/>
                    <a:pt x="30684" y="11674"/>
                    <a:pt x="30772" y="11674"/>
                  </a:cubicBezTo>
                  <a:cubicBezTo>
                    <a:pt x="31160" y="11674"/>
                    <a:pt x="31514" y="11420"/>
                    <a:pt x="31616" y="11028"/>
                  </a:cubicBezTo>
                  <a:lnTo>
                    <a:pt x="32202" y="9040"/>
                  </a:lnTo>
                  <a:lnTo>
                    <a:pt x="71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3" name="Google Shape;8573;p35"/>
            <p:cNvSpPr/>
            <p:nvPr/>
          </p:nvSpPr>
          <p:spPr>
            <a:xfrm>
              <a:off x="4399788" y="2891563"/>
              <a:ext cx="793025" cy="251575"/>
            </a:xfrm>
            <a:custGeom>
              <a:avLst/>
              <a:gdLst/>
              <a:ahLst/>
              <a:cxnLst/>
              <a:rect l="l" t="t" r="r" b="b"/>
              <a:pathLst>
                <a:path w="31721" h="10063" extrusionOk="0">
                  <a:moveTo>
                    <a:pt x="251" y="1"/>
                  </a:moveTo>
                  <a:lnTo>
                    <a:pt x="126" y="378"/>
                  </a:lnTo>
                  <a:cubicBezTo>
                    <a:pt x="0" y="859"/>
                    <a:pt x="272" y="1361"/>
                    <a:pt x="754" y="1507"/>
                  </a:cubicBezTo>
                  <a:lnTo>
                    <a:pt x="30486" y="10023"/>
                  </a:lnTo>
                  <a:cubicBezTo>
                    <a:pt x="30574" y="10050"/>
                    <a:pt x="30663" y="10063"/>
                    <a:pt x="30751" y="10063"/>
                  </a:cubicBezTo>
                  <a:cubicBezTo>
                    <a:pt x="31139" y="10063"/>
                    <a:pt x="31493" y="9809"/>
                    <a:pt x="31595" y="9417"/>
                  </a:cubicBezTo>
                  <a:lnTo>
                    <a:pt x="31721" y="9040"/>
                  </a:lnTo>
                  <a:lnTo>
                    <a:pt x="25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4" name="Google Shape;8574;p35"/>
            <p:cNvSpPr/>
            <p:nvPr/>
          </p:nvSpPr>
          <p:spPr>
            <a:xfrm>
              <a:off x="4444238" y="2812588"/>
              <a:ext cx="12600" cy="33500"/>
            </a:xfrm>
            <a:custGeom>
              <a:avLst/>
              <a:gdLst/>
              <a:ahLst/>
              <a:cxnLst/>
              <a:rect l="l" t="t" r="r" b="b"/>
              <a:pathLst>
                <a:path w="504" h="1340" extrusionOk="0">
                  <a:moveTo>
                    <a:pt x="378" y="0"/>
                  </a:moveTo>
                  <a:lnTo>
                    <a:pt x="1" y="1298"/>
                  </a:lnTo>
                  <a:lnTo>
                    <a:pt x="126" y="1340"/>
                  </a:lnTo>
                  <a:lnTo>
                    <a:pt x="503" y="42"/>
                  </a:lnTo>
                  <a:lnTo>
                    <a:pt x="378"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5" name="Google Shape;8575;p35"/>
            <p:cNvSpPr/>
            <p:nvPr/>
          </p:nvSpPr>
          <p:spPr>
            <a:xfrm>
              <a:off x="4459413" y="2815213"/>
              <a:ext cx="8400" cy="17275"/>
            </a:xfrm>
            <a:custGeom>
              <a:avLst/>
              <a:gdLst/>
              <a:ahLst/>
              <a:cxnLst/>
              <a:rect l="l" t="t" r="r" b="b"/>
              <a:pathLst>
                <a:path w="336" h="691" extrusionOk="0">
                  <a:moveTo>
                    <a:pt x="189" y="0"/>
                  </a:moveTo>
                  <a:lnTo>
                    <a:pt x="1" y="649"/>
                  </a:lnTo>
                  <a:lnTo>
                    <a:pt x="147" y="691"/>
                  </a:lnTo>
                  <a:lnTo>
                    <a:pt x="335"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6" name="Google Shape;8576;p35"/>
            <p:cNvSpPr/>
            <p:nvPr/>
          </p:nvSpPr>
          <p:spPr>
            <a:xfrm>
              <a:off x="4470938" y="2818863"/>
              <a:ext cx="7850" cy="16775"/>
            </a:xfrm>
            <a:custGeom>
              <a:avLst/>
              <a:gdLst/>
              <a:ahLst/>
              <a:cxnLst/>
              <a:rect l="l" t="t" r="r" b="b"/>
              <a:pathLst>
                <a:path w="314" h="671" extrusionOk="0">
                  <a:moveTo>
                    <a:pt x="188" y="1"/>
                  </a:moveTo>
                  <a:lnTo>
                    <a:pt x="0" y="649"/>
                  </a:lnTo>
                  <a:lnTo>
                    <a:pt x="126" y="670"/>
                  </a:lnTo>
                  <a:lnTo>
                    <a:pt x="314" y="21"/>
                  </a:lnTo>
                  <a:lnTo>
                    <a:pt x="18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7" name="Google Shape;8577;p35"/>
            <p:cNvSpPr/>
            <p:nvPr/>
          </p:nvSpPr>
          <p:spPr>
            <a:xfrm>
              <a:off x="4489763" y="282881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8" name="Google Shape;8578;p35"/>
            <p:cNvSpPr/>
            <p:nvPr/>
          </p:nvSpPr>
          <p:spPr>
            <a:xfrm>
              <a:off x="4506488" y="2837688"/>
              <a:ext cx="7875" cy="17300"/>
            </a:xfrm>
            <a:custGeom>
              <a:avLst/>
              <a:gdLst/>
              <a:ahLst/>
              <a:cxnLst/>
              <a:rect l="l" t="t" r="r" b="b"/>
              <a:pathLst>
                <a:path w="315" h="692" extrusionOk="0">
                  <a:moveTo>
                    <a:pt x="189" y="1"/>
                  </a:moveTo>
                  <a:lnTo>
                    <a:pt x="1" y="649"/>
                  </a:lnTo>
                  <a:lnTo>
                    <a:pt x="126" y="691"/>
                  </a:lnTo>
                  <a:lnTo>
                    <a:pt x="315"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9" name="Google Shape;8579;p35"/>
            <p:cNvSpPr/>
            <p:nvPr/>
          </p:nvSpPr>
          <p:spPr>
            <a:xfrm>
              <a:off x="4499688" y="2828288"/>
              <a:ext cx="12575" cy="33500"/>
            </a:xfrm>
            <a:custGeom>
              <a:avLst/>
              <a:gdLst/>
              <a:ahLst/>
              <a:cxnLst/>
              <a:rect l="l" t="t" r="r" b="b"/>
              <a:pathLst>
                <a:path w="503" h="1340" extrusionOk="0">
                  <a:moveTo>
                    <a:pt x="357" y="0"/>
                  </a:moveTo>
                  <a:lnTo>
                    <a:pt x="1" y="1297"/>
                  </a:lnTo>
                  <a:lnTo>
                    <a:pt x="126" y="1339"/>
                  </a:lnTo>
                  <a:lnTo>
                    <a:pt x="503" y="42"/>
                  </a:lnTo>
                  <a:lnTo>
                    <a:pt x="357"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0" name="Google Shape;8580;p35"/>
            <p:cNvSpPr/>
            <p:nvPr/>
          </p:nvSpPr>
          <p:spPr>
            <a:xfrm>
              <a:off x="4514863" y="2831413"/>
              <a:ext cx="8400" cy="17300"/>
            </a:xfrm>
            <a:custGeom>
              <a:avLst/>
              <a:gdLst/>
              <a:ahLst/>
              <a:cxnLst/>
              <a:rect l="l" t="t" r="r" b="b"/>
              <a:pathLst>
                <a:path w="336" h="692" extrusionOk="0">
                  <a:moveTo>
                    <a:pt x="189" y="1"/>
                  </a:moveTo>
                  <a:lnTo>
                    <a:pt x="1" y="649"/>
                  </a:lnTo>
                  <a:lnTo>
                    <a:pt x="147" y="691"/>
                  </a:lnTo>
                  <a:lnTo>
                    <a:pt x="335"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1" name="Google Shape;8581;p35"/>
            <p:cNvSpPr/>
            <p:nvPr/>
          </p:nvSpPr>
          <p:spPr>
            <a:xfrm>
              <a:off x="4503888" y="2830363"/>
              <a:ext cx="7875" cy="17300"/>
            </a:xfrm>
            <a:custGeom>
              <a:avLst/>
              <a:gdLst/>
              <a:ahLst/>
              <a:cxnLst/>
              <a:rect l="l" t="t" r="r" b="b"/>
              <a:pathLst>
                <a:path w="315" h="692" extrusionOk="0">
                  <a:moveTo>
                    <a:pt x="168" y="1"/>
                  </a:moveTo>
                  <a:lnTo>
                    <a:pt x="0" y="649"/>
                  </a:lnTo>
                  <a:lnTo>
                    <a:pt x="126" y="691"/>
                  </a:lnTo>
                  <a:lnTo>
                    <a:pt x="314" y="43"/>
                  </a:lnTo>
                  <a:lnTo>
                    <a:pt x="16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2" name="Google Shape;8582;p35"/>
            <p:cNvSpPr/>
            <p:nvPr/>
          </p:nvSpPr>
          <p:spPr>
            <a:xfrm>
              <a:off x="4536838" y="2837688"/>
              <a:ext cx="8400" cy="16775"/>
            </a:xfrm>
            <a:custGeom>
              <a:avLst/>
              <a:gdLst/>
              <a:ahLst/>
              <a:cxnLst/>
              <a:rect l="l" t="t" r="r" b="b"/>
              <a:pathLst>
                <a:path w="336" h="671" extrusionOk="0">
                  <a:moveTo>
                    <a:pt x="189" y="1"/>
                  </a:moveTo>
                  <a:lnTo>
                    <a:pt x="0" y="649"/>
                  </a:lnTo>
                  <a:lnTo>
                    <a:pt x="147" y="670"/>
                  </a:lnTo>
                  <a:lnTo>
                    <a:pt x="335" y="22"/>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3" name="Google Shape;8583;p35"/>
            <p:cNvSpPr/>
            <p:nvPr/>
          </p:nvSpPr>
          <p:spPr>
            <a:xfrm>
              <a:off x="4548338" y="2840838"/>
              <a:ext cx="7875" cy="17275"/>
            </a:xfrm>
            <a:custGeom>
              <a:avLst/>
              <a:gdLst/>
              <a:ahLst/>
              <a:cxnLst/>
              <a:rect l="l" t="t" r="r" b="b"/>
              <a:pathLst>
                <a:path w="315" h="691" extrusionOk="0">
                  <a:moveTo>
                    <a:pt x="189" y="0"/>
                  </a:moveTo>
                  <a:lnTo>
                    <a:pt x="1" y="649"/>
                  </a:lnTo>
                  <a:lnTo>
                    <a:pt x="126" y="691"/>
                  </a:lnTo>
                  <a:lnTo>
                    <a:pt x="315"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4" name="Google Shape;8584;p35"/>
            <p:cNvSpPr/>
            <p:nvPr/>
          </p:nvSpPr>
          <p:spPr>
            <a:xfrm>
              <a:off x="4554613" y="2843963"/>
              <a:ext cx="13100" cy="33500"/>
            </a:xfrm>
            <a:custGeom>
              <a:avLst/>
              <a:gdLst/>
              <a:ahLst/>
              <a:cxnLst/>
              <a:rect l="l" t="t" r="r" b="b"/>
              <a:pathLst>
                <a:path w="524" h="1340" extrusionOk="0">
                  <a:moveTo>
                    <a:pt x="377" y="1"/>
                  </a:moveTo>
                  <a:lnTo>
                    <a:pt x="1" y="1298"/>
                  </a:lnTo>
                  <a:lnTo>
                    <a:pt x="147" y="1340"/>
                  </a:lnTo>
                  <a:lnTo>
                    <a:pt x="524" y="43"/>
                  </a:lnTo>
                  <a:lnTo>
                    <a:pt x="377"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5" name="Google Shape;8585;p35"/>
            <p:cNvSpPr/>
            <p:nvPr/>
          </p:nvSpPr>
          <p:spPr>
            <a:xfrm>
              <a:off x="4570838" y="2847638"/>
              <a:ext cx="7875" cy="16750"/>
            </a:xfrm>
            <a:custGeom>
              <a:avLst/>
              <a:gdLst/>
              <a:ahLst/>
              <a:cxnLst/>
              <a:rect l="l" t="t" r="r" b="b"/>
              <a:pathLst>
                <a:path w="315" h="670" extrusionOk="0">
                  <a:moveTo>
                    <a:pt x="189" y="0"/>
                  </a:moveTo>
                  <a:lnTo>
                    <a:pt x="0" y="649"/>
                  </a:lnTo>
                  <a:lnTo>
                    <a:pt x="126" y="670"/>
                  </a:lnTo>
                  <a:lnTo>
                    <a:pt x="314" y="21"/>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6" name="Google Shape;8586;p35"/>
            <p:cNvSpPr/>
            <p:nvPr/>
          </p:nvSpPr>
          <p:spPr>
            <a:xfrm>
              <a:off x="4581288" y="2850238"/>
              <a:ext cx="8400" cy="17300"/>
            </a:xfrm>
            <a:custGeom>
              <a:avLst/>
              <a:gdLst/>
              <a:ahLst/>
              <a:cxnLst/>
              <a:rect l="l" t="t" r="r" b="b"/>
              <a:pathLst>
                <a:path w="336" h="692" extrusionOk="0">
                  <a:moveTo>
                    <a:pt x="189" y="1"/>
                  </a:moveTo>
                  <a:lnTo>
                    <a:pt x="1" y="650"/>
                  </a:lnTo>
                  <a:lnTo>
                    <a:pt x="147" y="691"/>
                  </a:lnTo>
                  <a:lnTo>
                    <a:pt x="336"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7" name="Google Shape;8587;p35"/>
            <p:cNvSpPr/>
            <p:nvPr/>
          </p:nvSpPr>
          <p:spPr>
            <a:xfrm>
              <a:off x="4600663" y="2860713"/>
              <a:ext cx="7850" cy="17275"/>
            </a:xfrm>
            <a:custGeom>
              <a:avLst/>
              <a:gdLst/>
              <a:ahLst/>
              <a:cxnLst/>
              <a:rect l="l" t="t" r="r" b="b"/>
              <a:pathLst>
                <a:path w="314" h="691" extrusionOk="0">
                  <a:moveTo>
                    <a:pt x="188" y="0"/>
                  </a:moveTo>
                  <a:lnTo>
                    <a:pt x="0" y="649"/>
                  </a:lnTo>
                  <a:lnTo>
                    <a:pt x="126" y="691"/>
                  </a:lnTo>
                  <a:lnTo>
                    <a:pt x="314" y="42"/>
                  </a:lnTo>
                  <a:lnTo>
                    <a:pt x="188"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8" name="Google Shape;8588;p35"/>
            <p:cNvSpPr/>
            <p:nvPr/>
          </p:nvSpPr>
          <p:spPr>
            <a:xfrm>
              <a:off x="4603788" y="2856538"/>
              <a:ext cx="7875" cy="17275"/>
            </a:xfrm>
            <a:custGeom>
              <a:avLst/>
              <a:gdLst/>
              <a:ahLst/>
              <a:cxnLst/>
              <a:rect l="l" t="t" r="r" b="b"/>
              <a:pathLst>
                <a:path w="315" h="691" extrusionOk="0">
                  <a:moveTo>
                    <a:pt x="189" y="0"/>
                  </a:moveTo>
                  <a:lnTo>
                    <a:pt x="1" y="649"/>
                  </a:lnTo>
                  <a:lnTo>
                    <a:pt x="126" y="690"/>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9" name="Google Shape;8589;p35"/>
            <p:cNvSpPr/>
            <p:nvPr/>
          </p:nvSpPr>
          <p:spPr>
            <a:xfrm>
              <a:off x="4610063" y="2859663"/>
              <a:ext cx="12575" cy="33500"/>
            </a:xfrm>
            <a:custGeom>
              <a:avLst/>
              <a:gdLst/>
              <a:ahLst/>
              <a:cxnLst/>
              <a:rect l="l" t="t" r="r" b="b"/>
              <a:pathLst>
                <a:path w="503" h="1340" extrusionOk="0">
                  <a:moveTo>
                    <a:pt x="377" y="1"/>
                  </a:moveTo>
                  <a:lnTo>
                    <a:pt x="1" y="1298"/>
                  </a:lnTo>
                  <a:lnTo>
                    <a:pt x="126" y="1340"/>
                  </a:lnTo>
                  <a:lnTo>
                    <a:pt x="503" y="42"/>
                  </a:lnTo>
                  <a:lnTo>
                    <a:pt x="377"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0" name="Google Shape;8590;p35"/>
            <p:cNvSpPr/>
            <p:nvPr/>
          </p:nvSpPr>
          <p:spPr>
            <a:xfrm>
              <a:off x="4625763" y="2863338"/>
              <a:ext cx="7875" cy="16750"/>
            </a:xfrm>
            <a:custGeom>
              <a:avLst/>
              <a:gdLst/>
              <a:ahLst/>
              <a:cxnLst/>
              <a:rect l="l" t="t" r="r" b="b"/>
              <a:pathLst>
                <a:path w="315" h="670" extrusionOk="0">
                  <a:moveTo>
                    <a:pt x="189" y="0"/>
                  </a:moveTo>
                  <a:lnTo>
                    <a:pt x="0" y="649"/>
                  </a:lnTo>
                  <a:lnTo>
                    <a:pt x="147" y="670"/>
                  </a:lnTo>
                  <a:lnTo>
                    <a:pt x="314" y="21"/>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1" name="Google Shape;8591;p35"/>
            <p:cNvSpPr/>
            <p:nvPr/>
          </p:nvSpPr>
          <p:spPr>
            <a:xfrm>
              <a:off x="4649288" y="2877963"/>
              <a:ext cx="8400" cy="17300"/>
            </a:xfrm>
            <a:custGeom>
              <a:avLst/>
              <a:gdLst/>
              <a:ahLst/>
              <a:cxnLst/>
              <a:rect l="l" t="t" r="r" b="b"/>
              <a:pathLst>
                <a:path w="336" h="692" extrusionOk="0">
                  <a:moveTo>
                    <a:pt x="189" y="1"/>
                  </a:moveTo>
                  <a:lnTo>
                    <a:pt x="1" y="650"/>
                  </a:lnTo>
                  <a:lnTo>
                    <a:pt x="147" y="691"/>
                  </a:lnTo>
                  <a:lnTo>
                    <a:pt x="336"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2" name="Google Shape;8592;p35"/>
            <p:cNvSpPr/>
            <p:nvPr/>
          </p:nvSpPr>
          <p:spPr>
            <a:xfrm>
              <a:off x="4647738" y="2869088"/>
              <a:ext cx="7875" cy="17275"/>
            </a:xfrm>
            <a:custGeom>
              <a:avLst/>
              <a:gdLst/>
              <a:ahLst/>
              <a:cxnLst/>
              <a:rect l="l" t="t" r="r" b="b"/>
              <a:pathLst>
                <a:path w="315" h="691" extrusionOk="0">
                  <a:moveTo>
                    <a:pt x="189" y="0"/>
                  </a:moveTo>
                  <a:lnTo>
                    <a:pt x="0" y="649"/>
                  </a:lnTo>
                  <a:lnTo>
                    <a:pt x="147"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3" name="Google Shape;8593;p35"/>
            <p:cNvSpPr/>
            <p:nvPr/>
          </p:nvSpPr>
          <p:spPr>
            <a:xfrm>
              <a:off x="4659238" y="2872738"/>
              <a:ext cx="7875" cy="17300"/>
            </a:xfrm>
            <a:custGeom>
              <a:avLst/>
              <a:gdLst/>
              <a:ahLst/>
              <a:cxnLst/>
              <a:rect l="l" t="t" r="r" b="b"/>
              <a:pathLst>
                <a:path w="315" h="692" extrusionOk="0">
                  <a:moveTo>
                    <a:pt x="189" y="1"/>
                  </a:moveTo>
                  <a:lnTo>
                    <a:pt x="1" y="649"/>
                  </a:lnTo>
                  <a:lnTo>
                    <a:pt x="126" y="691"/>
                  </a:lnTo>
                  <a:lnTo>
                    <a:pt x="314" y="42"/>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4" name="Google Shape;8594;p35"/>
            <p:cNvSpPr/>
            <p:nvPr/>
          </p:nvSpPr>
          <p:spPr>
            <a:xfrm>
              <a:off x="4679638" y="2888963"/>
              <a:ext cx="12575" cy="33500"/>
            </a:xfrm>
            <a:custGeom>
              <a:avLst/>
              <a:gdLst/>
              <a:ahLst/>
              <a:cxnLst/>
              <a:rect l="l" t="t" r="r" b="b"/>
              <a:pathLst>
                <a:path w="503" h="1340" extrusionOk="0">
                  <a:moveTo>
                    <a:pt x="377" y="0"/>
                  </a:moveTo>
                  <a:lnTo>
                    <a:pt x="1" y="1298"/>
                  </a:lnTo>
                  <a:lnTo>
                    <a:pt x="126" y="1339"/>
                  </a:lnTo>
                  <a:lnTo>
                    <a:pt x="503" y="42"/>
                  </a:lnTo>
                  <a:lnTo>
                    <a:pt x="377"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5" name="Google Shape;8595;p35"/>
            <p:cNvSpPr/>
            <p:nvPr/>
          </p:nvSpPr>
          <p:spPr>
            <a:xfrm>
              <a:off x="4681213" y="2879013"/>
              <a:ext cx="7875" cy="17300"/>
            </a:xfrm>
            <a:custGeom>
              <a:avLst/>
              <a:gdLst/>
              <a:ahLst/>
              <a:cxnLst/>
              <a:rect l="l" t="t" r="r" b="b"/>
              <a:pathLst>
                <a:path w="315" h="692" extrusionOk="0">
                  <a:moveTo>
                    <a:pt x="189" y="1"/>
                  </a:moveTo>
                  <a:lnTo>
                    <a:pt x="0" y="649"/>
                  </a:lnTo>
                  <a:lnTo>
                    <a:pt x="126" y="691"/>
                  </a:lnTo>
                  <a:lnTo>
                    <a:pt x="314"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6" name="Google Shape;8596;p35"/>
            <p:cNvSpPr/>
            <p:nvPr/>
          </p:nvSpPr>
          <p:spPr>
            <a:xfrm>
              <a:off x="4692188" y="2882163"/>
              <a:ext cx="8400" cy="17275"/>
            </a:xfrm>
            <a:custGeom>
              <a:avLst/>
              <a:gdLst/>
              <a:ahLst/>
              <a:cxnLst/>
              <a:rect l="l" t="t" r="r" b="b"/>
              <a:pathLst>
                <a:path w="336" h="691" extrusionOk="0">
                  <a:moveTo>
                    <a:pt x="189" y="0"/>
                  </a:moveTo>
                  <a:lnTo>
                    <a:pt x="1" y="649"/>
                  </a:lnTo>
                  <a:lnTo>
                    <a:pt x="147" y="691"/>
                  </a:lnTo>
                  <a:lnTo>
                    <a:pt x="335"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7" name="Google Shape;8597;p35"/>
            <p:cNvSpPr/>
            <p:nvPr/>
          </p:nvSpPr>
          <p:spPr>
            <a:xfrm>
              <a:off x="4703188" y="2885288"/>
              <a:ext cx="8375" cy="17300"/>
            </a:xfrm>
            <a:custGeom>
              <a:avLst/>
              <a:gdLst/>
              <a:ahLst/>
              <a:cxnLst/>
              <a:rect l="l" t="t" r="r" b="b"/>
              <a:pathLst>
                <a:path w="335" h="692" extrusionOk="0">
                  <a:moveTo>
                    <a:pt x="188" y="1"/>
                  </a:moveTo>
                  <a:lnTo>
                    <a:pt x="0" y="649"/>
                  </a:lnTo>
                  <a:lnTo>
                    <a:pt x="147" y="691"/>
                  </a:lnTo>
                  <a:lnTo>
                    <a:pt x="335" y="43"/>
                  </a:lnTo>
                  <a:lnTo>
                    <a:pt x="18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8" name="Google Shape;8598;p35"/>
            <p:cNvSpPr/>
            <p:nvPr/>
          </p:nvSpPr>
          <p:spPr>
            <a:xfrm>
              <a:off x="4729863" y="290256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9" name="Google Shape;8599;p35"/>
            <p:cNvSpPr/>
            <p:nvPr/>
          </p:nvSpPr>
          <p:spPr>
            <a:xfrm>
              <a:off x="4720963" y="2891563"/>
              <a:ext cx="12575" cy="33500"/>
            </a:xfrm>
            <a:custGeom>
              <a:avLst/>
              <a:gdLst/>
              <a:ahLst/>
              <a:cxnLst/>
              <a:rect l="l" t="t" r="r" b="b"/>
              <a:pathLst>
                <a:path w="503" h="1340" extrusionOk="0">
                  <a:moveTo>
                    <a:pt x="377" y="1"/>
                  </a:moveTo>
                  <a:lnTo>
                    <a:pt x="1" y="1298"/>
                  </a:lnTo>
                  <a:lnTo>
                    <a:pt x="126" y="1340"/>
                  </a:lnTo>
                  <a:lnTo>
                    <a:pt x="503" y="43"/>
                  </a:lnTo>
                  <a:lnTo>
                    <a:pt x="377"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0" name="Google Shape;8600;p35"/>
            <p:cNvSpPr/>
            <p:nvPr/>
          </p:nvSpPr>
          <p:spPr>
            <a:xfrm>
              <a:off x="4736663" y="289471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1" name="Google Shape;8601;p35"/>
            <p:cNvSpPr/>
            <p:nvPr/>
          </p:nvSpPr>
          <p:spPr>
            <a:xfrm>
              <a:off x="4747638" y="2897838"/>
              <a:ext cx="7875" cy="17300"/>
            </a:xfrm>
            <a:custGeom>
              <a:avLst/>
              <a:gdLst/>
              <a:ahLst/>
              <a:cxnLst/>
              <a:rect l="l" t="t" r="r" b="b"/>
              <a:pathLst>
                <a:path w="315" h="692" extrusionOk="0">
                  <a:moveTo>
                    <a:pt x="189" y="1"/>
                  </a:moveTo>
                  <a:lnTo>
                    <a:pt x="1" y="650"/>
                  </a:lnTo>
                  <a:lnTo>
                    <a:pt x="126" y="691"/>
                  </a:lnTo>
                  <a:lnTo>
                    <a:pt x="314"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2" name="Google Shape;8602;p35"/>
            <p:cNvSpPr/>
            <p:nvPr/>
          </p:nvSpPr>
          <p:spPr>
            <a:xfrm>
              <a:off x="4758638" y="2900988"/>
              <a:ext cx="8375" cy="17275"/>
            </a:xfrm>
            <a:custGeom>
              <a:avLst/>
              <a:gdLst/>
              <a:ahLst/>
              <a:cxnLst/>
              <a:rect l="l" t="t" r="r" b="b"/>
              <a:pathLst>
                <a:path w="335" h="691" extrusionOk="0">
                  <a:moveTo>
                    <a:pt x="188" y="1"/>
                  </a:moveTo>
                  <a:lnTo>
                    <a:pt x="0" y="649"/>
                  </a:lnTo>
                  <a:lnTo>
                    <a:pt x="146" y="691"/>
                  </a:lnTo>
                  <a:lnTo>
                    <a:pt x="335" y="42"/>
                  </a:lnTo>
                  <a:lnTo>
                    <a:pt x="18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3" name="Google Shape;8603;p35"/>
            <p:cNvSpPr/>
            <p:nvPr/>
          </p:nvSpPr>
          <p:spPr>
            <a:xfrm>
              <a:off x="4769613" y="2904138"/>
              <a:ext cx="7875" cy="17275"/>
            </a:xfrm>
            <a:custGeom>
              <a:avLst/>
              <a:gdLst/>
              <a:ahLst/>
              <a:cxnLst/>
              <a:rect l="l" t="t" r="r" b="b"/>
              <a:pathLst>
                <a:path w="315" h="691" extrusionOk="0">
                  <a:moveTo>
                    <a:pt x="189" y="0"/>
                  </a:moveTo>
                  <a:lnTo>
                    <a:pt x="0" y="649"/>
                  </a:lnTo>
                  <a:lnTo>
                    <a:pt x="147"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4" name="Google Shape;8604;p35"/>
            <p:cNvSpPr/>
            <p:nvPr/>
          </p:nvSpPr>
          <p:spPr>
            <a:xfrm>
              <a:off x="4776413" y="2907788"/>
              <a:ext cx="12575" cy="32975"/>
            </a:xfrm>
            <a:custGeom>
              <a:avLst/>
              <a:gdLst/>
              <a:ahLst/>
              <a:cxnLst/>
              <a:rect l="l" t="t" r="r" b="b"/>
              <a:pathLst>
                <a:path w="503" h="1319" extrusionOk="0">
                  <a:moveTo>
                    <a:pt x="377" y="1"/>
                  </a:moveTo>
                  <a:lnTo>
                    <a:pt x="0" y="1298"/>
                  </a:lnTo>
                  <a:lnTo>
                    <a:pt x="126" y="1319"/>
                  </a:lnTo>
                  <a:lnTo>
                    <a:pt x="503" y="21"/>
                  </a:lnTo>
                  <a:lnTo>
                    <a:pt x="377"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5" name="Google Shape;8605;p35"/>
            <p:cNvSpPr/>
            <p:nvPr/>
          </p:nvSpPr>
          <p:spPr>
            <a:xfrm>
              <a:off x="4791588" y="2910413"/>
              <a:ext cx="8375" cy="17275"/>
            </a:xfrm>
            <a:custGeom>
              <a:avLst/>
              <a:gdLst/>
              <a:ahLst/>
              <a:cxnLst/>
              <a:rect l="l" t="t" r="r" b="b"/>
              <a:pathLst>
                <a:path w="335" h="691" extrusionOk="0">
                  <a:moveTo>
                    <a:pt x="189" y="0"/>
                  </a:moveTo>
                  <a:lnTo>
                    <a:pt x="0" y="649"/>
                  </a:lnTo>
                  <a:lnTo>
                    <a:pt x="147" y="691"/>
                  </a:lnTo>
                  <a:lnTo>
                    <a:pt x="335"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6" name="Google Shape;8606;p35"/>
            <p:cNvSpPr/>
            <p:nvPr/>
          </p:nvSpPr>
          <p:spPr>
            <a:xfrm>
              <a:off x="4803088" y="2913538"/>
              <a:ext cx="7875" cy="17300"/>
            </a:xfrm>
            <a:custGeom>
              <a:avLst/>
              <a:gdLst/>
              <a:ahLst/>
              <a:cxnLst/>
              <a:rect l="l" t="t" r="r" b="b"/>
              <a:pathLst>
                <a:path w="315" h="692" extrusionOk="0">
                  <a:moveTo>
                    <a:pt x="168" y="1"/>
                  </a:moveTo>
                  <a:lnTo>
                    <a:pt x="1" y="649"/>
                  </a:lnTo>
                  <a:lnTo>
                    <a:pt x="126" y="691"/>
                  </a:lnTo>
                  <a:lnTo>
                    <a:pt x="314" y="43"/>
                  </a:lnTo>
                  <a:lnTo>
                    <a:pt x="16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7" name="Google Shape;8607;p35"/>
            <p:cNvSpPr/>
            <p:nvPr/>
          </p:nvSpPr>
          <p:spPr>
            <a:xfrm>
              <a:off x="4814063" y="2917213"/>
              <a:ext cx="7875" cy="17275"/>
            </a:xfrm>
            <a:custGeom>
              <a:avLst/>
              <a:gdLst/>
              <a:ahLst/>
              <a:cxnLst/>
              <a:rect l="l" t="t" r="r" b="b"/>
              <a:pathLst>
                <a:path w="315" h="691" extrusionOk="0">
                  <a:moveTo>
                    <a:pt x="189" y="0"/>
                  </a:moveTo>
                  <a:lnTo>
                    <a:pt x="1" y="649"/>
                  </a:lnTo>
                  <a:lnTo>
                    <a:pt x="126" y="691"/>
                  </a:lnTo>
                  <a:lnTo>
                    <a:pt x="315" y="21"/>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8" name="Google Shape;8608;p35"/>
            <p:cNvSpPr/>
            <p:nvPr/>
          </p:nvSpPr>
          <p:spPr>
            <a:xfrm>
              <a:off x="4825063" y="2919813"/>
              <a:ext cx="7875" cy="17300"/>
            </a:xfrm>
            <a:custGeom>
              <a:avLst/>
              <a:gdLst/>
              <a:ahLst/>
              <a:cxnLst/>
              <a:rect l="l" t="t" r="r" b="b"/>
              <a:pathLst>
                <a:path w="315" h="692" extrusionOk="0">
                  <a:moveTo>
                    <a:pt x="189" y="1"/>
                  </a:moveTo>
                  <a:lnTo>
                    <a:pt x="0" y="649"/>
                  </a:lnTo>
                  <a:lnTo>
                    <a:pt x="126" y="691"/>
                  </a:lnTo>
                  <a:lnTo>
                    <a:pt x="314"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9" name="Google Shape;8609;p35"/>
            <p:cNvSpPr/>
            <p:nvPr/>
          </p:nvSpPr>
          <p:spPr>
            <a:xfrm>
              <a:off x="4831863" y="2923488"/>
              <a:ext cx="12575" cy="33500"/>
            </a:xfrm>
            <a:custGeom>
              <a:avLst/>
              <a:gdLst/>
              <a:ahLst/>
              <a:cxnLst/>
              <a:rect l="l" t="t" r="r" b="b"/>
              <a:pathLst>
                <a:path w="503" h="1340" extrusionOk="0">
                  <a:moveTo>
                    <a:pt x="356" y="0"/>
                  </a:moveTo>
                  <a:lnTo>
                    <a:pt x="0" y="1297"/>
                  </a:lnTo>
                  <a:lnTo>
                    <a:pt x="126" y="1339"/>
                  </a:lnTo>
                  <a:lnTo>
                    <a:pt x="502" y="42"/>
                  </a:lnTo>
                  <a:lnTo>
                    <a:pt x="356"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0" name="Google Shape;8610;p35"/>
            <p:cNvSpPr/>
            <p:nvPr/>
          </p:nvSpPr>
          <p:spPr>
            <a:xfrm>
              <a:off x="4847038" y="2926613"/>
              <a:ext cx="8375" cy="17300"/>
            </a:xfrm>
            <a:custGeom>
              <a:avLst/>
              <a:gdLst/>
              <a:ahLst/>
              <a:cxnLst/>
              <a:rect l="l" t="t" r="r" b="b"/>
              <a:pathLst>
                <a:path w="335" h="692" extrusionOk="0">
                  <a:moveTo>
                    <a:pt x="188" y="1"/>
                  </a:moveTo>
                  <a:lnTo>
                    <a:pt x="0" y="649"/>
                  </a:lnTo>
                  <a:lnTo>
                    <a:pt x="147" y="691"/>
                  </a:lnTo>
                  <a:lnTo>
                    <a:pt x="335" y="43"/>
                  </a:lnTo>
                  <a:lnTo>
                    <a:pt x="18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1" name="Google Shape;8611;p35"/>
            <p:cNvSpPr/>
            <p:nvPr/>
          </p:nvSpPr>
          <p:spPr>
            <a:xfrm>
              <a:off x="4858538" y="292976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2" name="Google Shape;8612;p35"/>
            <p:cNvSpPr/>
            <p:nvPr/>
          </p:nvSpPr>
          <p:spPr>
            <a:xfrm>
              <a:off x="4844938" y="2928713"/>
              <a:ext cx="7875" cy="17275"/>
            </a:xfrm>
            <a:custGeom>
              <a:avLst/>
              <a:gdLst/>
              <a:ahLst/>
              <a:cxnLst/>
              <a:rect l="l" t="t" r="r" b="b"/>
              <a:pathLst>
                <a:path w="315" h="691" extrusionOk="0">
                  <a:moveTo>
                    <a:pt x="189" y="0"/>
                  </a:moveTo>
                  <a:lnTo>
                    <a:pt x="0" y="649"/>
                  </a:lnTo>
                  <a:lnTo>
                    <a:pt x="147"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3" name="Google Shape;8613;p35"/>
            <p:cNvSpPr/>
            <p:nvPr/>
          </p:nvSpPr>
          <p:spPr>
            <a:xfrm>
              <a:off x="4880513" y="2936038"/>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4" name="Google Shape;8614;p35"/>
            <p:cNvSpPr/>
            <p:nvPr/>
          </p:nvSpPr>
          <p:spPr>
            <a:xfrm>
              <a:off x="4886788" y="2939163"/>
              <a:ext cx="12575" cy="33525"/>
            </a:xfrm>
            <a:custGeom>
              <a:avLst/>
              <a:gdLst/>
              <a:ahLst/>
              <a:cxnLst/>
              <a:rect l="l" t="t" r="r" b="b"/>
              <a:pathLst>
                <a:path w="503" h="1341" extrusionOk="0">
                  <a:moveTo>
                    <a:pt x="377" y="1"/>
                  </a:moveTo>
                  <a:lnTo>
                    <a:pt x="0" y="1298"/>
                  </a:lnTo>
                  <a:lnTo>
                    <a:pt x="126" y="1340"/>
                  </a:lnTo>
                  <a:lnTo>
                    <a:pt x="502" y="43"/>
                  </a:lnTo>
                  <a:lnTo>
                    <a:pt x="377"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5" name="Google Shape;8615;p35"/>
            <p:cNvSpPr/>
            <p:nvPr/>
          </p:nvSpPr>
          <p:spPr>
            <a:xfrm>
              <a:off x="4902488" y="2942838"/>
              <a:ext cx="8375" cy="16750"/>
            </a:xfrm>
            <a:custGeom>
              <a:avLst/>
              <a:gdLst/>
              <a:ahLst/>
              <a:cxnLst/>
              <a:rect l="l" t="t" r="r" b="b"/>
              <a:pathLst>
                <a:path w="335" h="670" extrusionOk="0">
                  <a:moveTo>
                    <a:pt x="188" y="0"/>
                  </a:moveTo>
                  <a:lnTo>
                    <a:pt x="0" y="649"/>
                  </a:lnTo>
                  <a:lnTo>
                    <a:pt x="146" y="670"/>
                  </a:lnTo>
                  <a:lnTo>
                    <a:pt x="335" y="21"/>
                  </a:lnTo>
                  <a:lnTo>
                    <a:pt x="188"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6" name="Google Shape;8616;p35"/>
            <p:cNvSpPr/>
            <p:nvPr/>
          </p:nvSpPr>
          <p:spPr>
            <a:xfrm>
              <a:off x="4929688" y="2960088"/>
              <a:ext cx="8375" cy="17300"/>
            </a:xfrm>
            <a:custGeom>
              <a:avLst/>
              <a:gdLst/>
              <a:ahLst/>
              <a:cxnLst/>
              <a:rect l="l" t="t" r="r" b="b"/>
              <a:pathLst>
                <a:path w="335" h="692" extrusionOk="0">
                  <a:moveTo>
                    <a:pt x="188" y="1"/>
                  </a:moveTo>
                  <a:lnTo>
                    <a:pt x="0" y="650"/>
                  </a:lnTo>
                  <a:lnTo>
                    <a:pt x="146" y="691"/>
                  </a:lnTo>
                  <a:lnTo>
                    <a:pt x="335" y="43"/>
                  </a:lnTo>
                  <a:lnTo>
                    <a:pt x="18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7" name="Google Shape;8617;p35"/>
            <p:cNvSpPr/>
            <p:nvPr/>
          </p:nvSpPr>
          <p:spPr>
            <a:xfrm>
              <a:off x="4924963" y="2949113"/>
              <a:ext cx="7875" cy="17275"/>
            </a:xfrm>
            <a:custGeom>
              <a:avLst/>
              <a:gdLst/>
              <a:ahLst/>
              <a:cxnLst/>
              <a:rect l="l" t="t" r="r" b="b"/>
              <a:pathLst>
                <a:path w="315" h="691" extrusionOk="0">
                  <a:moveTo>
                    <a:pt x="189" y="0"/>
                  </a:moveTo>
                  <a:lnTo>
                    <a:pt x="1" y="649"/>
                  </a:lnTo>
                  <a:lnTo>
                    <a:pt x="126" y="691"/>
                  </a:lnTo>
                  <a:lnTo>
                    <a:pt x="315" y="21"/>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8" name="Google Shape;8618;p35"/>
            <p:cNvSpPr/>
            <p:nvPr/>
          </p:nvSpPr>
          <p:spPr>
            <a:xfrm>
              <a:off x="4935963" y="2952263"/>
              <a:ext cx="7850" cy="16750"/>
            </a:xfrm>
            <a:custGeom>
              <a:avLst/>
              <a:gdLst/>
              <a:ahLst/>
              <a:cxnLst/>
              <a:rect l="l" t="t" r="r" b="b"/>
              <a:pathLst>
                <a:path w="314" h="670" extrusionOk="0">
                  <a:moveTo>
                    <a:pt x="188" y="0"/>
                  </a:moveTo>
                  <a:lnTo>
                    <a:pt x="0" y="649"/>
                  </a:lnTo>
                  <a:lnTo>
                    <a:pt x="126" y="670"/>
                  </a:lnTo>
                  <a:lnTo>
                    <a:pt x="314" y="21"/>
                  </a:lnTo>
                  <a:lnTo>
                    <a:pt x="188"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9" name="Google Shape;8619;p35"/>
            <p:cNvSpPr/>
            <p:nvPr/>
          </p:nvSpPr>
          <p:spPr>
            <a:xfrm>
              <a:off x="4942763" y="2955388"/>
              <a:ext cx="12575" cy="33500"/>
            </a:xfrm>
            <a:custGeom>
              <a:avLst/>
              <a:gdLst/>
              <a:ahLst/>
              <a:cxnLst/>
              <a:rect l="l" t="t" r="r" b="b"/>
              <a:pathLst>
                <a:path w="503" h="1340" extrusionOk="0">
                  <a:moveTo>
                    <a:pt x="356" y="1"/>
                  </a:moveTo>
                  <a:lnTo>
                    <a:pt x="0" y="1298"/>
                  </a:lnTo>
                  <a:lnTo>
                    <a:pt x="126" y="1340"/>
                  </a:lnTo>
                  <a:lnTo>
                    <a:pt x="502" y="42"/>
                  </a:lnTo>
                  <a:lnTo>
                    <a:pt x="356"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0" name="Google Shape;8620;p35"/>
            <p:cNvSpPr/>
            <p:nvPr/>
          </p:nvSpPr>
          <p:spPr>
            <a:xfrm>
              <a:off x="4957913" y="2958538"/>
              <a:ext cx="8400" cy="17275"/>
            </a:xfrm>
            <a:custGeom>
              <a:avLst/>
              <a:gdLst/>
              <a:ahLst/>
              <a:cxnLst/>
              <a:rect l="l" t="t" r="r" b="b"/>
              <a:pathLst>
                <a:path w="336" h="691" extrusionOk="0">
                  <a:moveTo>
                    <a:pt x="189" y="0"/>
                  </a:moveTo>
                  <a:lnTo>
                    <a:pt x="1" y="649"/>
                  </a:lnTo>
                  <a:lnTo>
                    <a:pt x="147" y="691"/>
                  </a:lnTo>
                  <a:lnTo>
                    <a:pt x="336"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1" name="Google Shape;8621;p35"/>
            <p:cNvSpPr/>
            <p:nvPr/>
          </p:nvSpPr>
          <p:spPr>
            <a:xfrm>
              <a:off x="4968913" y="2961138"/>
              <a:ext cx="7875" cy="17300"/>
            </a:xfrm>
            <a:custGeom>
              <a:avLst/>
              <a:gdLst/>
              <a:ahLst/>
              <a:cxnLst/>
              <a:rect l="l" t="t" r="r" b="b"/>
              <a:pathLst>
                <a:path w="315" h="692" extrusionOk="0">
                  <a:moveTo>
                    <a:pt x="189" y="1"/>
                  </a:moveTo>
                  <a:lnTo>
                    <a:pt x="0" y="649"/>
                  </a:lnTo>
                  <a:lnTo>
                    <a:pt x="126" y="691"/>
                  </a:lnTo>
                  <a:lnTo>
                    <a:pt x="314"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2" name="Google Shape;8622;p35"/>
            <p:cNvSpPr/>
            <p:nvPr/>
          </p:nvSpPr>
          <p:spPr>
            <a:xfrm>
              <a:off x="4980413" y="2964813"/>
              <a:ext cx="7875" cy="17275"/>
            </a:xfrm>
            <a:custGeom>
              <a:avLst/>
              <a:gdLst/>
              <a:ahLst/>
              <a:cxnLst/>
              <a:rect l="l" t="t" r="r" b="b"/>
              <a:pathLst>
                <a:path w="315" h="691" extrusionOk="0">
                  <a:moveTo>
                    <a:pt x="189" y="0"/>
                  </a:moveTo>
                  <a:lnTo>
                    <a:pt x="1" y="649"/>
                  </a:lnTo>
                  <a:lnTo>
                    <a:pt x="126"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3" name="Google Shape;8623;p35"/>
            <p:cNvSpPr/>
            <p:nvPr/>
          </p:nvSpPr>
          <p:spPr>
            <a:xfrm>
              <a:off x="4991413" y="2967938"/>
              <a:ext cx="7850" cy="17300"/>
            </a:xfrm>
            <a:custGeom>
              <a:avLst/>
              <a:gdLst/>
              <a:ahLst/>
              <a:cxnLst/>
              <a:rect l="l" t="t" r="r" b="b"/>
              <a:pathLst>
                <a:path w="314" h="692" extrusionOk="0">
                  <a:moveTo>
                    <a:pt x="188" y="1"/>
                  </a:moveTo>
                  <a:lnTo>
                    <a:pt x="0" y="649"/>
                  </a:lnTo>
                  <a:lnTo>
                    <a:pt x="126" y="691"/>
                  </a:lnTo>
                  <a:lnTo>
                    <a:pt x="314" y="43"/>
                  </a:lnTo>
                  <a:lnTo>
                    <a:pt x="18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4" name="Google Shape;8624;p35"/>
            <p:cNvSpPr/>
            <p:nvPr/>
          </p:nvSpPr>
          <p:spPr>
            <a:xfrm>
              <a:off x="4997688" y="2971088"/>
              <a:ext cx="12575" cy="33500"/>
            </a:xfrm>
            <a:custGeom>
              <a:avLst/>
              <a:gdLst/>
              <a:ahLst/>
              <a:cxnLst/>
              <a:rect l="l" t="t" r="r" b="b"/>
              <a:pathLst>
                <a:path w="503" h="1340" extrusionOk="0">
                  <a:moveTo>
                    <a:pt x="377" y="0"/>
                  </a:moveTo>
                  <a:lnTo>
                    <a:pt x="0" y="1298"/>
                  </a:lnTo>
                  <a:lnTo>
                    <a:pt x="147" y="1339"/>
                  </a:lnTo>
                  <a:lnTo>
                    <a:pt x="502" y="42"/>
                  </a:lnTo>
                  <a:lnTo>
                    <a:pt x="377"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5" name="Google Shape;8625;p35"/>
            <p:cNvSpPr/>
            <p:nvPr/>
          </p:nvSpPr>
          <p:spPr>
            <a:xfrm>
              <a:off x="5013363" y="2974213"/>
              <a:ext cx="7875" cy="17300"/>
            </a:xfrm>
            <a:custGeom>
              <a:avLst/>
              <a:gdLst/>
              <a:ahLst/>
              <a:cxnLst/>
              <a:rect l="l" t="t" r="r" b="b"/>
              <a:pathLst>
                <a:path w="315" h="692" extrusionOk="0">
                  <a:moveTo>
                    <a:pt x="189" y="1"/>
                  </a:moveTo>
                  <a:lnTo>
                    <a:pt x="1" y="649"/>
                  </a:lnTo>
                  <a:lnTo>
                    <a:pt x="126" y="691"/>
                  </a:lnTo>
                  <a:lnTo>
                    <a:pt x="315"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6" name="Google Shape;8626;p35"/>
            <p:cNvSpPr/>
            <p:nvPr/>
          </p:nvSpPr>
          <p:spPr>
            <a:xfrm>
              <a:off x="5024363" y="297736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7" name="Google Shape;8627;p35"/>
            <p:cNvSpPr/>
            <p:nvPr/>
          </p:nvSpPr>
          <p:spPr>
            <a:xfrm>
              <a:off x="5035863" y="2981013"/>
              <a:ext cx="7875" cy="17300"/>
            </a:xfrm>
            <a:custGeom>
              <a:avLst/>
              <a:gdLst/>
              <a:ahLst/>
              <a:cxnLst/>
              <a:rect l="l" t="t" r="r" b="b"/>
              <a:pathLst>
                <a:path w="315" h="692" extrusionOk="0">
                  <a:moveTo>
                    <a:pt x="189" y="1"/>
                  </a:moveTo>
                  <a:lnTo>
                    <a:pt x="1" y="649"/>
                  </a:lnTo>
                  <a:lnTo>
                    <a:pt x="126" y="691"/>
                  </a:lnTo>
                  <a:lnTo>
                    <a:pt x="314"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8" name="Google Shape;8628;p35"/>
            <p:cNvSpPr/>
            <p:nvPr/>
          </p:nvSpPr>
          <p:spPr>
            <a:xfrm>
              <a:off x="5046838" y="2983638"/>
              <a:ext cx="7875" cy="17275"/>
            </a:xfrm>
            <a:custGeom>
              <a:avLst/>
              <a:gdLst/>
              <a:ahLst/>
              <a:cxnLst/>
              <a:rect l="l" t="t" r="r" b="b"/>
              <a:pathLst>
                <a:path w="315" h="691" extrusionOk="0">
                  <a:moveTo>
                    <a:pt x="189" y="0"/>
                  </a:moveTo>
                  <a:lnTo>
                    <a:pt x="1" y="649"/>
                  </a:lnTo>
                  <a:lnTo>
                    <a:pt x="126" y="691"/>
                  </a:lnTo>
                  <a:lnTo>
                    <a:pt x="315"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9" name="Google Shape;8629;p35"/>
            <p:cNvSpPr/>
            <p:nvPr/>
          </p:nvSpPr>
          <p:spPr>
            <a:xfrm>
              <a:off x="5052613" y="2986763"/>
              <a:ext cx="13100" cy="33525"/>
            </a:xfrm>
            <a:custGeom>
              <a:avLst/>
              <a:gdLst/>
              <a:ahLst/>
              <a:cxnLst/>
              <a:rect l="l" t="t" r="r" b="b"/>
              <a:pathLst>
                <a:path w="524" h="1341" extrusionOk="0">
                  <a:moveTo>
                    <a:pt x="377" y="1"/>
                  </a:moveTo>
                  <a:lnTo>
                    <a:pt x="0" y="1298"/>
                  </a:lnTo>
                  <a:lnTo>
                    <a:pt x="147" y="1340"/>
                  </a:lnTo>
                  <a:lnTo>
                    <a:pt x="523" y="43"/>
                  </a:lnTo>
                  <a:lnTo>
                    <a:pt x="377"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0" name="Google Shape;8630;p35"/>
            <p:cNvSpPr/>
            <p:nvPr/>
          </p:nvSpPr>
          <p:spPr>
            <a:xfrm>
              <a:off x="5068813" y="2990438"/>
              <a:ext cx="8400" cy="17275"/>
            </a:xfrm>
            <a:custGeom>
              <a:avLst/>
              <a:gdLst/>
              <a:ahLst/>
              <a:cxnLst/>
              <a:rect l="l" t="t" r="r" b="b"/>
              <a:pathLst>
                <a:path w="336" h="691" extrusionOk="0">
                  <a:moveTo>
                    <a:pt x="189" y="0"/>
                  </a:moveTo>
                  <a:lnTo>
                    <a:pt x="1" y="649"/>
                  </a:lnTo>
                  <a:lnTo>
                    <a:pt x="147" y="691"/>
                  </a:lnTo>
                  <a:lnTo>
                    <a:pt x="335"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1" name="Google Shape;8631;p35"/>
            <p:cNvSpPr/>
            <p:nvPr/>
          </p:nvSpPr>
          <p:spPr>
            <a:xfrm>
              <a:off x="5079813" y="2993563"/>
              <a:ext cx="7850" cy="16775"/>
            </a:xfrm>
            <a:custGeom>
              <a:avLst/>
              <a:gdLst/>
              <a:ahLst/>
              <a:cxnLst/>
              <a:rect l="l" t="t" r="r" b="b"/>
              <a:pathLst>
                <a:path w="314" h="671" extrusionOk="0">
                  <a:moveTo>
                    <a:pt x="188" y="1"/>
                  </a:moveTo>
                  <a:lnTo>
                    <a:pt x="0" y="650"/>
                  </a:lnTo>
                  <a:lnTo>
                    <a:pt x="126" y="671"/>
                  </a:lnTo>
                  <a:lnTo>
                    <a:pt x="314" y="22"/>
                  </a:lnTo>
                  <a:lnTo>
                    <a:pt x="18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2" name="Google Shape;8632;p35"/>
            <p:cNvSpPr/>
            <p:nvPr/>
          </p:nvSpPr>
          <p:spPr>
            <a:xfrm>
              <a:off x="5090788" y="2996188"/>
              <a:ext cx="7875" cy="17300"/>
            </a:xfrm>
            <a:custGeom>
              <a:avLst/>
              <a:gdLst/>
              <a:ahLst/>
              <a:cxnLst/>
              <a:rect l="l" t="t" r="r" b="b"/>
              <a:pathLst>
                <a:path w="315" h="692" extrusionOk="0">
                  <a:moveTo>
                    <a:pt x="189" y="1"/>
                  </a:moveTo>
                  <a:lnTo>
                    <a:pt x="1" y="649"/>
                  </a:lnTo>
                  <a:lnTo>
                    <a:pt x="126" y="691"/>
                  </a:lnTo>
                  <a:lnTo>
                    <a:pt x="314" y="42"/>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3" name="Google Shape;8633;p35"/>
            <p:cNvSpPr/>
            <p:nvPr/>
          </p:nvSpPr>
          <p:spPr>
            <a:xfrm>
              <a:off x="5102288" y="2999863"/>
              <a:ext cx="7875" cy="17275"/>
            </a:xfrm>
            <a:custGeom>
              <a:avLst/>
              <a:gdLst/>
              <a:ahLst/>
              <a:cxnLst/>
              <a:rect l="l" t="t" r="r" b="b"/>
              <a:pathLst>
                <a:path w="315" h="691" extrusionOk="0">
                  <a:moveTo>
                    <a:pt x="168" y="0"/>
                  </a:moveTo>
                  <a:lnTo>
                    <a:pt x="1" y="649"/>
                  </a:lnTo>
                  <a:lnTo>
                    <a:pt x="126" y="691"/>
                  </a:lnTo>
                  <a:lnTo>
                    <a:pt x="315" y="42"/>
                  </a:lnTo>
                  <a:lnTo>
                    <a:pt x="168"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4" name="Google Shape;8634;p35"/>
            <p:cNvSpPr/>
            <p:nvPr/>
          </p:nvSpPr>
          <p:spPr>
            <a:xfrm>
              <a:off x="5108563" y="3002988"/>
              <a:ext cx="12600" cy="32975"/>
            </a:xfrm>
            <a:custGeom>
              <a:avLst/>
              <a:gdLst/>
              <a:ahLst/>
              <a:cxnLst/>
              <a:rect l="l" t="t" r="r" b="b"/>
              <a:pathLst>
                <a:path w="504" h="1319" extrusionOk="0">
                  <a:moveTo>
                    <a:pt x="378" y="1"/>
                  </a:moveTo>
                  <a:lnTo>
                    <a:pt x="1" y="1298"/>
                  </a:lnTo>
                  <a:lnTo>
                    <a:pt x="126" y="1319"/>
                  </a:lnTo>
                  <a:lnTo>
                    <a:pt x="503" y="22"/>
                  </a:lnTo>
                  <a:lnTo>
                    <a:pt x="37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5" name="Google Shape;8635;p35"/>
            <p:cNvSpPr/>
            <p:nvPr/>
          </p:nvSpPr>
          <p:spPr>
            <a:xfrm>
              <a:off x="5123738" y="3005613"/>
              <a:ext cx="8400" cy="17275"/>
            </a:xfrm>
            <a:custGeom>
              <a:avLst/>
              <a:gdLst/>
              <a:ahLst/>
              <a:cxnLst/>
              <a:rect l="l" t="t" r="r" b="b"/>
              <a:pathLst>
                <a:path w="336" h="691" extrusionOk="0">
                  <a:moveTo>
                    <a:pt x="189" y="0"/>
                  </a:moveTo>
                  <a:lnTo>
                    <a:pt x="1" y="649"/>
                  </a:lnTo>
                  <a:lnTo>
                    <a:pt x="147" y="691"/>
                  </a:lnTo>
                  <a:lnTo>
                    <a:pt x="335"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6" name="Google Shape;8636;p35"/>
            <p:cNvSpPr/>
            <p:nvPr/>
          </p:nvSpPr>
          <p:spPr>
            <a:xfrm>
              <a:off x="5135263" y="3009263"/>
              <a:ext cx="7850" cy="17300"/>
            </a:xfrm>
            <a:custGeom>
              <a:avLst/>
              <a:gdLst/>
              <a:ahLst/>
              <a:cxnLst/>
              <a:rect l="l" t="t" r="r" b="b"/>
              <a:pathLst>
                <a:path w="314" h="692" extrusionOk="0">
                  <a:moveTo>
                    <a:pt x="188" y="1"/>
                  </a:moveTo>
                  <a:lnTo>
                    <a:pt x="0" y="649"/>
                  </a:lnTo>
                  <a:lnTo>
                    <a:pt x="126" y="691"/>
                  </a:lnTo>
                  <a:lnTo>
                    <a:pt x="314" y="43"/>
                  </a:lnTo>
                  <a:lnTo>
                    <a:pt x="18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7" name="Google Shape;8637;p35"/>
            <p:cNvSpPr/>
            <p:nvPr/>
          </p:nvSpPr>
          <p:spPr>
            <a:xfrm>
              <a:off x="5146238" y="301241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8" name="Google Shape;8638;p35"/>
            <p:cNvSpPr/>
            <p:nvPr/>
          </p:nvSpPr>
          <p:spPr>
            <a:xfrm>
              <a:off x="5157213" y="3015538"/>
              <a:ext cx="7875" cy="16775"/>
            </a:xfrm>
            <a:custGeom>
              <a:avLst/>
              <a:gdLst/>
              <a:ahLst/>
              <a:cxnLst/>
              <a:rect l="l" t="t" r="r" b="b"/>
              <a:pathLst>
                <a:path w="315" h="671" extrusionOk="0">
                  <a:moveTo>
                    <a:pt x="189" y="1"/>
                  </a:moveTo>
                  <a:lnTo>
                    <a:pt x="1" y="649"/>
                  </a:lnTo>
                  <a:lnTo>
                    <a:pt x="126" y="670"/>
                  </a:lnTo>
                  <a:lnTo>
                    <a:pt x="315" y="22"/>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9" name="Google Shape;8639;p35"/>
            <p:cNvSpPr/>
            <p:nvPr/>
          </p:nvSpPr>
          <p:spPr>
            <a:xfrm>
              <a:off x="5164013" y="3018688"/>
              <a:ext cx="12575" cy="33500"/>
            </a:xfrm>
            <a:custGeom>
              <a:avLst/>
              <a:gdLst/>
              <a:ahLst/>
              <a:cxnLst/>
              <a:rect l="l" t="t" r="r" b="b"/>
              <a:pathLst>
                <a:path w="503" h="1340" extrusionOk="0">
                  <a:moveTo>
                    <a:pt x="377" y="0"/>
                  </a:moveTo>
                  <a:lnTo>
                    <a:pt x="1" y="1319"/>
                  </a:lnTo>
                  <a:lnTo>
                    <a:pt x="126" y="1339"/>
                  </a:lnTo>
                  <a:lnTo>
                    <a:pt x="503" y="42"/>
                  </a:lnTo>
                  <a:lnTo>
                    <a:pt x="377"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0" name="Google Shape;8640;p35"/>
            <p:cNvSpPr/>
            <p:nvPr/>
          </p:nvSpPr>
          <p:spPr>
            <a:xfrm>
              <a:off x="5179188" y="3021813"/>
              <a:ext cx="8400" cy="17300"/>
            </a:xfrm>
            <a:custGeom>
              <a:avLst/>
              <a:gdLst/>
              <a:ahLst/>
              <a:cxnLst/>
              <a:rect l="l" t="t" r="r" b="b"/>
              <a:pathLst>
                <a:path w="336" h="692" extrusionOk="0">
                  <a:moveTo>
                    <a:pt x="189" y="1"/>
                  </a:moveTo>
                  <a:lnTo>
                    <a:pt x="1" y="650"/>
                  </a:lnTo>
                  <a:lnTo>
                    <a:pt x="147" y="691"/>
                  </a:lnTo>
                  <a:lnTo>
                    <a:pt x="335"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1" name="Google Shape;8641;p35"/>
            <p:cNvSpPr/>
            <p:nvPr/>
          </p:nvSpPr>
          <p:spPr>
            <a:xfrm>
              <a:off x="5190688" y="3024963"/>
              <a:ext cx="7875" cy="17275"/>
            </a:xfrm>
            <a:custGeom>
              <a:avLst/>
              <a:gdLst/>
              <a:ahLst/>
              <a:cxnLst/>
              <a:rect l="l" t="t" r="r" b="b"/>
              <a:pathLst>
                <a:path w="315" h="691" extrusionOk="0">
                  <a:moveTo>
                    <a:pt x="189" y="0"/>
                  </a:moveTo>
                  <a:lnTo>
                    <a:pt x="1" y="649"/>
                  </a:lnTo>
                  <a:lnTo>
                    <a:pt x="126" y="691"/>
                  </a:lnTo>
                  <a:lnTo>
                    <a:pt x="315"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2" name="Google Shape;8642;p35"/>
            <p:cNvSpPr/>
            <p:nvPr/>
          </p:nvSpPr>
          <p:spPr>
            <a:xfrm>
              <a:off x="4514863" y="2959563"/>
              <a:ext cx="613600" cy="522600"/>
            </a:xfrm>
            <a:custGeom>
              <a:avLst/>
              <a:gdLst/>
              <a:ahLst/>
              <a:cxnLst/>
              <a:rect l="l" t="t" r="r" b="b"/>
              <a:pathLst>
                <a:path w="24544" h="20904" extrusionOk="0">
                  <a:moveTo>
                    <a:pt x="16237" y="4709"/>
                  </a:moveTo>
                  <a:lnTo>
                    <a:pt x="5629" y="15338"/>
                  </a:lnTo>
                  <a:lnTo>
                    <a:pt x="3746" y="7826"/>
                  </a:lnTo>
                  <a:lnTo>
                    <a:pt x="16237" y="4709"/>
                  </a:lnTo>
                  <a:close/>
                  <a:moveTo>
                    <a:pt x="24544" y="1"/>
                  </a:moveTo>
                  <a:lnTo>
                    <a:pt x="1" y="6153"/>
                  </a:lnTo>
                  <a:lnTo>
                    <a:pt x="3683" y="20904"/>
                  </a:lnTo>
                  <a:lnTo>
                    <a:pt x="245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3" name="Google Shape;8643;p35"/>
            <p:cNvSpPr/>
            <p:nvPr/>
          </p:nvSpPr>
          <p:spPr>
            <a:xfrm>
              <a:off x="4592288" y="2960088"/>
              <a:ext cx="536175" cy="522075"/>
            </a:xfrm>
            <a:custGeom>
              <a:avLst/>
              <a:gdLst/>
              <a:ahLst/>
              <a:cxnLst/>
              <a:rect l="l" t="t" r="r" b="b"/>
              <a:pathLst>
                <a:path w="21447" h="20883" extrusionOk="0">
                  <a:moveTo>
                    <a:pt x="21447" y="1"/>
                  </a:moveTo>
                  <a:lnTo>
                    <a:pt x="17534" y="963"/>
                  </a:lnTo>
                  <a:lnTo>
                    <a:pt x="0" y="18518"/>
                  </a:lnTo>
                  <a:lnTo>
                    <a:pt x="586" y="20883"/>
                  </a:lnTo>
                  <a:lnTo>
                    <a:pt x="214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4" name="Google Shape;8644;p35"/>
            <p:cNvSpPr/>
            <p:nvPr/>
          </p:nvSpPr>
          <p:spPr>
            <a:xfrm>
              <a:off x="4600138" y="2960088"/>
              <a:ext cx="528325" cy="522075"/>
            </a:xfrm>
            <a:custGeom>
              <a:avLst/>
              <a:gdLst/>
              <a:ahLst/>
              <a:cxnLst/>
              <a:rect l="l" t="t" r="r" b="b"/>
              <a:pathLst>
                <a:path w="21133" h="20883" extrusionOk="0">
                  <a:moveTo>
                    <a:pt x="21133" y="1"/>
                  </a:moveTo>
                  <a:lnTo>
                    <a:pt x="19375" y="440"/>
                  </a:lnTo>
                  <a:lnTo>
                    <a:pt x="0" y="19795"/>
                  </a:lnTo>
                  <a:lnTo>
                    <a:pt x="272" y="20883"/>
                  </a:lnTo>
                  <a:lnTo>
                    <a:pt x="2113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5" name="Google Shape;8645;p35"/>
            <p:cNvSpPr/>
            <p:nvPr/>
          </p:nvSpPr>
          <p:spPr>
            <a:xfrm>
              <a:off x="4531088" y="3108663"/>
              <a:ext cx="8375" cy="24075"/>
            </a:xfrm>
            <a:custGeom>
              <a:avLst/>
              <a:gdLst/>
              <a:ahLst/>
              <a:cxnLst/>
              <a:rect l="l" t="t" r="r" b="b"/>
              <a:pathLst>
                <a:path w="335" h="963" extrusionOk="0">
                  <a:moveTo>
                    <a:pt x="105" y="0"/>
                  </a:moveTo>
                  <a:lnTo>
                    <a:pt x="0" y="21"/>
                  </a:lnTo>
                  <a:lnTo>
                    <a:pt x="230" y="963"/>
                  </a:lnTo>
                  <a:lnTo>
                    <a:pt x="335" y="942"/>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6" name="Google Shape;8646;p35"/>
            <p:cNvSpPr/>
            <p:nvPr/>
          </p:nvSpPr>
          <p:spPr>
            <a:xfrm>
              <a:off x="4541538" y="3106038"/>
              <a:ext cx="5775" cy="12050"/>
            </a:xfrm>
            <a:custGeom>
              <a:avLst/>
              <a:gdLst/>
              <a:ahLst/>
              <a:cxnLst/>
              <a:rect l="l" t="t" r="r" b="b"/>
              <a:pathLst>
                <a:path w="231" h="482" extrusionOk="0">
                  <a:moveTo>
                    <a:pt x="126" y="1"/>
                  </a:moveTo>
                  <a:lnTo>
                    <a:pt x="1" y="21"/>
                  </a:lnTo>
                  <a:lnTo>
                    <a:pt x="126" y="482"/>
                  </a:lnTo>
                  <a:lnTo>
                    <a:pt x="231"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7" name="Google Shape;8647;p35"/>
            <p:cNvSpPr/>
            <p:nvPr/>
          </p:nvSpPr>
          <p:spPr>
            <a:xfrm>
              <a:off x="4551488" y="3103413"/>
              <a:ext cx="5775" cy="12600"/>
            </a:xfrm>
            <a:custGeom>
              <a:avLst/>
              <a:gdLst/>
              <a:ahLst/>
              <a:cxnLst/>
              <a:rect l="l" t="t" r="r" b="b"/>
              <a:pathLst>
                <a:path w="231" h="504" extrusionOk="0">
                  <a:moveTo>
                    <a:pt x="126" y="1"/>
                  </a:moveTo>
                  <a:lnTo>
                    <a:pt x="0" y="22"/>
                  </a:lnTo>
                  <a:lnTo>
                    <a:pt x="126" y="503"/>
                  </a:lnTo>
                  <a:lnTo>
                    <a:pt x="230"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8" name="Google Shape;8648;p35"/>
            <p:cNvSpPr/>
            <p:nvPr/>
          </p:nvSpPr>
          <p:spPr>
            <a:xfrm>
              <a:off x="4561413" y="3100813"/>
              <a:ext cx="5775" cy="12575"/>
            </a:xfrm>
            <a:custGeom>
              <a:avLst/>
              <a:gdLst/>
              <a:ahLst/>
              <a:cxnLst/>
              <a:rect l="l" t="t" r="r" b="b"/>
              <a:pathLst>
                <a:path w="231" h="503" extrusionOk="0">
                  <a:moveTo>
                    <a:pt x="126" y="0"/>
                  </a:moveTo>
                  <a:lnTo>
                    <a:pt x="1" y="21"/>
                  </a:lnTo>
                  <a:lnTo>
                    <a:pt x="126" y="503"/>
                  </a:lnTo>
                  <a:lnTo>
                    <a:pt x="231" y="46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9" name="Google Shape;8649;p35"/>
            <p:cNvSpPr/>
            <p:nvPr/>
          </p:nvSpPr>
          <p:spPr>
            <a:xfrm>
              <a:off x="4571363" y="3098188"/>
              <a:ext cx="5775" cy="12575"/>
            </a:xfrm>
            <a:custGeom>
              <a:avLst/>
              <a:gdLst/>
              <a:ahLst/>
              <a:cxnLst/>
              <a:rect l="l" t="t" r="r" b="b"/>
              <a:pathLst>
                <a:path w="231" h="503" extrusionOk="0">
                  <a:moveTo>
                    <a:pt x="126" y="1"/>
                  </a:moveTo>
                  <a:lnTo>
                    <a:pt x="0" y="22"/>
                  </a:lnTo>
                  <a:lnTo>
                    <a:pt x="126" y="503"/>
                  </a:lnTo>
                  <a:lnTo>
                    <a:pt x="231"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0" name="Google Shape;8650;p35"/>
            <p:cNvSpPr/>
            <p:nvPr/>
          </p:nvSpPr>
          <p:spPr>
            <a:xfrm>
              <a:off x="4581813" y="3095588"/>
              <a:ext cx="8925" cy="24075"/>
            </a:xfrm>
            <a:custGeom>
              <a:avLst/>
              <a:gdLst/>
              <a:ahLst/>
              <a:cxnLst/>
              <a:rect l="l" t="t" r="r" b="b"/>
              <a:pathLst>
                <a:path w="357" h="963" extrusionOk="0">
                  <a:moveTo>
                    <a:pt x="126" y="0"/>
                  </a:moveTo>
                  <a:lnTo>
                    <a:pt x="1" y="21"/>
                  </a:lnTo>
                  <a:lnTo>
                    <a:pt x="252" y="963"/>
                  </a:lnTo>
                  <a:lnTo>
                    <a:pt x="357" y="942"/>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1" name="Google Shape;8651;p35"/>
            <p:cNvSpPr/>
            <p:nvPr/>
          </p:nvSpPr>
          <p:spPr>
            <a:xfrm>
              <a:off x="4592813" y="3092963"/>
              <a:ext cx="5775" cy="12575"/>
            </a:xfrm>
            <a:custGeom>
              <a:avLst/>
              <a:gdLst/>
              <a:ahLst/>
              <a:cxnLst/>
              <a:rect l="l" t="t" r="r" b="b"/>
              <a:pathLst>
                <a:path w="231" h="503" extrusionOk="0">
                  <a:moveTo>
                    <a:pt x="105" y="0"/>
                  </a:moveTo>
                  <a:lnTo>
                    <a:pt x="0" y="21"/>
                  </a:lnTo>
                  <a:lnTo>
                    <a:pt x="105" y="503"/>
                  </a:lnTo>
                  <a:lnTo>
                    <a:pt x="230" y="461"/>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2" name="Google Shape;8652;p35"/>
            <p:cNvSpPr/>
            <p:nvPr/>
          </p:nvSpPr>
          <p:spPr>
            <a:xfrm>
              <a:off x="4602738" y="3090863"/>
              <a:ext cx="5775" cy="12075"/>
            </a:xfrm>
            <a:custGeom>
              <a:avLst/>
              <a:gdLst/>
              <a:ahLst/>
              <a:cxnLst/>
              <a:rect l="l" t="t" r="r" b="b"/>
              <a:pathLst>
                <a:path w="231" h="483" extrusionOk="0">
                  <a:moveTo>
                    <a:pt x="105" y="1"/>
                  </a:moveTo>
                  <a:lnTo>
                    <a:pt x="1" y="22"/>
                  </a:lnTo>
                  <a:lnTo>
                    <a:pt x="105" y="482"/>
                  </a:lnTo>
                  <a:lnTo>
                    <a:pt x="231" y="461"/>
                  </a:lnTo>
                  <a:lnTo>
                    <a:pt x="105"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3" name="Google Shape;8653;p35"/>
            <p:cNvSpPr/>
            <p:nvPr/>
          </p:nvSpPr>
          <p:spPr>
            <a:xfrm>
              <a:off x="4612688" y="3087738"/>
              <a:ext cx="5775" cy="12575"/>
            </a:xfrm>
            <a:custGeom>
              <a:avLst/>
              <a:gdLst/>
              <a:ahLst/>
              <a:cxnLst/>
              <a:rect l="l" t="t" r="r" b="b"/>
              <a:pathLst>
                <a:path w="231" h="503" extrusionOk="0">
                  <a:moveTo>
                    <a:pt x="105" y="0"/>
                  </a:moveTo>
                  <a:lnTo>
                    <a:pt x="0" y="42"/>
                  </a:lnTo>
                  <a:lnTo>
                    <a:pt x="105" y="502"/>
                  </a:lnTo>
                  <a:lnTo>
                    <a:pt x="230" y="481"/>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4" name="Google Shape;8654;p35"/>
            <p:cNvSpPr/>
            <p:nvPr/>
          </p:nvSpPr>
          <p:spPr>
            <a:xfrm>
              <a:off x="4622088" y="3085638"/>
              <a:ext cx="6325" cy="12575"/>
            </a:xfrm>
            <a:custGeom>
              <a:avLst/>
              <a:gdLst/>
              <a:ahLst/>
              <a:cxnLst/>
              <a:rect l="l" t="t" r="r" b="b"/>
              <a:pathLst>
                <a:path w="253" h="503" extrusionOk="0">
                  <a:moveTo>
                    <a:pt x="126" y="1"/>
                  </a:moveTo>
                  <a:lnTo>
                    <a:pt x="1" y="21"/>
                  </a:lnTo>
                  <a:lnTo>
                    <a:pt x="126" y="503"/>
                  </a:lnTo>
                  <a:lnTo>
                    <a:pt x="252" y="482"/>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5" name="Google Shape;8655;p35"/>
            <p:cNvSpPr/>
            <p:nvPr/>
          </p:nvSpPr>
          <p:spPr>
            <a:xfrm>
              <a:off x="4633088" y="3083013"/>
              <a:ext cx="8925" cy="24625"/>
            </a:xfrm>
            <a:custGeom>
              <a:avLst/>
              <a:gdLst/>
              <a:ahLst/>
              <a:cxnLst/>
              <a:rect l="l" t="t" r="r" b="b"/>
              <a:pathLst>
                <a:path w="357" h="985" extrusionOk="0">
                  <a:moveTo>
                    <a:pt x="105" y="1"/>
                  </a:moveTo>
                  <a:lnTo>
                    <a:pt x="0" y="43"/>
                  </a:lnTo>
                  <a:lnTo>
                    <a:pt x="231" y="984"/>
                  </a:lnTo>
                  <a:lnTo>
                    <a:pt x="356" y="942"/>
                  </a:lnTo>
                  <a:lnTo>
                    <a:pt x="105"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6" name="Google Shape;8656;p35"/>
            <p:cNvSpPr/>
            <p:nvPr/>
          </p:nvSpPr>
          <p:spPr>
            <a:xfrm>
              <a:off x="4643538" y="3079888"/>
              <a:ext cx="6300" cy="12575"/>
            </a:xfrm>
            <a:custGeom>
              <a:avLst/>
              <a:gdLst/>
              <a:ahLst/>
              <a:cxnLst/>
              <a:rect l="l" t="t" r="r" b="b"/>
              <a:pathLst>
                <a:path w="252" h="503" extrusionOk="0">
                  <a:moveTo>
                    <a:pt x="126" y="0"/>
                  </a:moveTo>
                  <a:lnTo>
                    <a:pt x="1" y="42"/>
                  </a:lnTo>
                  <a:lnTo>
                    <a:pt x="126" y="503"/>
                  </a:lnTo>
                  <a:lnTo>
                    <a:pt x="252" y="482"/>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7" name="Google Shape;8657;p35"/>
            <p:cNvSpPr/>
            <p:nvPr/>
          </p:nvSpPr>
          <p:spPr>
            <a:xfrm>
              <a:off x="4653488" y="3078313"/>
              <a:ext cx="5775" cy="12050"/>
            </a:xfrm>
            <a:custGeom>
              <a:avLst/>
              <a:gdLst/>
              <a:ahLst/>
              <a:cxnLst/>
              <a:rect l="l" t="t" r="r" b="b"/>
              <a:pathLst>
                <a:path w="231" h="482" extrusionOk="0">
                  <a:moveTo>
                    <a:pt x="126" y="1"/>
                  </a:moveTo>
                  <a:lnTo>
                    <a:pt x="0" y="22"/>
                  </a:lnTo>
                  <a:lnTo>
                    <a:pt x="126" y="482"/>
                  </a:lnTo>
                  <a:lnTo>
                    <a:pt x="231"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8" name="Google Shape;8658;p35"/>
            <p:cNvSpPr/>
            <p:nvPr/>
          </p:nvSpPr>
          <p:spPr>
            <a:xfrm>
              <a:off x="4663413" y="3075713"/>
              <a:ext cx="5800" cy="12050"/>
            </a:xfrm>
            <a:custGeom>
              <a:avLst/>
              <a:gdLst/>
              <a:ahLst/>
              <a:cxnLst/>
              <a:rect l="l" t="t" r="r" b="b"/>
              <a:pathLst>
                <a:path w="232" h="482" extrusionOk="0">
                  <a:moveTo>
                    <a:pt x="126" y="0"/>
                  </a:moveTo>
                  <a:lnTo>
                    <a:pt x="1" y="21"/>
                  </a:lnTo>
                  <a:lnTo>
                    <a:pt x="126" y="481"/>
                  </a:lnTo>
                  <a:lnTo>
                    <a:pt x="231" y="460"/>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9" name="Google Shape;8659;p35"/>
            <p:cNvSpPr/>
            <p:nvPr/>
          </p:nvSpPr>
          <p:spPr>
            <a:xfrm>
              <a:off x="4673363" y="3073088"/>
              <a:ext cx="5775" cy="12050"/>
            </a:xfrm>
            <a:custGeom>
              <a:avLst/>
              <a:gdLst/>
              <a:ahLst/>
              <a:cxnLst/>
              <a:rect l="l" t="t" r="r" b="b"/>
              <a:pathLst>
                <a:path w="231" h="482" extrusionOk="0">
                  <a:moveTo>
                    <a:pt x="126" y="0"/>
                  </a:moveTo>
                  <a:lnTo>
                    <a:pt x="0" y="21"/>
                  </a:lnTo>
                  <a:lnTo>
                    <a:pt x="126" y="482"/>
                  </a:lnTo>
                  <a:lnTo>
                    <a:pt x="231" y="46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0" name="Google Shape;8660;p35"/>
            <p:cNvSpPr/>
            <p:nvPr/>
          </p:nvSpPr>
          <p:spPr>
            <a:xfrm>
              <a:off x="4684338" y="3069938"/>
              <a:ext cx="8400" cy="24100"/>
            </a:xfrm>
            <a:custGeom>
              <a:avLst/>
              <a:gdLst/>
              <a:ahLst/>
              <a:cxnLst/>
              <a:rect l="l" t="t" r="r" b="b"/>
              <a:pathLst>
                <a:path w="336" h="964" extrusionOk="0">
                  <a:moveTo>
                    <a:pt x="105" y="1"/>
                  </a:moveTo>
                  <a:lnTo>
                    <a:pt x="1" y="22"/>
                  </a:lnTo>
                  <a:lnTo>
                    <a:pt x="231" y="963"/>
                  </a:lnTo>
                  <a:lnTo>
                    <a:pt x="336" y="942"/>
                  </a:lnTo>
                  <a:lnTo>
                    <a:pt x="105"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1" name="Google Shape;8661;p35"/>
            <p:cNvSpPr/>
            <p:nvPr/>
          </p:nvSpPr>
          <p:spPr>
            <a:xfrm>
              <a:off x="4694813" y="3067338"/>
              <a:ext cx="5775" cy="12575"/>
            </a:xfrm>
            <a:custGeom>
              <a:avLst/>
              <a:gdLst/>
              <a:ahLst/>
              <a:cxnLst/>
              <a:rect l="l" t="t" r="r" b="b"/>
              <a:pathLst>
                <a:path w="231" h="503" extrusionOk="0">
                  <a:moveTo>
                    <a:pt x="126" y="0"/>
                  </a:moveTo>
                  <a:lnTo>
                    <a:pt x="0" y="21"/>
                  </a:lnTo>
                  <a:lnTo>
                    <a:pt x="126" y="502"/>
                  </a:lnTo>
                  <a:lnTo>
                    <a:pt x="230" y="46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2" name="Google Shape;8662;p35"/>
            <p:cNvSpPr/>
            <p:nvPr/>
          </p:nvSpPr>
          <p:spPr>
            <a:xfrm>
              <a:off x="4704738" y="3065238"/>
              <a:ext cx="5800" cy="12575"/>
            </a:xfrm>
            <a:custGeom>
              <a:avLst/>
              <a:gdLst/>
              <a:ahLst/>
              <a:cxnLst/>
              <a:rect l="l" t="t" r="r" b="b"/>
              <a:pathLst>
                <a:path w="232" h="503" extrusionOk="0">
                  <a:moveTo>
                    <a:pt x="126" y="1"/>
                  </a:moveTo>
                  <a:lnTo>
                    <a:pt x="1" y="21"/>
                  </a:lnTo>
                  <a:lnTo>
                    <a:pt x="126" y="503"/>
                  </a:lnTo>
                  <a:lnTo>
                    <a:pt x="231"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3" name="Google Shape;8663;p35"/>
            <p:cNvSpPr/>
            <p:nvPr/>
          </p:nvSpPr>
          <p:spPr>
            <a:xfrm>
              <a:off x="4714688" y="3062613"/>
              <a:ext cx="5775" cy="12600"/>
            </a:xfrm>
            <a:custGeom>
              <a:avLst/>
              <a:gdLst/>
              <a:ahLst/>
              <a:cxnLst/>
              <a:rect l="l" t="t" r="r" b="b"/>
              <a:pathLst>
                <a:path w="231" h="504" extrusionOk="0">
                  <a:moveTo>
                    <a:pt x="105" y="1"/>
                  </a:moveTo>
                  <a:lnTo>
                    <a:pt x="0" y="22"/>
                  </a:lnTo>
                  <a:lnTo>
                    <a:pt x="105" y="503"/>
                  </a:lnTo>
                  <a:lnTo>
                    <a:pt x="231" y="461"/>
                  </a:lnTo>
                  <a:lnTo>
                    <a:pt x="105"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4" name="Google Shape;8664;p35"/>
            <p:cNvSpPr/>
            <p:nvPr/>
          </p:nvSpPr>
          <p:spPr>
            <a:xfrm>
              <a:off x="4724613" y="3060013"/>
              <a:ext cx="5800" cy="12575"/>
            </a:xfrm>
            <a:custGeom>
              <a:avLst/>
              <a:gdLst/>
              <a:ahLst/>
              <a:cxnLst/>
              <a:rect l="l" t="t" r="r" b="b"/>
              <a:pathLst>
                <a:path w="232" h="503" extrusionOk="0">
                  <a:moveTo>
                    <a:pt x="106" y="0"/>
                  </a:moveTo>
                  <a:lnTo>
                    <a:pt x="1" y="21"/>
                  </a:lnTo>
                  <a:lnTo>
                    <a:pt x="106" y="502"/>
                  </a:lnTo>
                  <a:lnTo>
                    <a:pt x="231" y="461"/>
                  </a:lnTo>
                  <a:lnTo>
                    <a:pt x="10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5" name="Google Shape;8665;p35"/>
            <p:cNvSpPr/>
            <p:nvPr/>
          </p:nvSpPr>
          <p:spPr>
            <a:xfrm>
              <a:off x="4735088" y="3057388"/>
              <a:ext cx="8925" cy="24100"/>
            </a:xfrm>
            <a:custGeom>
              <a:avLst/>
              <a:gdLst/>
              <a:ahLst/>
              <a:cxnLst/>
              <a:rect l="l" t="t" r="r" b="b"/>
              <a:pathLst>
                <a:path w="357" h="964" extrusionOk="0">
                  <a:moveTo>
                    <a:pt x="126" y="1"/>
                  </a:moveTo>
                  <a:lnTo>
                    <a:pt x="0" y="22"/>
                  </a:lnTo>
                  <a:lnTo>
                    <a:pt x="231" y="963"/>
                  </a:lnTo>
                  <a:lnTo>
                    <a:pt x="356" y="942"/>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6" name="Google Shape;8666;p35"/>
            <p:cNvSpPr/>
            <p:nvPr/>
          </p:nvSpPr>
          <p:spPr>
            <a:xfrm>
              <a:off x="4746063" y="3054788"/>
              <a:ext cx="5775" cy="12575"/>
            </a:xfrm>
            <a:custGeom>
              <a:avLst/>
              <a:gdLst/>
              <a:ahLst/>
              <a:cxnLst/>
              <a:rect l="l" t="t" r="r" b="b"/>
              <a:pathLst>
                <a:path w="231" h="503" extrusionOk="0">
                  <a:moveTo>
                    <a:pt x="105" y="0"/>
                  </a:moveTo>
                  <a:lnTo>
                    <a:pt x="1" y="21"/>
                  </a:lnTo>
                  <a:lnTo>
                    <a:pt x="105" y="502"/>
                  </a:lnTo>
                  <a:lnTo>
                    <a:pt x="231" y="460"/>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7" name="Google Shape;8667;p35"/>
            <p:cNvSpPr/>
            <p:nvPr/>
          </p:nvSpPr>
          <p:spPr>
            <a:xfrm>
              <a:off x="4755488" y="3052688"/>
              <a:ext cx="6300" cy="12050"/>
            </a:xfrm>
            <a:custGeom>
              <a:avLst/>
              <a:gdLst/>
              <a:ahLst/>
              <a:cxnLst/>
              <a:rect l="l" t="t" r="r" b="b"/>
              <a:pathLst>
                <a:path w="252" h="482" extrusionOk="0">
                  <a:moveTo>
                    <a:pt x="126" y="0"/>
                  </a:moveTo>
                  <a:lnTo>
                    <a:pt x="0" y="21"/>
                  </a:lnTo>
                  <a:lnTo>
                    <a:pt x="126" y="482"/>
                  </a:lnTo>
                  <a:lnTo>
                    <a:pt x="252" y="46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8" name="Google Shape;8668;p35"/>
            <p:cNvSpPr/>
            <p:nvPr/>
          </p:nvSpPr>
          <p:spPr>
            <a:xfrm>
              <a:off x="4765438" y="3050063"/>
              <a:ext cx="6300" cy="12575"/>
            </a:xfrm>
            <a:custGeom>
              <a:avLst/>
              <a:gdLst/>
              <a:ahLst/>
              <a:cxnLst/>
              <a:rect l="l" t="t" r="r" b="b"/>
              <a:pathLst>
                <a:path w="252" h="503" extrusionOk="0">
                  <a:moveTo>
                    <a:pt x="126" y="1"/>
                  </a:moveTo>
                  <a:lnTo>
                    <a:pt x="0" y="43"/>
                  </a:lnTo>
                  <a:lnTo>
                    <a:pt x="126" y="503"/>
                  </a:lnTo>
                  <a:lnTo>
                    <a:pt x="251" y="482"/>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9" name="Google Shape;8669;p35"/>
            <p:cNvSpPr/>
            <p:nvPr/>
          </p:nvSpPr>
          <p:spPr>
            <a:xfrm>
              <a:off x="4775888" y="3046938"/>
              <a:ext cx="5775" cy="12575"/>
            </a:xfrm>
            <a:custGeom>
              <a:avLst/>
              <a:gdLst/>
              <a:ahLst/>
              <a:cxnLst/>
              <a:rect l="l" t="t" r="r" b="b"/>
              <a:pathLst>
                <a:path w="231" h="503" extrusionOk="0">
                  <a:moveTo>
                    <a:pt x="105" y="0"/>
                  </a:moveTo>
                  <a:lnTo>
                    <a:pt x="0" y="42"/>
                  </a:lnTo>
                  <a:lnTo>
                    <a:pt x="105" y="502"/>
                  </a:lnTo>
                  <a:lnTo>
                    <a:pt x="231" y="481"/>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0" name="Google Shape;8670;p35"/>
            <p:cNvSpPr/>
            <p:nvPr/>
          </p:nvSpPr>
          <p:spPr>
            <a:xfrm>
              <a:off x="4786338" y="3044313"/>
              <a:ext cx="8925" cy="24100"/>
            </a:xfrm>
            <a:custGeom>
              <a:avLst/>
              <a:gdLst/>
              <a:ahLst/>
              <a:cxnLst/>
              <a:rect l="l" t="t" r="r" b="b"/>
              <a:pathLst>
                <a:path w="357" h="964" extrusionOk="0">
                  <a:moveTo>
                    <a:pt x="127" y="1"/>
                  </a:moveTo>
                  <a:lnTo>
                    <a:pt x="1" y="22"/>
                  </a:lnTo>
                  <a:lnTo>
                    <a:pt x="231" y="963"/>
                  </a:lnTo>
                  <a:lnTo>
                    <a:pt x="357" y="942"/>
                  </a:lnTo>
                  <a:lnTo>
                    <a:pt x="127"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1" name="Google Shape;8671;p35"/>
            <p:cNvSpPr/>
            <p:nvPr/>
          </p:nvSpPr>
          <p:spPr>
            <a:xfrm>
              <a:off x="4796813" y="3041688"/>
              <a:ext cx="6300" cy="12600"/>
            </a:xfrm>
            <a:custGeom>
              <a:avLst/>
              <a:gdLst/>
              <a:ahLst/>
              <a:cxnLst/>
              <a:rect l="l" t="t" r="r" b="b"/>
              <a:pathLst>
                <a:path w="252" h="504" extrusionOk="0">
                  <a:moveTo>
                    <a:pt x="126" y="1"/>
                  </a:moveTo>
                  <a:lnTo>
                    <a:pt x="0" y="22"/>
                  </a:lnTo>
                  <a:lnTo>
                    <a:pt x="126" y="503"/>
                  </a:lnTo>
                  <a:lnTo>
                    <a:pt x="252"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2" name="Google Shape;8672;p35"/>
            <p:cNvSpPr/>
            <p:nvPr/>
          </p:nvSpPr>
          <p:spPr>
            <a:xfrm>
              <a:off x="4806738" y="3039613"/>
              <a:ext cx="5800" cy="12575"/>
            </a:xfrm>
            <a:custGeom>
              <a:avLst/>
              <a:gdLst/>
              <a:ahLst/>
              <a:cxnLst/>
              <a:rect l="l" t="t" r="r" b="b"/>
              <a:pathLst>
                <a:path w="232" h="503" extrusionOk="0">
                  <a:moveTo>
                    <a:pt x="127" y="0"/>
                  </a:moveTo>
                  <a:lnTo>
                    <a:pt x="1" y="21"/>
                  </a:lnTo>
                  <a:lnTo>
                    <a:pt x="127" y="502"/>
                  </a:lnTo>
                  <a:lnTo>
                    <a:pt x="231" y="461"/>
                  </a:lnTo>
                  <a:lnTo>
                    <a:pt x="127"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3" name="Google Shape;8673;p35"/>
            <p:cNvSpPr/>
            <p:nvPr/>
          </p:nvSpPr>
          <p:spPr>
            <a:xfrm>
              <a:off x="4816688" y="3036988"/>
              <a:ext cx="5775" cy="12575"/>
            </a:xfrm>
            <a:custGeom>
              <a:avLst/>
              <a:gdLst/>
              <a:ahLst/>
              <a:cxnLst/>
              <a:rect l="l" t="t" r="r" b="b"/>
              <a:pathLst>
                <a:path w="231" h="503" extrusionOk="0">
                  <a:moveTo>
                    <a:pt x="126" y="1"/>
                  </a:moveTo>
                  <a:lnTo>
                    <a:pt x="1" y="43"/>
                  </a:lnTo>
                  <a:lnTo>
                    <a:pt x="126" y="503"/>
                  </a:lnTo>
                  <a:lnTo>
                    <a:pt x="231" y="482"/>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4" name="Google Shape;8674;p35"/>
            <p:cNvSpPr/>
            <p:nvPr/>
          </p:nvSpPr>
          <p:spPr>
            <a:xfrm>
              <a:off x="4826638" y="3034388"/>
              <a:ext cx="5775" cy="12575"/>
            </a:xfrm>
            <a:custGeom>
              <a:avLst/>
              <a:gdLst/>
              <a:ahLst/>
              <a:cxnLst/>
              <a:rect l="l" t="t" r="r" b="b"/>
              <a:pathLst>
                <a:path w="231" h="503" extrusionOk="0">
                  <a:moveTo>
                    <a:pt x="126" y="0"/>
                  </a:moveTo>
                  <a:lnTo>
                    <a:pt x="0" y="42"/>
                  </a:lnTo>
                  <a:lnTo>
                    <a:pt x="126" y="502"/>
                  </a:lnTo>
                  <a:lnTo>
                    <a:pt x="230" y="48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5" name="Google Shape;8675;p35"/>
            <p:cNvSpPr/>
            <p:nvPr/>
          </p:nvSpPr>
          <p:spPr>
            <a:xfrm>
              <a:off x="4837613" y="3031763"/>
              <a:ext cx="8400" cy="24075"/>
            </a:xfrm>
            <a:custGeom>
              <a:avLst/>
              <a:gdLst/>
              <a:ahLst/>
              <a:cxnLst/>
              <a:rect l="l" t="t" r="r" b="b"/>
              <a:pathLst>
                <a:path w="336" h="963" extrusionOk="0">
                  <a:moveTo>
                    <a:pt x="105" y="0"/>
                  </a:moveTo>
                  <a:lnTo>
                    <a:pt x="0" y="21"/>
                  </a:lnTo>
                  <a:lnTo>
                    <a:pt x="231" y="963"/>
                  </a:lnTo>
                  <a:lnTo>
                    <a:pt x="335" y="942"/>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6" name="Google Shape;8676;p35"/>
            <p:cNvSpPr/>
            <p:nvPr/>
          </p:nvSpPr>
          <p:spPr>
            <a:xfrm>
              <a:off x="4848063" y="3029138"/>
              <a:ext cx="5800" cy="12575"/>
            </a:xfrm>
            <a:custGeom>
              <a:avLst/>
              <a:gdLst/>
              <a:ahLst/>
              <a:cxnLst/>
              <a:rect l="l" t="t" r="r" b="b"/>
              <a:pathLst>
                <a:path w="232" h="503" extrusionOk="0">
                  <a:moveTo>
                    <a:pt x="126" y="1"/>
                  </a:moveTo>
                  <a:lnTo>
                    <a:pt x="1" y="43"/>
                  </a:lnTo>
                  <a:lnTo>
                    <a:pt x="126" y="503"/>
                  </a:lnTo>
                  <a:lnTo>
                    <a:pt x="231" y="482"/>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7" name="Google Shape;8677;p35"/>
            <p:cNvSpPr/>
            <p:nvPr/>
          </p:nvSpPr>
          <p:spPr>
            <a:xfrm>
              <a:off x="4858013" y="3026538"/>
              <a:ext cx="5775" cy="12575"/>
            </a:xfrm>
            <a:custGeom>
              <a:avLst/>
              <a:gdLst/>
              <a:ahLst/>
              <a:cxnLst/>
              <a:rect l="l" t="t" r="r" b="b"/>
              <a:pathLst>
                <a:path w="231" h="503" extrusionOk="0">
                  <a:moveTo>
                    <a:pt x="126" y="0"/>
                  </a:moveTo>
                  <a:lnTo>
                    <a:pt x="0" y="21"/>
                  </a:lnTo>
                  <a:lnTo>
                    <a:pt x="126" y="502"/>
                  </a:lnTo>
                  <a:lnTo>
                    <a:pt x="231" y="46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8" name="Google Shape;8678;p35"/>
            <p:cNvSpPr/>
            <p:nvPr/>
          </p:nvSpPr>
          <p:spPr>
            <a:xfrm>
              <a:off x="4867963" y="3023913"/>
              <a:ext cx="5775" cy="12575"/>
            </a:xfrm>
            <a:custGeom>
              <a:avLst/>
              <a:gdLst/>
              <a:ahLst/>
              <a:cxnLst/>
              <a:rect l="l" t="t" r="r" b="b"/>
              <a:pathLst>
                <a:path w="231" h="503" extrusionOk="0">
                  <a:moveTo>
                    <a:pt x="126" y="1"/>
                  </a:moveTo>
                  <a:lnTo>
                    <a:pt x="0" y="21"/>
                  </a:lnTo>
                  <a:lnTo>
                    <a:pt x="126" y="503"/>
                  </a:lnTo>
                  <a:lnTo>
                    <a:pt x="230"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9" name="Google Shape;8679;p35"/>
            <p:cNvSpPr/>
            <p:nvPr/>
          </p:nvSpPr>
          <p:spPr>
            <a:xfrm>
              <a:off x="4877888" y="3021813"/>
              <a:ext cx="5775" cy="12600"/>
            </a:xfrm>
            <a:custGeom>
              <a:avLst/>
              <a:gdLst/>
              <a:ahLst/>
              <a:cxnLst/>
              <a:rect l="l" t="t" r="r" b="b"/>
              <a:pathLst>
                <a:path w="231" h="504" extrusionOk="0">
                  <a:moveTo>
                    <a:pt x="105" y="1"/>
                  </a:moveTo>
                  <a:lnTo>
                    <a:pt x="1" y="43"/>
                  </a:lnTo>
                  <a:lnTo>
                    <a:pt x="105" y="503"/>
                  </a:lnTo>
                  <a:lnTo>
                    <a:pt x="231" y="482"/>
                  </a:lnTo>
                  <a:lnTo>
                    <a:pt x="105"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0" name="Google Shape;8680;p35"/>
            <p:cNvSpPr/>
            <p:nvPr/>
          </p:nvSpPr>
          <p:spPr>
            <a:xfrm>
              <a:off x="4888363" y="3019213"/>
              <a:ext cx="8900" cy="24075"/>
            </a:xfrm>
            <a:custGeom>
              <a:avLst/>
              <a:gdLst/>
              <a:ahLst/>
              <a:cxnLst/>
              <a:rect l="l" t="t" r="r" b="b"/>
              <a:pathLst>
                <a:path w="356" h="963" extrusionOk="0">
                  <a:moveTo>
                    <a:pt x="126" y="0"/>
                  </a:moveTo>
                  <a:lnTo>
                    <a:pt x="0" y="21"/>
                  </a:lnTo>
                  <a:lnTo>
                    <a:pt x="230" y="963"/>
                  </a:lnTo>
                  <a:lnTo>
                    <a:pt x="356" y="942"/>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1" name="Google Shape;8681;p35"/>
            <p:cNvSpPr/>
            <p:nvPr/>
          </p:nvSpPr>
          <p:spPr>
            <a:xfrm>
              <a:off x="4899338" y="3016588"/>
              <a:ext cx="5775" cy="12575"/>
            </a:xfrm>
            <a:custGeom>
              <a:avLst/>
              <a:gdLst/>
              <a:ahLst/>
              <a:cxnLst/>
              <a:rect l="l" t="t" r="r" b="b"/>
              <a:pathLst>
                <a:path w="231" h="503" extrusionOk="0">
                  <a:moveTo>
                    <a:pt x="105" y="1"/>
                  </a:moveTo>
                  <a:lnTo>
                    <a:pt x="0" y="22"/>
                  </a:lnTo>
                  <a:lnTo>
                    <a:pt x="105" y="503"/>
                  </a:lnTo>
                  <a:lnTo>
                    <a:pt x="231" y="461"/>
                  </a:lnTo>
                  <a:lnTo>
                    <a:pt x="105"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2" name="Google Shape;8682;p35"/>
            <p:cNvSpPr/>
            <p:nvPr/>
          </p:nvSpPr>
          <p:spPr>
            <a:xfrm>
              <a:off x="4909288" y="3013988"/>
              <a:ext cx="5775" cy="12575"/>
            </a:xfrm>
            <a:custGeom>
              <a:avLst/>
              <a:gdLst/>
              <a:ahLst/>
              <a:cxnLst/>
              <a:rect l="l" t="t" r="r" b="b"/>
              <a:pathLst>
                <a:path w="231" h="503" extrusionOk="0">
                  <a:moveTo>
                    <a:pt x="105" y="0"/>
                  </a:moveTo>
                  <a:lnTo>
                    <a:pt x="0" y="21"/>
                  </a:lnTo>
                  <a:lnTo>
                    <a:pt x="105" y="502"/>
                  </a:lnTo>
                  <a:lnTo>
                    <a:pt x="230" y="481"/>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3" name="Google Shape;8683;p35"/>
            <p:cNvSpPr/>
            <p:nvPr/>
          </p:nvSpPr>
          <p:spPr>
            <a:xfrm>
              <a:off x="4918688" y="3011888"/>
              <a:ext cx="6300" cy="12575"/>
            </a:xfrm>
            <a:custGeom>
              <a:avLst/>
              <a:gdLst/>
              <a:ahLst/>
              <a:cxnLst/>
              <a:rect l="l" t="t" r="r" b="b"/>
              <a:pathLst>
                <a:path w="252" h="503" extrusionOk="0">
                  <a:moveTo>
                    <a:pt x="126" y="0"/>
                  </a:moveTo>
                  <a:lnTo>
                    <a:pt x="1" y="21"/>
                  </a:lnTo>
                  <a:lnTo>
                    <a:pt x="126" y="502"/>
                  </a:lnTo>
                  <a:lnTo>
                    <a:pt x="252" y="46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4" name="Google Shape;8684;p35"/>
            <p:cNvSpPr/>
            <p:nvPr/>
          </p:nvSpPr>
          <p:spPr>
            <a:xfrm>
              <a:off x="4928638" y="3009263"/>
              <a:ext cx="6300" cy="12050"/>
            </a:xfrm>
            <a:custGeom>
              <a:avLst/>
              <a:gdLst/>
              <a:ahLst/>
              <a:cxnLst/>
              <a:rect l="l" t="t" r="r" b="b"/>
              <a:pathLst>
                <a:path w="252" h="482" extrusionOk="0">
                  <a:moveTo>
                    <a:pt x="126" y="1"/>
                  </a:moveTo>
                  <a:lnTo>
                    <a:pt x="0" y="22"/>
                  </a:lnTo>
                  <a:lnTo>
                    <a:pt x="126" y="482"/>
                  </a:lnTo>
                  <a:lnTo>
                    <a:pt x="251"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5" name="Google Shape;8685;p35"/>
            <p:cNvSpPr/>
            <p:nvPr/>
          </p:nvSpPr>
          <p:spPr>
            <a:xfrm>
              <a:off x="4939613" y="3006663"/>
              <a:ext cx="8400" cy="24075"/>
            </a:xfrm>
            <a:custGeom>
              <a:avLst/>
              <a:gdLst/>
              <a:ahLst/>
              <a:cxnLst/>
              <a:rect l="l" t="t" r="r" b="b"/>
              <a:pathLst>
                <a:path w="336" h="963" extrusionOk="0">
                  <a:moveTo>
                    <a:pt x="105" y="0"/>
                  </a:moveTo>
                  <a:lnTo>
                    <a:pt x="1" y="21"/>
                  </a:lnTo>
                  <a:lnTo>
                    <a:pt x="231" y="963"/>
                  </a:lnTo>
                  <a:lnTo>
                    <a:pt x="335" y="942"/>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6" name="Google Shape;8686;p35"/>
            <p:cNvSpPr/>
            <p:nvPr/>
          </p:nvSpPr>
          <p:spPr>
            <a:xfrm>
              <a:off x="4950088" y="3003513"/>
              <a:ext cx="6300" cy="12575"/>
            </a:xfrm>
            <a:custGeom>
              <a:avLst/>
              <a:gdLst/>
              <a:ahLst/>
              <a:cxnLst/>
              <a:rect l="l" t="t" r="r" b="b"/>
              <a:pathLst>
                <a:path w="252" h="503" extrusionOk="0">
                  <a:moveTo>
                    <a:pt x="126" y="1"/>
                  </a:moveTo>
                  <a:lnTo>
                    <a:pt x="0" y="21"/>
                  </a:lnTo>
                  <a:lnTo>
                    <a:pt x="126" y="503"/>
                  </a:lnTo>
                  <a:lnTo>
                    <a:pt x="251"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7" name="Google Shape;8687;p35"/>
            <p:cNvSpPr/>
            <p:nvPr/>
          </p:nvSpPr>
          <p:spPr>
            <a:xfrm>
              <a:off x="4960013" y="3001413"/>
              <a:ext cx="5775" cy="12075"/>
            </a:xfrm>
            <a:custGeom>
              <a:avLst/>
              <a:gdLst/>
              <a:ahLst/>
              <a:cxnLst/>
              <a:rect l="l" t="t" r="r" b="b"/>
              <a:pathLst>
                <a:path w="231" h="483" extrusionOk="0">
                  <a:moveTo>
                    <a:pt x="126" y="1"/>
                  </a:moveTo>
                  <a:lnTo>
                    <a:pt x="1" y="22"/>
                  </a:lnTo>
                  <a:lnTo>
                    <a:pt x="126" y="482"/>
                  </a:lnTo>
                  <a:lnTo>
                    <a:pt x="231"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8" name="Google Shape;8688;p35"/>
            <p:cNvSpPr/>
            <p:nvPr/>
          </p:nvSpPr>
          <p:spPr>
            <a:xfrm>
              <a:off x="4969963" y="2998813"/>
              <a:ext cx="5775" cy="12575"/>
            </a:xfrm>
            <a:custGeom>
              <a:avLst/>
              <a:gdLst/>
              <a:ahLst/>
              <a:cxnLst/>
              <a:rect l="l" t="t" r="r" b="b"/>
              <a:pathLst>
                <a:path w="231" h="503" extrusionOk="0">
                  <a:moveTo>
                    <a:pt x="126" y="0"/>
                  </a:moveTo>
                  <a:lnTo>
                    <a:pt x="0" y="21"/>
                  </a:lnTo>
                  <a:lnTo>
                    <a:pt x="126" y="502"/>
                  </a:lnTo>
                  <a:lnTo>
                    <a:pt x="230" y="46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9" name="Google Shape;8689;p35"/>
            <p:cNvSpPr/>
            <p:nvPr/>
          </p:nvSpPr>
          <p:spPr>
            <a:xfrm>
              <a:off x="4979888" y="2996188"/>
              <a:ext cx="5775" cy="12575"/>
            </a:xfrm>
            <a:custGeom>
              <a:avLst/>
              <a:gdLst/>
              <a:ahLst/>
              <a:cxnLst/>
              <a:rect l="l" t="t" r="r" b="b"/>
              <a:pathLst>
                <a:path w="231" h="503" extrusionOk="0">
                  <a:moveTo>
                    <a:pt x="126" y="1"/>
                  </a:moveTo>
                  <a:lnTo>
                    <a:pt x="1" y="42"/>
                  </a:lnTo>
                  <a:lnTo>
                    <a:pt x="126" y="503"/>
                  </a:lnTo>
                  <a:lnTo>
                    <a:pt x="231" y="482"/>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0" name="Google Shape;8690;p35"/>
            <p:cNvSpPr/>
            <p:nvPr/>
          </p:nvSpPr>
          <p:spPr>
            <a:xfrm>
              <a:off x="4990888" y="2993063"/>
              <a:ext cx="8375" cy="24600"/>
            </a:xfrm>
            <a:custGeom>
              <a:avLst/>
              <a:gdLst/>
              <a:ahLst/>
              <a:cxnLst/>
              <a:rect l="l" t="t" r="r" b="b"/>
              <a:pathLst>
                <a:path w="335" h="984" extrusionOk="0">
                  <a:moveTo>
                    <a:pt x="105" y="0"/>
                  </a:moveTo>
                  <a:lnTo>
                    <a:pt x="0" y="42"/>
                  </a:lnTo>
                  <a:lnTo>
                    <a:pt x="230" y="983"/>
                  </a:lnTo>
                  <a:lnTo>
                    <a:pt x="335" y="942"/>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1" name="Google Shape;8691;p35"/>
            <p:cNvSpPr/>
            <p:nvPr/>
          </p:nvSpPr>
          <p:spPr>
            <a:xfrm>
              <a:off x="5001338" y="2990963"/>
              <a:ext cx="5775" cy="12575"/>
            </a:xfrm>
            <a:custGeom>
              <a:avLst/>
              <a:gdLst/>
              <a:ahLst/>
              <a:cxnLst/>
              <a:rect l="l" t="t" r="r" b="b"/>
              <a:pathLst>
                <a:path w="231" h="503" extrusionOk="0">
                  <a:moveTo>
                    <a:pt x="126" y="0"/>
                  </a:moveTo>
                  <a:lnTo>
                    <a:pt x="1" y="21"/>
                  </a:lnTo>
                  <a:lnTo>
                    <a:pt x="105" y="503"/>
                  </a:lnTo>
                  <a:lnTo>
                    <a:pt x="231" y="46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2" name="Google Shape;8692;p35"/>
            <p:cNvSpPr/>
            <p:nvPr/>
          </p:nvSpPr>
          <p:spPr>
            <a:xfrm>
              <a:off x="5011288" y="2988338"/>
              <a:ext cx="5775" cy="12050"/>
            </a:xfrm>
            <a:custGeom>
              <a:avLst/>
              <a:gdLst/>
              <a:ahLst/>
              <a:cxnLst/>
              <a:rect l="l" t="t" r="r" b="b"/>
              <a:pathLst>
                <a:path w="231" h="482" extrusionOk="0">
                  <a:moveTo>
                    <a:pt x="126" y="1"/>
                  </a:moveTo>
                  <a:lnTo>
                    <a:pt x="0" y="22"/>
                  </a:lnTo>
                  <a:lnTo>
                    <a:pt x="126" y="482"/>
                  </a:lnTo>
                  <a:lnTo>
                    <a:pt x="230"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3" name="Google Shape;8693;p35"/>
            <p:cNvSpPr/>
            <p:nvPr/>
          </p:nvSpPr>
          <p:spPr>
            <a:xfrm>
              <a:off x="5021213" y="2985738"/>
              <a:ext cx="5775" cy="12575"/>
            </a:xfrm>
            <a:custGeom>
              <a:avLst/>
              <a:gdLst/>
              <a:ahLst/>
              <a:cxnLst/>
              <a:rect l="l" t="t" r="r" b="b"/>
              <a:pathLst>
                <a:path w="231" h="503" extrusionOk="0">
                  <a:moveTo>
                    <a:pt x="126" y="0"/>
                  </a:moveTo>
                  <a:lnTo>
                    <a:pt x="1" y="21"/>
                  </a:lnTo>
                  <a:lnTo>
                    <a:pt x="126" y="502"/>
                  </a:lnTo>
                  <a:lnTo>
                    <a:pt x="231" y="460"/>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4" name="Google Shape;8694;p35"/>
            <p:cNvSpPr/>
            <p:nvPr/>
          </p:nvSpPr>
          <p:spPr>
            <a:xfrm>
              <a:off x="5031163" y="2983638"/>
              <a:ext cx="5775" cy="12575"/>
            </a:xfrm>
            <a:custGeom>
              <a:avLst/>
              <a:gdLst/>
              <a:ahLst/>
              <a:cxnLst/>
              <a:rect l="l" t="t" r="r" b="b"/>
              <a:pathLst>
                <a:path w="231" h="503" extrusionOk="0">
                  <a:moveTo>
                    <a:pt x="105" y="0"/>
                  </a:moveTo>
                  <a:lnTo>
                    <a:pt x="0" y="21"/>
                  </a:lnTo>
                  <a:lnTo>
                    <a:pt x="105" y="503"/>
                  </a:lnTo>
                  <a:lnTo>
                    <a:pt x="230" y="461"/>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5" name="Google Shape;8695;p35"/>
            <p:cNvSpPr/>
            <p:nvPr/>
          </p:nvSpPr>
          <p:spPr>
            <a:xfrm>
              <a:off x="5041613" y="2981013"/>
              <a:ext cx="8925" cy="24100"/>
            </a:xfrm>
            <a:custGeom>
              <a:avLst/>
              <a:gdLst/>
              <a:ahLst/>
              <a:cxnLst/>
              <a:rect l="l" t="t" r="r" b="b"/>
              <a:pathLst>
                <a:path w="357" h="964" extrusionOk="0">
                  <a:moveTo>
                    <a:pt x="126" y="1"/>
                  </a:moveTo>
                  <a:lnTo>
                    <a:pt x="1" y="22"/>
                  </a:lnTo>
                  <a:lnTo>
                    <a:pt x="231" y="963"/>
                  </a:lnTo>
                  <a:lnTo>
                    <a:pt x="356" y="942"/>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6" name="Google Shape;8696;p35"/>
            <p:cNvSpPr/>
            <p:nvPr/>
          </p:nvSpPr>
          <p:spPr>
            <a:xfrm>
              <a:off x="5052613" y="2977888"/>
              <a:ext cx="5775" cy="12575"/>
            </a:xfrm>
            <a:custGeom>
              <a:avLst/>
              <a:gdLst/>
              <a:ahLst/>
              <a:cxnLst/>
              <a:rect l="l" t="t" r="r" b="b"/>
              <a:pathLst>
                <a:path w="231" h="503" extrusionOk="0">
                  <a:moveTo>
                    <a:pt x="105" y="0"/>
                  </a:moveTo>
                  <a:lnTo>
                    <a:pt x="0" y="42"/>
                  </a:lnTo>
                  <a:lnTo>
                    <a:pt x="105" y="502"/>
                  </a:lnTo>
                  <a:lnTo>
                    <a:pt x="230" y="482"/>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7" name="Google Shape;8697;p35"/>
            <p:cNvSpPr/>
            <p:nvPr/>
          </p:nvSpPr>
          <p:spPr>
            <a:xfrm>
              <a:off x="5062013" y="2975788"/>
              <a:ext cx="6300" cy="12575"/>
            </a:xfrm>
            <a:custGeom>
              <a:avLst/>
              <a:gdLst/>
              <a:ahLst/>
              <a:cxnLst/>
              <a:rect l="l" t="t" r="r" b="b"/>
              <a:pathLst>
                <a:path w="252" h="503" extrusionOk="0">
                  <a:moveTo>
                    <a:pt x="126" y="1"/>
                  </a:moveTo>
                  <a:lnTo>
                    <a:pt x="1" y="42"/>
                  </a:lnTo>
                  <a:lnTo>
                    <a:pt x="126" y="503"/>
                  </a:lnTo>
                  <a:lnTo>
                    <a:pt x="252" y="482"/>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8" name="Google Shape;8698;p35"/>
            <p:cNvSpPr/>
            <p:nvPr/>
          </p:nvSpPr>
          <p:spPr>
            <a:xfrm>
              <a:off x="5071963" y="2973163"/>
              <a:ext cx="6300" cy="12600"/>
            </a:xfrm>
            <a:custGeom>
              <a:avLst/>
              <a:gdLst/>
              <a:ahLst/>
              <a:cxnLst/>
              <a:rect l="l" t="t" r="r" b="b"/>
              <a:pathLst>
                <a:path w="252" h="504" extrusionOk="0">
                  <a:moveTo>
                    <a:pt x="126" y="1"/>
                  </a:moveTo>
                  <a:lnTo>
                    <a:pt x="0" y="22"/>
                  </a:lnTo>
                  <a:lnTo>
                    <a:pt x="126" y="503"/>
                  </a:lnTo>
                  <a:lnTo>
                    <a:pt x="251"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9" name="Google Shape;8699;p35"/>
            <p:cNvSpPr/>
            <p:nvPr/>
          </p:nvSpPr>
          <p:spPr>
            <a:xfrm>
              <a:off x="5081888" y="2971088"/>
              <a:ext cx="5775" cy="12575"/>
            </a:xfrm>
            <a:custGeom>
              <a:avLst/>
              <a:gdLst/>
              <a:ahLst/>
              <a:cxnLst/>
              <a:rect l="l" t="t" r="r" b="b"/>
              <a:pathLst>
                <a:path w="231" h="503" extrusionOk="0">
                  <a:moveTo>
                    <a:pt x="126" y="0"/>
                  </a:moveTo>
                  <a:lnTo>
                    <a:pt x="1" y="21"/>
                  </a:lnTo>
                  <a:lnTo>
                    <a:pt x="126" y="502"/>
                  </a:lnTo>
                  <a:lnTo>
                    <a:pt x="231" y="46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2">
  <p:cSld name="CUSTOM_20_1">
    <p:spTree>
      <p:nvGrpSpPr>
        <p:cNvPr id="1" name="Shape 8700"/>
        <p:cNvGrpSpPr/>
        <p:nvPr/>
      </p:nvGrpSpPr>
      <p:grpSpPr>
        <a:xfrm>
          <a:off x="0" y="0"/>
          <a:ext cx="0" cy="0"/>
          <a:chOff x="0" y="0"/>
          <a:chExt cx="0" cy="0"/>
        </a:xfrm>
      </p:grpSpPr>
      <p:grpSp>
        <p:nvGrpSpPr>
          <p:cNvPr id="8701" name="Google Shape;8701;p36"/>
          <p:cNvGrpSpPr/>
          <p:nvPr/>
        </p:nvGrpSpPr>
        <p:grpSpPr>
          <a:xfrm>
            <a:off x="-74625" y="-50562"/>
            <a:ext cx="9142425" cy="5233800"/>
            <a:chOff x="-119900" y="-50550"/>
            <a:chExt cx="9142425" cy="5233800"/>
          </a:xfrm>
        </p:grpSpPr>
        <p:sp>
          <p:nvSpPr>
            <p:cNvPr id="8702" name="Google Shape;8702;p36"/>
            <p:cNvSpPr/>
            <p:nvPr/>
          </p:nvSpPr>
          <p:spPr>
            <a:xfrm>
              <a:off x="-119900" y="-50550"/>
              <a:ext cx="8714100" cy="5233800"/>
            </a:xfrm>
            <a:prstGeom prst="rect">
              <a:avLst/>
            </a:prstGeom>
            <a:solidFill>
              <a:schemeClr val="accent3"/>
            </a:solidFill>
            <a:ln>
              <a:noFill/>
            </a:ln>
            <a:effectLst>
              <a:outerShdw blurRad="28575" dist="38100" dir="2400000"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3" name="Google Shape;8703;p36"/>
            <p:cNvSpPr/>
            <p:nvPr/>
          </p:nvSpPr>
          <p:spPr>
            <a:xfrm rot="5400000">
              <a:off x="8278075" y="3908300"/>
              <a:ext cx="1053300" cy="435600"/>
            </a:xfrm>
            <a:prstGeom prst="round2SameRect">
              <a:avLst>
                <a:gd name="adj1" fmla="val 16667"/>
                <a:gd name="adj2" fmla="val 0"/>
              </a:avLst>
            </a:prstGeom>
            <a:solidFill>
              <a:schemeClr val="accent3"/>
            </a:solidFill>
            <a:ln>
              <a:noFill/>
            </a:ln>
            <a:effectLst>
              <a:outerShdw blurRad="28575" dist="38100" dir="2400000"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04" name="Google Shape;8704;p36"/>
          <p:cNvGrpSpPr/>
          <p:nvPr/>
        </p:nvGrpSpPr>
        <p:grpSpPr>
          <a:xfrm>
            <a:off x="-314850" y="-50562"/>
            <a:ext cx="9142400" cy="5233800"/>
            <a:chOff x="-119900" y="-50550"/>
            <a:chExt cx="9142400" cy="5233800"/>
          </a:xfrm>
        </p:grpSpPr>
        <p:sp>
          <p:nvSpPr>
            <p:cNvPr id="8705" name="Google Shape;8705;p36"/>
            <p:cNvSpPr/>
            <p:nvPr/>
          </p:nvSpPr>
          <p:spPr>
            <a:xfrm>
              <a:off x="-119900" y="-50550"/>
              <a:ext cx="8714100" cy="5233800"/>
            </a:xfrm>
            <a:prstGeom prst="rect">
              <a:avLst/>
            </a:prstGeom>
            <a:solidFill>
              <a:schemeClr val="lt2"/>
            </a:solidFill>
            <a:ln>
              <a:noFill/>
            </a:ln>
            <a:effectLst>
              <a:outerShdw blurRad="28575" dist="38100" dir="2400000"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6" name="Google Shape;8706;p36"/>
            <p:cNvSpPr/>
            <p:nvPr/>
          </p:nvSpPr>
          <p:spPr>
            <a:xfrm rot="5400000">
              <a:off x="8278050" y="2687875"/>
              <a:ext cx="1053300" cy="435600"/>
            </a:xfrm>
            <a:prstGeom prst="round2SameRect">
              <a:avLst>
                <a:gd name="adj1" fmla="val 16667"/>
                <a:gd name="adj2" fmla="val 0"/>
              </a:avLst>
            </a:prstGeom>
            <a:solidFill>
              <a:schemeClr val="lt2"/>
            </a:solidFill>
            <a:ln>
              <a:noFill/>
            </a:ln>
            <a:effectLst>
              <a:outerShdw blurRad="28575" dist="38100" dir="2400000"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07" name="Google Shape;8707;p36"/>
          <p:cNvGrpSpPr/>
          <p:nvPr/>
        </p:nvGrpSpPr>
        <p:grpSpPr>
          <a:xfrm>
            <a:off x="-553125" y="-50562"/>
            <a:ext cx="9143625" cy="5233800"/>
            <a:chOff x="-119900" y="-50550"/>
            <a:chExt cx="9143625" cy="5233800"/>
          </a:xfrm>
        </p:grpSpPr>
        <p:sp>
          <p:nvSpPr>
            <p:cNvPr id="8708" name="Google Shape;8708;p36"/>
            <p:cNvSpPr/>
            <p:nvPr/>
          </p:nvSpPr>
          <p:spPr>
            <a:xfrm>
              <a:off x="-119900" y="-50550"/>
              <a:ext cx="8714100" cy="5233800"/>
            </a:xfrm>
            <a:prstGeom prst="rect">
              <a:avLst/>
            </a:prstGeom>
            <a:solidFill>
              <a:schemeClr val="accent1"/>
            </a:solidFill>
            <a:ln>
              <a:noFill/>
            </a:ln>
            <a:effectLst>
              <a:outerShdw blurRad="28575" dist="28575" dir="2400000"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9" name="Google Shape;8709;p36"/>
            <p:cNvSpPr/>
            <p:nvPr/>
          </p:nvSpPr>
          <p:spPr>
            <a:xfrm rot="5400000">
              <a:off x="8279275" y="1471125"/>
              <a:ext cx="1053300" cy="435600"/>
            </a:xfrm>
            <a:prstGeom prst="round2SameRect">
              <a:avLst>
                <a:gd name="adj1" fmla="val 16667"/>
                <a:gd name="adj2" fmla="val 0"/>
              </a:avLst>
            </a:prstGeom>
            <a:solidFill>
              <a:schemeClr val="accent1"/>
            </a:solidFill>
            <a:ln>
              <a:noFill/>
            </a:ln>
            <a:effectLst>
              <a:outerShdw blurRad="28575" dist="28575" dir="2400000"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10" name="Google Shape;8710;p36"/>
          <p:cNvGrpSpPr/>
          <p:nvPr/>
        </p:nvGrpSpPr>
        <p:grpSpPr>
          <a:xfrm rot="-1356434">
            <a:off x="697736" y="358228"/>
            <a:ext cx="775520" cy="829546"/>
            <a:chOff x="1992513" y="1111488"/>
            <a:chExt cx="600563" cy="642400"/>
          </a:xfrm>
        </p:grpSpPr>
        <p:grpSp>
          <p:nvGrpSpPr>
            <p:cNvPr id="8711" name="Google Shape;8711;p36"/>
            <p:cNvGrpSpPr/>
            <p:nvPr/>
          </p:nvGrpSpPr>
          <p:grpSpPr>
            <a:xfrm>
              <a:off x="1992525" y="1111488"/>
              <a:ext cx="600550" cy="642400"/>
              <a:chOff x="1992525" y="1111488"/>
              <a:chExt cx="600550" cy="642400"/>
            </a:xfrm>
          </p:grpSpPr>
          <p:sp>
            <p:nvSpPr>
              <p:cNvPr id="8712" name="Google Shape;8712;p36"/>
              <p:cNvSpPr/>
              <p:nvPr/>
            </p:nvSpPr>
            <p:spPr>
              <a:xfrm>
                <a:off x="2142150" y="1503813"/>
                <a:ext cx="300800" cy="215025"/>
              </a:xfrm>
              <a:custGeom>
                <a:avLst/>
                <a:gdLst/>
                <a:ahLst/>
                <a:cxnLst/>
                <a:rect l="l" t="t" r="r" b="b"/>
                <a:pathLst>
                  <a:path w="12032" h="8601" extrusionOk="0">
                    <a:moveTo>
                      <a:pt x="4059" y="1"/>
                    </a:moveTo>
                    <a:lnTo>
                      <a:pt x="4059" y="3265"/>
                    </a:lnTo>
                    <a:cubicBezTo>
                      <a:pt x="4059" y="7198"/>
                      <a:pt x="0" y="7240"/>
                      <a:pt x="0" y="7240"/>
                    </a:cubicBezTo>
                    <a:lnTo>
                      <a:pt x="6026" y="8600"/>
                    </a:lnTo>
                    <a:lnTo>
                      <a:pt x="12031" y="7240"/>
                    </a:lnTo>
                    <a:lnTo>
                      <a:pt x="12031" y="7240"/>
                    </a:lnTo>
                    <a:cubicBezTo>
                      <a:pt x="12031" y="7240"/>
                      <a:pt x="12024" y="7240"/>
                      <a:pt x="12011" y="7240"/>
                    </a:cubicBezTo>
                    <a:cubicBezTo>
                      <a:pt x="11703" y="7240"/>
                      <a:pt x="7993" y="7163"/>
                      <a:pt x="7993" y="3453"/>
                    </a:cubicBezTo>
                    <a:lnTo>
                      <a:pt x="7993" y="1"/>
                    </a:lnTo>
                    <a:close/>
                  </a:path>
                </a:pathLst>
              </a:custGeom>
              <a:solidFill>
                <a:srgbClr val="FAAF3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3" name="Google Shape;8713;p36"/>
              <p:cNvSpPr/>
              <p:nvPr/>
            </p:nvSpPr>
            <p:spPr>
              <a:xfrm>
                <a:off x="2121225" y="1684813"/>
                <a:ext cx="343175" cy="68550"/>
              </a:xfrm>
              <a:custGeom>
                <a:avLst/>
                <a:gdLst/>
                <a:ahLst/>
                <a:cxnLst/>
                <a:rect l="l" t="t" r="r" b="b"/>
                <a:pathLst>
                  <a:path w="13727" h="2742" extrusionOk="0">
                    <a:moveTo>
                      <a:pt x="0" y="0"/>
                    </a:moveTo>
                    <a:lnTo>
                      <a:pt x="0" y="2741"/>
                    </a:lnTo>
                    <a:lnTo>
                      <a:pt x="13726" y="2741"/>
                    </a:lnTo>
                    <a:lnTo>
                      <a:pt x="13726" y="0"/>
                    </a:lnTo>
                    <a:close/>
                  </a:path>
                </a:pathLst>
              </a:custGeom>
              <a:solidFill>
                <a:srgbClr val="F6921E"/>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4" name="Google Shape;8714;p36"/>
              <p:cNvSpPr/>
              <p:nvPr/>
            </p:nvSpPr>
            <p:spPr>
              <a:xfrm>
                <a:off x="1992525" y="1171788"/>
                <a:ext cx="151200" cy="306950"/>
              </a:xfrm>
              <a:custGeom>
                <a:avLst/>
                <a:gdLst/>
                <a:ahLst/>
                <a:cxnLst/>
                <a:rect l="l" t="t" r="r" b="b"/>
                <a:pathLst>
                  <a:path w="6048" h="12278" extrusionOk="0">
                    <a:moveTo>
                      <a:pt x="2897" y="1"/>
                    </a:moveTo>
                    <a:cubicBezTo>
                      <a:pt x="2719" y="1"/>
                      <a:pt x="2541" y="19"/>
                      <a:pt x="2365" y="58"/>
                    </a:cubicBezTo>
                    <a:cubicBezTo>
                      <a:pt x="1654" y="225"/>
                      <a:pt x="1089" y="706"/>
                      <a:pt x="817" y="1376"/>
                    </a:cubicBezTo>
                    <a:cubicBezTo>
                      <a:pt x="1" y="3071"/>
                      <a:pt x="189" y="6795"/>
                      <a:pt x="1717" y="9411"/>
                    </a:cubicBezTo>
                    <a:cubicBezTo>
                      <a:pt x="2721" y="11147"/>
                      <a:pt x="4186" y="12152"/>
                      <a:pt x="5943" y="12277"/>
                    </a:cubicBezTo>
                    <a:lnTo>
                      <a:pt x="6048" y="11022"/>
                    </a:lnTo>
                    <a:cubicBezTo>
                      <a:pt x="4709" y="10917"/>
                      <a:pt x="3621" y="10164"/>
                      <a:pt x="2805" y="8762"/>
                    </a:cubicBezTo>
                    <a:cubicBezTo>
                      <a:pt x="1445" y="6419"/>
                      <a:pt x="1382" y="3134"/>
                      <a:pt x="1968" y="1920"/>
                    </a:cubicBezTo>
                    <a:cubicBezTo>
                      <a:pt x="2072" y="1606"/>
                      <a:pt x="2323" y="1355"/>
                      <a:pt x="2658" y="1271"/>
                    </a:cubicBezTo>
                    <a:cubicBezTo>
                      <a:pt x="2738" y="1253"/>
                      <a:pt x="2822" y="1245"/>
                      <a:pt x="2908" y="1245"/>
                    </a:cubicBezTo>
                    <a:cubicBezTo>
                      <a:pt x="3734" y="1245"/>
                      <a:pt x="4830" y="1992"/>
                      <a:pt x="5190" y="2276"/>
                    </a:cubicBezTo>
                    <a:lnTo>
                      <a:pt x="5985" y="1292"/>
                    </a:lnTo>
                    <a:cubicBezTo>
                      <a:pt x="5780" y="1143"/>
                      <a:pt x="4334" y="1"/>
                      <a:pt x="2897" y="1"/>
                    </a:cubicBezTo>
                    <a:close/>
                  </a:path>
                </a:pathLst>
              </a:custGeom>
              <a:solidFill>
                <a:srgbClr val="FBED2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5" name="Google Shape;8715;p36"/>
              <p:cNvSpPr/>
              <p:nvPr/>
            </p:nvSpPr>
            <p:spPr>
              <a:xfrm>
                <a:off x="2441875" y="1171663"/>
                <a:ext cx="150675" cy="307075"/>
              </a:xfrm>
              <a:custGeom>
                <a:avLst/>
                <a:gdLst/>
                <a:ahLst/>
                <a:cxnLst/>
                <a:rect l="l" t="t" r="r" b="b"/>
                <a:pathLst>
                  <a:path w="6027" h="12283" extrusionOk="0">
                    <a:moveTo>
                      <a:pt x="3130" y="0"/>
                    </a:moveTo>
                    <a:cubicBezTo>
                      <a:pt x="1697" y="0"/>
                      <a:pt x="248" y="1149"/>
                      <a:pt x="63" y="1297"/>
                    </a:cubicBezTo>
                    <a:lnTo>
                      <a:pt x="858" y="2281"/>
                    </a:lnTo>
                    <a:cubicBezTo>
                      <a:pt x="1217" y="1978"/>
                      <a:pt x="2310" y="1250"/>
                      <a:pt x="3150" y="1250"/>
                    </a:cubicBezTo>
                    <a:cubicBezTo>
                      <a:pt x="3240" y="1250"/>
                      <a:pt x="3328" y="1258"/>
                      <a:pt x="3411" y="1276"/>
                    </a:cubicBezTo>
                    <a:cubicBezTo>
                      <a:pt x="3725" y="1360"/>
                      <a:pt x="3997" y="1611"/>
                      <a:pt x="4101" y="1904"/>
                    </a:cubicBezTo>
                    <a:cubicBezTo>
                      <a:pt x="4666" y="3139"/>
                      <a:pt x="4624" y="6424"/>
                      <a:pt x="3243" y="8767"/>
                    </a:cubicBezTo>
                    <a:cubicBezTo>
                      <a:pt x="2427" y="10169"/>
                      <a:pt x="1339" y="10922"/>
                      <a:pt x="0" y="11027"/>
                    </a:cubicBezTo>
                    <a:lnTo>
                      <a:pt x="105" y="12282"/>
                    </a:lnTo>
                    <a:cubicBezTo>
                      <a:pt x="1863" y="12157"/>
                      <a:pt x="3327" y="11173"/>
                      <a:pt x="4332" y="9395"/>
                    </a:cubicBezTo>
                    <a:cubicBezTo>
                      <a:pt x="5859" y="6800"/>
                      <a:pt x="6026" y="3076"/>
                      <a:pt x="5231" y="1381"/>
                    </a:cubicBezTo>
                    <a:cubicBezTo>
                      <a:pt x="4959" y="711"/>
                      <a:pt x="4394" y="230"/>
                      <a:pt x="3683" y="63"/>
                    </a:cubicBezTo>
                    <a:cubicBezTo>
                      <a:pt x="3501" y="20"/>
                      <a:pt x="3315" y="0"/>
                      <a:pt x="3130" y="0"/>
                    </a:cubicBezTo>
                    <a:close/>
                  </a:path>
                </a:pathLst>
              </a:custGeom>
              <a:solidFill>
                <a:srgbClr val="FBED2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6" name="Google Shape;8716;p36"/>
              <p:cNvSpPr/>
              <p:nvPr/>
            </p:nvSpPr>
            <p:spPr>
              <a:xfrm>
                <a:off x="2086175" y="1128763"/>
                <a:ext cx="413250" cy="466625"/>
              </a:xfrm>
              <a:custGeom>
                <a:avLst/>
                <a:gdLst/>
                <a:ahLst/>
                <a:cxnLst/>
                <a:rect l="l" t="t" r="r" b="b"/>
                <a:pathLst>
                  <a:path w="16530" h="18665" extrusionOk="0">
                    <a:moveTo>
                      <a:pt x="0" y="0"/>
                    </a:moveTo>
                    <a:cubicBezTo>
                      <a:pt x="0" y="0"/>
                      <a:pt x="2260" y="4122"/>
                      <a:pt x="1486" y="8642"/>
                    </a:cubicBezTo>
                    <a:cubicBezTo>
                      <a:pt x="712" y="13140"/>
                      <a:pt x="2114" y="18664"/>
                      <a:pt x="8286" y="18664"/>
                    </a:cubicBezTo>
                    <a:cubicBezTo>
                      <a:pt x="14438" y="18664"/>
                      <a:pt x="15839" y="13161"/>
                      <a:pt x="15065" y="8642"/>
                    </a:cubicBezTo>
                    <a:cubicBezTo>
                      <a:pt x="14291" y="4101"/>
                      <a:pt x="16530" y="0"/>
                      <a:pt x="16530" y="0"/>
                    </a:cubicBezTo>
                    <a:close/>
                  </a:path>
                </a:pathLst>
              </a:custGeom>
              <a:solidFill>
                <a:srgbClr val="FBED2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7" name="Google Shape;8717;p36"/>
              <p:cNvSpPr/>
              <p:nvPr/>
            </p:nvSpPr>
            <p:spPr>
              <a:xfrm>
                <a:off x="2074150" y="1111488"/>
                <a:ext cx="437325" cy="35075"/>
              </a:xfrm>
              <a:custGeom>
                <a:avLst/>
                <a:gdLst/>
                <a:ahLst/>
                <a:cxnLst/>
                <a:rect l="l" t="t" r="r" b="b"/>
                <a:pathLst>
                  <a:path w="17493" h="1403" extrusionOk="0">
                    <a:moveTo>
                      <a:pt x="0" y="1"/>
                    </a:moveTo>
                    <a:lnTo>
                      <a:pt x="0" y="1403"/>
                    </a:lnTo>
                    <a:lnTo>
                      <a:pt x="17492" y="1403"/>
                    </a:lnTo>
                    <a:lnTo>
                      <a:pt x="17492" y="1"/>
                    </a:lnTo>
                    <a:close/>
                  </a:path>
                </a:pathLst>
              </a:custGeom>
              <a:solidFill>
                <a:srgbClr val="F6921E"/>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8" name="Google Shape;8718;p36"/>
              <p:cNvSpPr/>
              <p:nvPr/>
            </p:nvSpPr>
            <p:spPr>
              <a:xfrm>
                <a:off x="2291225" y="1589613"/>
                <a:ext cx="151200" cy="95225"/>
              </a:xfrm>
              <a:custGeom>
                <a:avLst/>
                <a:gdLst/>
                <a:ahLst/>
                <a:cxnLst/>
                <a:rect l="l" t="t" r="r" b="b"/>
                <a:pathLst>
                  <a:path w="6048" h="3809" extrusionOk="0">
                    <a:moveTo>
                      <a:pt x="2030" y="0"/>
                    </a:moveTo>
                    <a:cubicBezTo>
                      <a:pt x="1381" y="167"/>
                      <a:pt x="733" y="230"/>
                      <a:pt x="63" y="230"/>
                    </a:cubicBezTo>
                    <a:lnTo>
                      <a:pt x="0" y="230"/>
                    </a:lnTo>
                    <a:lnTo>
                      <a:pt x="0" y="3808"/>
                    </a:lnTo>
                    <a:lnTo>
                      <a:pt x="6047" y="3808"/>
                    </a:lnTo>
                    <a:cubicBezTo>
                      <a:pt x="5587" y="3808"/>
                      <a:pt x="2030" y="3641"/>
                      <a:pt x="2030" y="0"/>
                    </a:cubicBezTo>
                    <a:close/>
                  </a:path>
                </a:pathLst>
              </a:custGeom>
              <a:solidFill>
                <a:srgbClr val="FAAF3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9" name="Google Shape;8719;p36"/>
              <p:cNvSpPr/>
              <p:nvPr/>
            </p:nvSpPr>
            <p:spPr>
              <a:xfrm>
                <a:off x="2291225" y="1684813"/>
                <a:ext cx="173175" cy="69075"/>
              </a:xfrm>
              <a:custGeom>
                <a:avLst/>
                <a:gdLst/>
                <a:ahLst/>
                <a:cxnLst/>
                <a:rect l="l" t="t" r="r" b="b"/>
                <a:pathLst>
                  <a:path w="6927" h="2763" extrusionOk="0">
                    <a:moveTo>
                      <a:pt x="0" y="0"/>
                    </a:moveTo>
                    <a:lnTo>
                      <a:pt x="0" y="1360"/>
                    </a:lnTo>
                    <a:lnTo>
                      <a:pt x="0" y="2762"/>
                    </a:lnTo>
                    <a:lnTo>
                      <a:pt x="6926" y="2762"/>
                    </a:lnTo>
                    <a:lnTo>
                      <a:pt x="6926" y="0"/>
                    </a:lnTo>
                    <a:close/>
                  </a:path>
                </a:pathLst>
              </a:custGeom>
              <a:solidFill>
                <a:srgbClr val="F6921E"/>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0" name="Google Shape;8720;p36"/>
              <p:cNvSpPr/>
              <p:nvPr/>
            </p:nvSpPr>
            <p:spPr>
              <a:xfrm>
                <a:off x="2291225" y="1146538"/>
                <a:ext cx="301850" cy="448850"/>
              </a:xfrm>
              <a:custGeom>
                <a:avLst/>
                <a:gdLst/>
                <a:ahLst/>
                <a:cxnLst/>
                <a:rect l="l" t="t" r="r" b="b"/>
                <a:pathLst>
                  <a:path w="12074" h="17954" extrusionOk="0">
                    <a:moveTo>
                      <a:pt x="9209" y="2257"/>
                    </a:moveTo>
                    <a:cubicBezTo>
                      <a:pt x="9295" y="2257"/>
                      <a:pt x="9378" y="2265"/>
                      <a:pt x="9458" y="2281"/>
                    </a:cubicBezTo>
                    <a:cubicBezTo>
                      <a:pt x="9772" y="2365"/>
                      <a:pt x="10023" y="2616"/>
                      <a:pt x="10148" y="2930"/>
                    </a:cubicBezTo>
                    <a:cubicBezTo>
                      <a:pt x="10713" y="4144"/>
                      <a:pt x="10671" y="7408"/>
                      <a:pt x="9290" y="9772"/>
                    </a:cubicBezTo>
                    <a:cubicBezTo>
                      <a:pt x="8663" y="10839"/>
                      <a:pt x="7868" y="11551"/>
                      <a:pt x="6926" y="11843"/>
                    </a:cubicBezTo>
                    <a:cubicBezTo>
                      <a:pt x="7114" y="10546"/>
                      <a:pt x="7093" y="9228"/>
                      <a:pt x="6863" y="7931"/>
                    </a:cubicBezTo>
                    <a:cubicBezTo>
                      <a:pt x="6612" y="6361"/>
                      <a:pt x="6654" y="4771"/>
                      <a:pt x="6989" y="3223"/>
                    </a:cubicBezTo>
                    <a:cubicBezTo>
                      <a:pt x="7404" y="2902"/>
                      <a:pt x="8416" y="2257"/>
                      <a:pt x="9209" y="2257"/>
                    </a:cubicBezTo>
                    <a:close/>
                    <a:moveTo>
                      <a:pt x="0" y="1"/>
                    </a:moveTo>
                    <a:lnTo>
                      <a:pt x="0" y="17953"/>
                    </a:lnTo>
                    <a:lnTo>
                      <a:pt x="63" y="17953"/>
                    </a:lnTo>
                    <a:cubicBezTo>
                      <a:pt x="733" y="17953"/>
                      <a:pt x="1381" y="17890"/>
                      <a:pt x="2030" y="17744"/>
                    </a:cubicBezTo>
                    <a:cubicBezTo>
                      <a:pt x="4562" y="17137"/>
                      <a:pt x="5984" y="15380"/>
                      <a:pt x="6633" y="13224"/>
                    </a:cubicBezTo>
                    <a:cubicBezTo>
                      <a:pt x="8161" y="12952"/>
                      <a:pt x="9437" y="11990"/>
                      <a:pt x="10378" y="10400"/>
                    </a:cubicBezTo>
                    <a:cubicBezTo>
                      <a:pt x="11906" y="7805"/>
                      <a:pt x="12073" y="4081"/>
                      <a:pt x="11278" y="2386"/>
                    </a:cubicBezTo>
                    <a:cubicBezTo>
                      <a:pt x="11006" y="1716"/>
                      <a:pt x="10420" y="1235"/>
                      <a:pt x="9730" y="1068"/>
                    </a:cubicBezTo>
                    <a:cubicBezTo>
                      <a:pt x="9541" y="1023"/>
                      <a:pt x="9352" y="1003"/>
                      <a:pt x="9163" y="1003"/>
                    </a:cubicBezTo>
                    <a:cubicBezTo>
                      <a:pt x="8555" y="1003"/>
                      <a:pt x="7955" y="1210"/>
                      <a:pt x="7428" y="1465"/>
                    </a:cubicBezTo>
                    <a:cubicBezTo>
                      <a:pt x="7637" y="859"/>
                      <a:pt x="7826" y="356"/>
                      <a:pt x="7993" y="1"/>
                    </a:cubicBezTo>
                    <a:close/>
                  </a:path>
                </a:pathLst>
              </a:custGeom>
              <a:solidFill>
                <a:srgbClr val="FBED2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1" name="Google Shape;8721;p36"/>
              <p:cNvSpPr/>
              <p:nvPr/>
            </p:nvSpPr>
            <p:spPr>
              <a:xfrm>
                <a:off x="2291225" y="1111488"/>
                <a:ext cx="220250" cy="35075"/>
              </a:xfrm>
              <a:custGeom>
                <a:avLst/>
                <a:gdLst/>
                <a:ahLst/>
                <a:cxnLst/>
                <a:rect l="l" t="t" r="r" b="b"/>
                <a:pathLst>
                  <a:path w="8810" h="1403" extrusionOk="0">
                    <a:moveTo>
                      <a:pt x="0" y="1"/>
                    </a:moveTo>
                    <a:lnTo>
                      <a:pt x="0" y="691"/>
                    </a:lnTo>
                    <a:lnTo>
                      <a:pt x="0" y="1403"/>
                    </a:lnTo>
                    <a:lnTo>
                      <a:pt x="8809" y="1403"/>
                    </a:lnTo>
                    <a:lnTo>
                      <a:pt x="8809" y="1"/>
                    </a:lnTo>
                    <a:close/>
                  </a:path>
                </a:pathLst>
              </a:custGeom>
              <a:solidFill>
                <a:srgbClr val="F6921E"/>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22" name="Google Shape;8722;p36"/>
            <p:cNvSpPr/>
            <p:nvPr/>
          </p:nvSpPr>
          <p:spPr>
            <a:xfrm>
              <a:off x="2142138" y="1503813"/>
              <a:ext cx="300800" cy="215025"/>
            </a:xfrm>
            <a:custGeom>
              <a:avLst/>
              <a:gdLst/>
              <a:ahLst/>
              <a:cxnLst/>
              <a:rect l="l" t="t" r="r" b="b"/>
              <a:pathLst>
                <a:path w="12032" h="8601" extrusionOk="0">
                  <a:moveTo>
                    <a:pt x="4059" y="1"/>
                  </a:moveTo>
                  <a:lnTo>
                    <a:pt x="4059" y="3265"/>
                  </a:lnTo>
                  <a:cubicBezTo>
                    <a:pt x="4059" y="7198"/>
                    <a:pt x="0" y="7240"/>
                    <a:pt x="0" y="7240"/>
                  </a:cubicBezTo>
                  <a:lnTo>
                    <a:pt x="6026" y="8600"/>
                  </a:lnTo>
                  <a:lnTo>
                    <a:pt x="12031" y="7240"/>
                  </a:lnTo>
                  <a:lnTo>
                    <a:pt x="12031" y="7240"/>
                  </a:lnTo>
                  <a:cubicBezTo>
                    <a:pt x="12031" y="7240"/>
                    <a:pt x="12024" y="7240"/>
                    <a:pt x="12011" y="7240"/>
                  </a:cubicBezTo>
                  <a:cubicBezTo>
                    <a:pt x="11703" y="7240"/>
                    <a:pt x="7993" y="7163"/>
                    <a:pt x="7993" y="3453"/>
                  </a:cubicBezTo>
                  <a:lnTo>
                    <a:pt x="79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3" name="Google Shape;8723;p36"/>
            <p:cNvSpPr/>
            <p:nvPr/>
          </p:nvSpPr>
          <p:spPr>
            <a:xfrm>
              <a:off x="2121213" y="1684813"/>
              <a:ext cx="343175" cy="68550"/>
            </a:xfrm>
            <a:custGeom>
              <a:avLst/>
              <a:gdLst/>
              <a:ahLst/>
              <a:cxnLst/>
              <a:rect l="l" t="t" r="r" b="b"/>
              <a:pathLst>
                <a:path w="13727" h="2742" extrusionOk="0">
                  <a:moveTo>
                    <a:pt x="0" y="0"/>
                  </a:moveTo>
                  <a:lnTo>
                    <a:pt x="0" y="2741"/>
                  </a:lnTo>
                  <a:lnTo>
                    <a:pt x="13726" y="2741"/>
                  </a:lnTo>
                  <a:lnTo>
                    <a:pt x="137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4" name="Google Shape;8724;p36"/>
            <p:cNvSpPr/>
            <p:nvPr/>
          </p:nvSpPr>
          <p:spPr>
            <a:xfrm>
              <a:off x="1992513" y="1171788"/>
              <a:ext cx="151200" cy="306950"/>
            </a:xfrm>
            <a:custGeom>
              <a:avLst/>
              <a:gdLst/>
              <a:ahLst/>
              <a:cxnLst/>
              <a:rect l="l" t="t" r="r" b="b"/>
              <a:pathLst>
                <a:path w="6048" h="12278" extrusionOk="0">
                  <a:moveTo>
                    <a:pt x="2897" y="1"/>
                  </a:moveTo>
                  <a:cubicBezTo>
                    <a:pt x="2719" y="1"/>
                    <a:pt x="2541" y="19"/>
                    <a:pt x="2365" y="58"/>
                  </a:cubicBezTo>
                  <a:cubicBezTo>
                    <a:pt x="1654" y="225"/>
                    <a:pt x="1089" y="706"/>
                    <a:pt x="817" y="1376"/>
                  </a:cubicBezTo>
                  <a:cubicBezTo>
                    <a:pt x="1" y="3071"/>
                    <a:pt x="189" y="6795"/>
                    <a:pt x="1717" y="9411"/>
                  </a:cubicBezTo>
                  <a:cubicBezTo>
                    <a:pt x="2721" y="11147"/>
                    <a:pt x="4186" y="12152"/>
                    <a:pt x="5943" y="12277"/>
                  </a:cubicBezTo>
                  <a:lnTo>
                    <a:pt x="6048" y="11022"/>
                  </a:lnTo>
                  <a:cubicBezTo>
                    <a:pt x="4709" y="10917"/>
                    <a:pt x="3621" y="10164"/>
                    <a:pt x="2805" y="8762"/>
                  </a:cubicBezTo>
                  <a:cubicBezTo>
                    <a:pt x="1445" y="6419"/>
                    <a:pt x="1382" y="3134"/>
                    <a:pt x="1968" y="1920"/>
                  </a:cubicBezTo>
                  <a:cubicBezTo>
                    <a:pt x="2072" y="1606"/>
                    <a:pt x="2323" y="1355"/>
                    <a:pt x="2658" y="1271"/>
                  </a:cubicBezTo>
                  <a:cubicBezTo>
                    <a:pt x="2738" y="1253"/>
                    <a:pt x="2822" y="1245"/>
                    <a:pt x="2908" y="1245"/>
                  </a:cubicBezTo>
                  <a:cubicBezTo>
                    <a:pt x="3734" y="1245"/>
                    <a:pt x="4830" y="1992"/>
                    <a:pt x="5190" y="2276"/>
                  </a:cubicBezTo>
                  <a:lnTo>
                    <a:pt x="5985" y="1292"/>
                  </a:lnTo>
                  <a:cubicBezTo>
                    <a:pt x="5780" y="1143"/>
                    <a:pt x="4334" y="1"/>
                    <a:pt x="28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5" name="Google Shape;8725;p36"/>
            <p:cNvSpPr/>
            <p:nvPr/>
          </p:nvSpPr>
          <p:spPr>
            <a:xfrm>
              <a:off x="2441863" y="1171663"/>
              <a:ext cx="150675" cy="307075"/>
            </a:xfrm>
            <a:custGeom>
              <a:avLst/>
              <a:gdLst/>
              <a:ahLst/>
              <a:cxnLst/>
              <a:rect l="l" t="t" r="r" b="b"/>
              <a:pathLst>
                <a:path w="6027" h="12283" extrusionOk="0">
                  <a:moveTo>
                    <a:pt x="3130" y="0"/>
                  </a:moveTo>
                  <a:cubicBezTo>
                    <a:pt x="1697" y="0"/>
                    <a:pt x="248" y="1149"/>
                    <a:pt x="63" y="1297"/>
                  </a:cubicBezTo>
                  <a:lnTo>
                    <a:pt x="858" y="2281"/>
                  </a:lnTo>
                  <a:cubicBezTo>
                    <a:pt x="1217" y="1978"/>
                    <a:pt x="2310" y="1250"/>
                    <a:pt x="3150" y="1250"/>
                  </a:cubicBezTo>
                  <a:cubicBezTo>
                    <a:pt x="3240" y="1250"/>
                    <a:pt x="3328" y="1258"/>
                    <a:pt x="3411" y="1276"/>
                  </a:cubicBezTo>
                  <a:cubicBezTo>
                    <a:pt x="3725" y="1360"/>
                    <a:pt x="3997" y="1611"/>
                    <a:pt x="4101" y="1904"/>
                  </a:cubicBezTo>
                  <a:cubicBezTo>
                    <a:pt x="4666" y="3139"/>
                    <a:pt x="4624" y="6424"/>
                    <a:pt x="3243" y="8767"/>
                  </a:cubicBezTo>
                  <a:cubicBezTo>
                    <a:pt x="2427" y="10169"/>
                    <a:pt x="1339" y="10922"/>
                    <a:pt x="0" y="11027"/>
                  </a:cubicBezTo>
                  <a:lnTo>
                    <a:pt x="105" y="12282"/>
                  </a:lnTo>
                  <a:cubicBezTo>
                    <a:pt x="1863" y="12157"/>
                    <a:pt x="3327" y="11173"/>
                    <a:pt x="4332" y="9395"/>
                  </a:cubicBezTo>
                  <a:cubicBezTo>
                    <a:pt x="5859" y="6800"/>
                    <a:pt x="6026" y="3076"/>
                    <a:pt x="5231" y="1381"/>
                  </a:cubicBezTo>
                  <a:cubicBezTo>
                    <a:pt x="4959" y="711"/>
                    <a:pt x="4394" y="230"/>
                    <a:pt x="3683" y="63"/>
                  </a:cubicBezTo>
                  <a:cubicBezTo>
                    <a:pt x="3501" y="20"/>
                    <a:pt x="3315" y="0"/>
                    <a:pt x="3130" y="0"/>
                  </a:cubicBezTo>
                  <a:close/>
                </a:path>
              </a:pathLst>
            </a:custGeom>
            <a:solidFill>
              <a:srgbClr val="FBED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6" name="Google Shape;8726;p36"/>
            <p:cNvSpPr/>
            <p:nvPr/>
          </p:nvSpPr>
          <p:spPr>
            <a:xfrm>
              <a:off x="2086163" y="1128763"/>
              <a:ext cx="413250" cy="466625"/>
            </a:xfrm>
            <a:custGeom>
              <a:avLst/>
              <a:gdLst/>
              <a:ahLst/>
              <a:cxnLst/>
              <a:rect l="l" t="t" r="r" b="b"/>
              <a:pathLst>
                <a:path w="16530" h="18665" extrusionOk="0">
                  <a:moveTo>
                    <a:pt x="0" y="0"/>
                  </a:moveTo>
                  <a:cubicBezTo>
                    <a:pt x="0" y="0"/>
                    <a:pt x="2260" y="4122"/>
                    <a:pt x="1486" y="8642"/>
                  </a:cubicBezTo>
                  <a:cubicBezTo>
                    <a:pt x="712" y="13140"/>
                    <a:pt x="2114" y="18664"/>
                    <a:pt x="8286" y="18664"/>
                  </a:cubicBezTo>
                  <a:cubicBezTo>
                    <a:pt x="14438" y="18664"/>
                    <a:pt x="15839" y="13161"/>
                    <a:pt x="15065" y="8642"/>
                  </a:cubicBezTo>
                  <a:cubicBezTo>
                    <a:pt x="14291" y="4101"/>
                    <a:pt x="16530" y="0"/>
                    <a:pt x="165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7" name="Google Shape;8727;p36"/>
            <p:cNvSpPr/>
            <p:nvPr/>
          </p:nvSpPr>
          <p:spPr>
            <a:xfrm>
              <a:off x="2074138" y="1111488"/>
              <a:ext cx="437325" cy="35075"/>
            </a:xfrm>
            <a:custGeom>
              <a:avLst/>
              <a:gdLst/>
              <a:ahLst/>
              <a:cxnLst/>
              <a:rect l="l" t="t" r="r" b="b"/>
              <a:pathLst>
                <a:path w="17493" h="1403" extrusionOk="0">
                  <a:moveTo>
                    <a:pt x="0" y="1"/>
                  </a:moveTo>
                  <a:lnTo>
                    <a:pt x="0" y="1403"/>
                  </a:lnTo>
                  <a:lnTo>
                    <a:pt x="17492" y="1403"/>
                  </a:lnTo>
                  <a:lnTo>
                    <a:pt x="174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8" name="Google Shape;8728;p36"/>
            <p:cNvSpPr/>
            <p:nvPr/>
          </p:nvSpPr>
          <p:spPr>
            <a:xfrm>
              <a:off x="2291213" y="1589613"/>
              <a:ext cx="151200" cy="95225"/>
            </a:xfrm>
            <a:custGeom>
              <a:avLst/>
              <a:gdLst/>
              <a:ahLst/>
              <a:cxnLst/>
              <a:rect l="l" t="t" r="r" b="b"/>
              <a:pathLst>
                <a:path w="6048" h="3809" extrusionOk="0">
                  <a:moveTo>
                    <a:pt x="2030" y="0"/>
                  </a:moveTo>
                  <a:cubicBezTo>
                    <a:pt x="1381" y="167"/>
                    <a:pt x="733" y="230"/>
                    <a:pt x="63" y="230"/>
                  </a:cubicBezTo>
                  <a:lnTo>
                    <a:pt x="0" y="230"/>
                  </a:lnTo>
                  <a:lnTo>
                    <a:pt x="0" y="3808"/>
                  </a:lnTo>
                  <a:lnTo>
                    <a:pt x="6047" y="3808"/>
                  </a:lnTo>
                  <a:cubicBezTo>
                    <a:pt x="5587" y="3808"/>
                    <a:pt x="2030" y="3641"/>
                    <a:pt x="20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9" name="Google Shape;8729;p36"/>
            <p:cNvSpPr/>
            <p:nvPr/>
          </p:nvSpPr>
          <p:spPr>
            <a:xfrm>
              <a:off x="2291213" y="1684813"/>
              <a:ext cx="173175" cy="69075"/>
            </a:xfrm>
            <a:custGeom>
              <a:avLst/>
              <a:gdLst/>
              <a:ahLst/>
              <a:cxnLst/>
              <a:rect l="l" t="t" r="r" b="b"/>
              <a:pathLst>
                <a:path w="6927" h="2763" extrusionOk="0">
                  <a:moveTo>
                    <a:pt x="0" y="0"/>
                  </a:moveTo>
                  <a:lnTo>
                    <a:pt x="0" y="1360"/>
                  </a:lnTo>
                  <a:lnTo>
                    <a:pt x="0" y="2762"/>
                  </a:lnTo>
                  <a:lnTo>
                    <a:pt x="6926" y="2762"/>
                  </a:lnTo>
                  <a:lnTo>
                    <a:pt x="69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0" name="Google Shape;8730;p36"/>
            <p:cNvSpPr/>
            <p:nvPr/>
          </p:nvSpPr>
          <p:spPr>
            <a:xfrm>
              <a:off x="2291213" y="1146538"/>
              <a:ext cx="301850" cy="448850"/>
            </a:xfrm>
            <a:custGeom>
              <a:avLst/>
              <a:gdLst/>
              <a:ahLst/>
              <a:cxnLst/>
              <a:rect l="l" t="t" r="r" b="b"/>
              <a:pathLst>
                <a:path w="12074" h="17954" extrusionOk="0">
                  <a:moveTo>
                    <a:pt x="9209" y="2257"/>
                  </a:moveTo>
                  <a:cubicBezTo>
                    <a:pt x="9295" y="2257"/>
                    <a:pt x="9378" y="2265"/>
                    <a:pt x="9458" y="2281"/>
                  </a:cubicBezTo>
                  <a:cubicBezTo>
                    <a:pt x="9772" y="2365"/>
                    <a:pt x="10023" y="2616"/>
                    <a:pt x="10148" y="2930"/>
                  </a:cubicBezTo>
                  <a:cubicBezTo>
                    <a:pt x="10713" y="4144"/>
                    <a:pt x="10671" y="7408"/>
                    <a:pt x="9290" y="9772"/>
                  </a:cubicBezTo>
                  <a:cubicBezTo>
                    <a:pt x="8663" y="10839"/>
                    <a:pt x="7868" y="11551"/>
                    <a:pt x="6926" y="11843"/>
                  </a:cubicBezTo>
                  <a:cubicBezTo>
                    <a:pt x="7114" y="10546"/>
                    <a:pt x="7093" y="9228"/>
                    <a:pt x="6863" y="7931"/>
                  </a:cubicBezTo>
                  <a:cubicBezTo>
                    <a:pt x="6612" y="6361"/>
                    <a:pt x="6654" y="4771"/>
                    <a:pt x="6989" y="3223"/>
                  </a:cubicBezTo>
                  <a:cubicBezTo>
                    <a:pt x="7404" y="2902"/>
                    <a:pt x="8416" y="2257"/>
                    <a:pt x="9209" y="2257"/>
                  </a:cubicBezTo>
                  <a:close/>
                  <a:moveTo>
                    <a:pt x="0" y="1"/>
                  </a:moveTo>
                  <a:lnTo>
                    <a:pt x="0" y="17953"/>
                  </a:lnTo>
                  <a:lnTo>
                    <a:pt x="63" y="17953"/>
                  </a:lnTo>
                  <a:cubicBezTo>
                    <a:pt x="733" y="17953"/>
                    <a:pt x="1381" y="17890"/>
                    <a:pt x="2030" y="17744"/>
                  </a:cubicBezTo>
                  <a:cubicBezTo>
                    <a:pt x="4562" y="17137"/>
                    <a:pt x="5984" y="15380"/>
                    <a:pt x="6633" y="13224"/>
                  </a:cubicBezTo>
                  <a:cubicBezTo>
                    <a:pt x="8161" y="12952"/>
                    <a:pt x="9437" y="11990"/>
                    <a:pt x="10378" y="10400"/>
                  </a:cubicBezTo>
                  <a:cubicBezTo>
                    <a:pt x="11906" y="7805"/>
                    <a:pt x="12073" y="4081"/>
                    <a:pt x="11278" y="2386"/>
                  </a:cubicBezTo>
                  <a:cubicBezTo>
                    <a:pt x="11006" y="1716"/>
                    <a:pt x="10420" y="1235"/>
                    <a:pt x="9730" y="1068"/>
                  </a:cubicBezTo>
                  <a:cubicBezTo>
                    <a:pt x="9541" y="1023"/>
                    <a:pt x="9352" y="1003"/>
                    <a:pt x="9163" y="1003"/>
                  </a:cubicBezTo>
                  <a:cubicBezTo>
                    <a:pt x="8555" y="1003"/>
                    <a:pt x="7955" y="1210"/>
                    <a:pt x="7428" y="1465"/>
                  </a:cubicBezTo>
                  <a:cubicBezTo>
                    <a:pt x="7637" y="859"/>
                    <a:pt x="7826" y="356"/>
                    <a:pt x="79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1" name="Google Shape;8731;p36"/>
            <p:cNvSpPr/>
            <p:nvPr/>
          </p:nvSpPr>
          <p:spPr>
            <a:xfrm>
              <a:off x="2291213" y="1111488"/>
              <a:ext cx="220250" cy="35075"/>
            </a:xfrm>
            <a:custGeom>
              <a:avLst/>
              <a:gdLst/>
              <a:ahLst/>
              <a:cxnLst/>
              <a:rect l="l" t="t" r="r" b="b"/>
              <a:pathLst>
                <a:path w="8810" h="1403" extrusionOk="0">
                  <a:moveTo>
                    <a:pt x="0" y="1"/>
                  </a:moveTo>
                  <a:lnTo>
                    <a:pt x="0" y="691"/>
                  </a:lnTo>
                  <a:lnTo>
                    <a:pt x="0" y="1403"/>
                  </a:lnTo>
                  <a:lnTo>
                    <a:pt x="8809" y="1403"/>
                  </a:lnTo>
                  <a:lnTo>
                    <a:pt x="88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32" name="Google Shape;8732;p36"/>
          <p:cNvGrpSpPr/>
          <p:nvPr/>
        </p:nvGrpSpPr>
        <p:grpSpPr>
          <a:xfrm rot="-7620864">
            <a:off x="32935" y="4221965"/>
            <a:ext cx="545997" cy="1143306"/>
            <a:chOff x="724161" y="2710893"/>
            <a:chExt cx="281035" cy="588445"/>
          </a:xfrm>
        </p:grpSpPr>
        <p:sp>
          <p:nvSpPr>
            <p:cNvPr id="8733" name="Google Shape;8733;p36"/>
            <p:cNvSpPr/>
            <p:nvPr/>
          </p:nvSpPr>
          <p:spPr>
            <a:xfrm>
              <a:off x="930849" y="2710893"/>
              <a:ext cx="74347" cy="86001"/>
            </a:xfrm>
            <a:custGeom>
              <a:avLst/>
              <a:gdLst/>
              <a:ahLst/>
              <a:cxnLst/>
              <a:rect l="l" t="t" r="r" b="b"/>
              <a:pathLst>
                <a:path w="2303" h="2664" extrusionOk="0">
                  <a:moveTo>
                    <a:pt x="1087" y="0"/>
                  </a:moveTo>
                  <a:cubicBezTo>
                    <a:pt x="967" y="0"/>
                    <a:pt x="858" y="67"/>
                    <a:pt x="796" y="192"/>
                  </a:cubicBezTo>
                  <a:lnTo>
                    <a:pt x="63" y="1845"/>
                  </a:lnTo>
                  <a:cubicBezTo>
                    <a:pt x="1" y="1991"/>
                    <a:pt x="63" y="2179"/>
                    <a:pt x="210" y="2242"/>
                  </a:cubicBezTo>
                  <a:lnTo>
                    <a:pt x="1089" y="2640"/>
                  </a:lnTo>
                  <a:cubicBezTo>
                    <a:pt x="1126" y="2656"/>
                    <a:pt x="1166" y="2664"/>
                    <a:pt x="1206" y="2664"/>
                  </a:cubicBezTo>
                  <a:cubicBezTo>
                    <a:pt x="1323" y="2664"/>
                    <a:pt x="1440" y="2597"/>
                    <a:pt x="1486" y="2472"/>
                  </a:cubicBezTo>
                  <a:lnTo>
                    <a:pt x="2219" y="819"/>
                  </a:lnTo>
                  <a:cubicBezTo>
                    <a:pt x="2302" y="673"/>
                    <a:pt x="2219" y="485"/>
                    <a:pt x="2072" y="422"/>
                  </a:cubicBezTo>
                  <a:lnTo>
                    <a:pt x="1214" y="24"/>
                  </a:lnTo>
                  <a:cubicBezTo>
                    <a:pt x="1172" y="8"/>
                    <a:pt x="1129" y="0"/>
                    <a:pt x="1087" y="0"/>
                  </a:cubicBezTo>
                  <a:close/>
                </a:path>
              </a:pathLst>
            </a:custGeom>
            <a:solidFill>
              <a:srgbClr val="FF7BA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4" name="Google Shape;8734;p36"/>
            <p:cNvSpPr/>
            <p:nvPr/>
          </p:nvSpPr>
          <p:spPr>
            <a:xfrm>
              <a:off x="933561" y="2736655"/>
              <a:ext cx="60142" cy="52039"/>
            </a:xfrm>
            <a:custGeom>
              <a:avLst/>
              <a:gdLst/>
              <a:ahLst/>
              <a:cxnLst/>
              <a:rect l="l" t="t" r="r" b="b"/>
              <a:pathLst>
                <a:path w="1863" h="1612" extrusionOk="0">
                  <a:moveTo>
                    <a:pt x="440" y="1"/>
                  </a:moveTo>
                  <a:lnTo>
                    <a:pt x="0" y="984"/>
                  </a:lnTo>
                  <a:lnTo>
                    <a:pt x="1444" y="1612"/>
                  </a:lnTo>
                  <a:lnTo>
                    <a:pt x="1863" y="649"/>
                  </a:lnTo>
                  <a:lnTo>
                    <a:pt x="440" y="1"/>
                  </a:lnTo>
                  <a:close/>
                </a:path>
              </a:pathLst>
            </a:custGeom>
            <a:solidFill>
              <a:srgbClr val="B2B2B2"/>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5" name="Google Shape;8735;p36"/>
            <p:cNvSpPr/>
            <p:nvPr/>
          </p:nvSpPr>
          <p:spPr>
            <a:xfrm>
              <a:off x="725500" y="2769066"/>
              <a:ext cx="222943" cy="472874"/>
            </a:xfrm>
            <a:custGeom>
              <a:avLst/>
              <a:gdLst/>
              <a:ahLst/>
              <a:cxnLst/>
              <a:rect l="l" t="t" r="r" b="b"/>
              <a:pathLst>
                <a:path w="6906" h="14648" extrusionOk="0">
                  <a:moveTo>
                    <a:pt x="6424" y="1"/>
                  </a:moveTo>
                  <a:lnTo>
                    <a:pt x="1" y="14438"/>
                  </a:lnTo>
                  <a:lnTo>
                    <a:pt x="461" y="14647"/>
                  </a:lnTo>
                  <a:lnTo>
                    <a:pt x="6906" y="210"/>
                  </a:lnTo>
                  <a:lnTo>
                    <a:pt x="6424" y="1"/>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6" name="Google Shape;8736;p36"/>
            <p:cNvSpPr/>
            <p:nvPr/>
          </p:nvSpPr>
          <p:spPr>
            <a:xfrm>
              <a:off x="740383" y="2775168"/>
              <a:ext cx="223589" cy="472842"/>
            </a:xfrm>
            <a:custGeom>
              <a:avLst/>
              <a:gdLst/>
              <a:ahLst/>
              <a:cxnLst/>
              <a:rect l="l" t="t" r="r" b="b"/>
              <a:pathLst>
                <a:path w="6926" h="14647" extrusionOk="0">
                  <a:moveTo>
                    <a:pt x="6445" y="0"/>
                  </a:moveTo>
                  <a:lnTo>
                    <a:pt x="0" y="14437"/>
                  </a:lnTo>
                  <a:lnTo>
                    <a:pt x="482" y="14647"/>
                  </a:lnTo>
                  <a:lnTo>
                    <a:pt x="6926" y="209"/>
                  </a:lnTo>
                  <a:lnTo>
                    <a:pt x="6445" y="0"/>
                  </a:lnTo>
                  <a:close/>
                </a:path>
              </a:pathLst>
            </a:custGeom>
            <a:solidFill>
              <a:srgbClr val="FBED2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7" name="Google Shape;8737;p36"/>
            <p:cNvSpPr/>
            <p:nvPr/>
          </p:nvSpPr>
          <p:spPr>
            <a:xfrm>
              <a:off x="755910" y="2782593"/>
              <a:ext cx="223621" cy="472842"/>
            </a:xfrm>
            <a:custGeom>
              <a:avLst/>
              <a:gdLst/>
              <a:ahLst/>
              <a:cxnLst/>
              <a:rect l="l" t="t" r="r" b="b"/>
              <a:pathLst>
                <a:path w="6927" h="14647" extrusionOk="0">
                  <a:moveTo>
                    <a:pt x="6445" y="0"/>
                  </a:moveTo>
                  <a:lnTo>
                    <a:pt x="1" y="14417"/>
                  </a:lnTo>
                  <a:lnTo>
                    <a:pt x="482" y="14647"/>
                  </a:lnTo>
                  <a:lnTo>
                    <a:pt x="6926" y="210"/>
                  </a:lnTo>
                  <a:lnTo>
                    <a:pt x="6445" y="0"/>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8" name="Google Shape;8738;p36"/>
            <p:cNvSpPr/>
            <p:nvPr/>
          </p:nvSpPr>
          <p:spPr>
            <a:xfrm>
              <a:off x="928170" y="2764773"/>
              <a:ext cx="56075" cy="28893"/>
            </a:xfrm>
            <a:custGeom>
              <a:avLst/>
              <a:gdLst/>
              <a:ahLst/>
              <a:cxnLst/>
              <a:rect l="l" t="t" r="r" b="b"/>
              <a:pathLst>
                <a:path w="1737" h="895" extrusionOk="0">
                  <a:moveTo>
                    <a:pt x="142" y="0"/>
                  </a:moveTo>
                  <a:cubicBezTo>
                    <a:pt x="97" y="0"/>
                    <a:pt x="58" y="24"/>
                    <a:pt x="42" y="71"/>
                  </a:cubicBezTo>
                  <a:cubicBezTo>
                    <a:pt x="0" y="134"/>
                    <a:pt x="42" y="218"/>
                    <a:pt x="105" y="238"/>
                  </a:cubicBezTo>
                  <a:lnTo>
                    <a:pt x="1548" y="887"/>
                  </a:lnTo>
                  <a:cubicBezTo>
                    <a:pt x="1564" y="892"/>
                    <a:pt x="1580" y="895"/>
                    <a:pt x="1595" y="895"/>
                  </a:cubicBezTo>
                  <a:cubicBezTo>
                    <a:pt x="1641" y="895"/>
                    <a:pt x="1684" y="871"/>
                    <a:pt x="1716" y="824"/>
                  </a:cubicBezTo>
                  <a:cubicBezTo>
                    <a:pt x="1737" y="762"/>
                    <a:pt x="1716" y="699"/>
                    <a:pt x="1653" y="657"/>
                  </a:cubicBezTo>
                  <a:lnTo>
                    <a:pt x="188" y="8"/>
                  </a:lnTo>
                  <a:cubicBezTo>
                    <a:pt x="173" y="3"/>
                    <a:pt x="157" y="0"/>
                    <a:pt x="142" y="0"/>
                  </a:cubicBezTo>
                  <a:close/>
                </a:path>
              </a:pathLst>
            </a:custGeom>
            <a:solidFill>
              <a:srgbClr val="CBCBC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9" name="Google Shape;8739;p36"/>
            <p:cNvSpPr/>
            <p:nvPr/>
          </p:nvSpPr>
          <p:spPr>
            <a:xfrm>
              <a:off x="943020" y="2732361"/>
              <a:ext cx="55429" cy="29183"/>
            </a:xfrm>
            <a:custGeom>
              <a:avLst/>
              <a:gdLst/>
              <a:ahLst/>
              <a:cxnLst/>
              <a:rect l="l" t="t" r="r" b="b"/>
              <a:pathLst>
                <a:path w="1717" h="904" extrusionOk="0">
                  <a:moveTo>
                    <a:pt x="142" y="0"/>
                  </a:moveTo>
                  <a:cubicBezTo>
                    <a:pt x="90" y="0"/>
                    <a:pt x="37" y="28"/>
                    <a:pt x="21" y="92"/>
                  </a:cubicBezTo>
                  <a:cubicBezTo>
                    <a:pt x="0" y="154"/>
                    <a:pt x="21" y="217"/>
                    <a:pt x="84" y="238"/>
                  </a:cubicBezTo>
                  <a:lnTo>
                    <a:pt x="1528" y="887"/>
                  </a:lnTo>
                  <a:cubicBezTo>
                    <a:pt x="1545" y="898"/>
                    <a:pt x="1564" y="904"/>
                    <a:pt x="1583" y="904"/>
                  </a:cubicBezTo>
                  <a:cubicBezTo>
                    <a:pt x="1632" y="904"/>
                    <a:pt x="1680" y="869"/>
                    <a:pt x="1695" y="824"/>
                  </a:cubicBezTo>
                  <a:cubicBezTo>
                    <a:pt x="1716" y="761"/>
                    <a:pt x="1695" y="698"/>
                    <a:pt x="1632" y="657"/>
                  </a:cubicBezTo>
                  <a:lnTo>
                    <a:pt x="189" y="8"/>
                  </a:lnTo>
                  <a:cubicBezTo>
                    <a:pt x="174" y="3"/>
                    <a:pt x="158" y="0"/>
                    <a:pt x="142" y="0"/>
                  </a:cubicBezTo>
                  <a:close/>
                </a:path>
              </a:pathLst>
            </a:custGeom>
            <a:solidFill>
              <a:srgbClr val="CBCBC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0" name="Google Shape;8740;p36"/>
            <p:cNvSpPr/>
            <p:nvPr/>
          </p:nvSpPr>
          <p:spPr>
            <a:xfrm>
              <a:off x="724177" y="3234483"/>
              <a:ext cx="47294" cy="64856"/>
            </a:xfrm>
            <a:custGeom>
              <a:avLst/>
              <a:gdLst/>
              <a:ahLst/>
              <a:cxnLst/>
              <a:rect l="l" t="t" r="r" b="b"/>
              <a:pathLst>
                <a:path w="1465" h="2009" extrusionOk="0">
                  <a:moveTo>
                    <a:pt x="21" y="0"/>
                  </a:moveTo>
                  <a:lnTo>
                    <a:pt x="0" y="2009"/>
                  </a:lnTo>
                  <a:lnTo>
                    <a:pt x="1465" y="649"/>
                  </a:lnTo>
                  <a:lnTo>
                    <a:pt x="21" y="0"/>
                  </a:lnTo>
                  <a:close/>
                </a:path>
              </a:pathLst>
            </a:custGeom>
            <a:solidFill>
              <a:srgbClr val="EBD3B9"/>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1" name="Google Shape;8741;p36"/>
            <p:cNvSpPr/>
            <p:nvPr/>
          </p:nvSpPr>
          <p:spPr>
            <a:xfrm>
              <a:off x="724177" y="3283778"/>
              <a:ext cx="10815" cy="15560"/>
            </a:xfrm>
            <a:custGeom>
              <a:avLst/>
              <a:gdLst/>
              <a:ahLst/>
              <a:cxnLst/>
              <a:rect l="l" t="t" r="r" b="b"/>
              <a:pathLst>
                <a:path w="335" h="482" extrusionOk="0">
                  <a:moveTo>
                    <a:pt x="0" y="1"/>
                  </a:moveTo>
                  <a:lnTo>
                    <a:pt x="0" y="482"/>
                  </a:lnTo>
                  <a:lnTo>
                    <a:pt x="335" y="147"/>
                  </a:lnTo>
                  <a:lnTo>
                    <a:pt x="0" y="1"/>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2" name="Google Shape;8742;p36"/>
            <p:cNvSpPr/>
            <p:nvPr/>
          </p:nvSpPr>
          <p:spPr>
            <a:xfrm>
              <a:off x="970718" y="2717737"/>
              <a:ext cx="34478" cy="35834"/>
            </a:xfrm>
            <a:custGeom>
              <a:avLst/>
              <a:gdLst/>
              <a:ahLst/>
              <a:cxnLst/>
              <a:rect l="l" t="t" r="r" b="b"/>
              <a:pathLst>
                <a:path w="1068" h="1110" extrusionOk="0">
                  <a:moveTo>
                    <a:pt x="356" y="1"/>
                  </a:moveTo>
                  <a:lnTo>
                    <a:pt x="0" y="775"/>
                  </a:lnTo>
                  <a:lnTo>
                    <a:pt x="774" y="1110"/>
                  </a:lnTo>
                  <a:lnTo>
                    <a:pt x="984" y="607"/>
                  </a:lnTo>
                  <a:cubicBezTo>
                    <a:pt x="1067" y="461"/>
                    <a:pt x="984" y="273"/>
                    <a:pt x="837" y="210"/>
                  </a:cubicBezTo>
                  <a:lnTo>
                    <a:pt x="356" y="1"/>
                  </a:lnTo>
                  <a:close/>
                </a:path>
              </a:pathLst>
            </a:custGeom>
            <a:solidFill>
              <a:srgbClr val="FF7BA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3" name="Google Shape;8743;p36"/>
            <p:cNvSpPr/>
            <p:nvPr/>
          </p:nvSpPr>
          <p:spPr>
            <a:xfrm>
              <a:off x="956514" y="2750149"/>
              <a:ext cx="35834" cy="35834"/>
            </a:xfrm>
            <a:custGeom>
              <a:avLst/>
              <a:gdLst/>
              <a:ahLst/>
              <a:cxnLst/>
              <a:rect l="l" t="t" r="r" b="b"/>
              <a:pathLst>
                <a:path w="1110" h="1110" extrusionOk="0">
                  <a:moveTo>
                    <a:pt x="336" y="1"/>
                  </a:moveTo>
                  <a:lnTo>
                    <a:pt x="1" y="775"/>
                  </a:lnTo>
                  <a:lnTo>
                    <a:pt x="775" y="1110"/>
                  </a:lnTo>
                  <a:lnTo>
                    <a:pt x="1110" y="336"/>
                  </a:lnTo>
                  <a:lnTo>
                    <a:pt x="336" y="1"/>
                  </a:lnTo>
                  <a:close/>
                </a:path>
              </a:pathLst>
            </a:custGeom>
            <a:solidFill>
              <a:srgbClr val="B2B2B2"/>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4" name="Google Shape;8744;p36"/>
            <p:cNvSpPr/>
            <p:nvPr/>
          </p:nvSpPr>
          <p:spPr>
            <a:xfrm>
              <a:off x="747130" y="2782593"/>
              <a:ext cx="215518" cy="466095"/>
            </a:xfrm>
            <a:custGeom>
              <a:avLst/>
              <a:gdLst/>
              <a:ahLst/>
              <a:cxnLst/>
              <a:rect l="l" t="t" r="r" b="b"/>
              <a:pathLst>
                <a:path w="6676" h="14438" extrusionOk="0">
                  <a:moveTo>
                    <a:pt x="6382" y="0"/>
                  </a:moveTo>
                  <a:lnTo>
                    <a:pt x="6299" y="189"/>
                  </a:lnTo>
                  <a:lnTo>
                    <a:pt x="0" y="14312"/>
                  </a:lnTo>
                  <a:lnTo>
                    <a:pt x="273" y="14438"/>
                  </a:lnTo>
                  <a:lnTo>
                    <a:pt x="6675" y="126"/>
                  </a:lnTo>
                  <a:lnTo>
                    <a:pt x="6382" y="0"/>
                  </a:lnTo>
                  <a:close/>
                </a:path>
              </a:pathLst>
            </a:custGeom>
            <a:solidFill>
              <a:srgbClr val="FBED2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5" name="Google Shape;8745;p36"/>
            <p:cNvSpPr/>
            <p:nvPr/>
          </p:nvSpPr>
          <p:spPr>
            <a:xfrm>
              <a:off x="755910" y="2786628"/>
              <a:ext cx="221587" cy="468806"/>
            </a:xfrm>
            <a:custGeom>
              <a:avLst/>
              <a:gdLst/>
              <a:ahLst/>
              <a:cxnLst/>
              <a:rect l="l" t="t" r="r" b="b"/>
              <a:pathLst>
                <a:path w="6864" h="14522" extrusionOk="0">
                  <a:moveTo>
                    <a:pt x="6403" y="1"/>
                  </a:moveTo>
                  <a:lnTo>
                    <a:pt x="1" y="14313"/>
                  </a:lnTo>
                  <a:lnTo>
                    <a:pt x="482" y="14522"/>
                  </a:lnTo>
                  <a:lnTo>
                    <a:pt x="6863" y="210"/>
                  </a:lnTo>
                  <a:lnTo>
                    <a:pt x="6403" y="1"/>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6" name="Google Shape;8746;p36"/>
            <p:cNvSpPr/>
            <p:nvPr/>
          </p:nvSpPr>
          <p:spPr>
            <a:xfrm>
              <a:off x="953157" y="2775168"/>
              <a:ext cx="31895" cy="18595"/>
            </a:xfrm>
            <a:custGeom>
              <a:avLst/>
              <a:gdLst/>
              <a:ahLst/>
              <a:cxnLst/>
              <a:rect l="l" t="t" r="r" b="b"/>
              <a:pathLst>
                <a:path w="988" h="576" extrusionOk="0">
                  <a:moveTo>
                    <a:pt x="105" y="0"/>
                  </a:moveTo>
                  <a:lnTo>
                    <a:pt x="63" y="84"/>
                  </a:lnTo>
                  <a:lnTo>
                    <a:pt x="63" y="105"/>
                  </a:lnTo>
                  <a:lnTo>
                    <a:pt x="0" y="230"/>
                  </a:lnTo>
                  <a:lnTo>
                    <a:pt x="293" y="356"/>
                  </a:lnTo>
                  <a:lnTo>
                    <a:pt x="753" y="565"/>
                  </a:lnTo>
                  <a:cubicBezTo>
                    <a:pt x="773" y="573"/>
                    <a:pt x="792" y="576"/>
                    <a:pt x="809" y="576"/>
                  </a:cubicBezTo>
                  <a:cubicBezTo>
                    <a:pt x="937" y="576"/>
                    <a:pt x="987" y="390"/>
                    <a:pt x="858" y="335"/>
                  </a:cubicBezTo>
                  <a:lnTo>
                    <a:pt x="879" y="335"/>
                  </a:lnTo>
                  <a:lnTo>
                    <a:pt x="105" y="0"/>
                  </a:lnTo>
                  <a:close/>
                </a:path>
              </a:pathLst>
            </a:custGeom>
            <a:solidFill>
              <a:srgbClr val="CBCBC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7" name="Google Shape;8747;p36"/>
            <p:cNvSpPr/>
            <p:nvPr/>
          </p:nvSpPr>
          <p:spPr>
            <a:xfrm>
              <a:off x="968006" y="2742724"/>
              <a:ext cx="30442" cy="18821"/>
            </a:xfrm>
            <a:custGeom>
              <a:avLst/>
              <a:gdLst/>
              <a:ahLst/>
              <a:cxnLst/>
              <a:rect l="l" t="t" r="r" b="b"/>
              <a:pathLst>
                <a:path w="943" h="583" extrusionOk="0">
                  <a:moveTo>
                    <a:pt x="105" y="1"/>
                  </a:moveTo>
                  <a:lnTo>
                    <a:pt x="42" y="126"/>
                  </a:lnTo>
                  <a:lnTo>
                    <a:pt x="1" y="231"/>
                  </a:lnTo>
                  <a:lnTo>
                    <a:pt x="754" y="566"/>
                  </a:lnTo>
                  <a:cubicBezTo>
                    <a:pt x="771" y="577"/>
                    <a:pt x="790" y="583"/>
                    <a:pt x="809" y="583"/>
                  </a:cubicBezTo>
                  <a:cubicBezTo>
                    <a:pt x="858" y="583"/>
                    <a:pt x="906" y="548"/>
                    <a:pt x="921" y="503"/>
                  </a:cubicBezTo>
                  <a:cubicBezTo>
                    <a:pt x="942" y="440"/>
                    <a:pt x="921" y="377"/>
                    <a:pt x="858" y="336"/>
                  </a:cubicBezTo>
                  <a:lnTo>
                    <a:pt x="105" y="1"/>
                  </a:lnTo>
                  <a:close/>
                </a:path>
              </a:pathLst>
            </a:custGeom>
            <a:solidFill>
              <a:srgbClr val="CBCBC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8" name="Google Shape;8748;p36"/>
            <p:cNvSpPr/>
            <p:nvPr/>
          </p:nvSpPr>
          <p:spPr>
            <a:xfrm>
              <a:off x="724177" y="3244620"/>
              <a:ext cx="47294" cy="54719"/>
            </a:xfrm>
            <a:custGeom>
              <a:avLst/>
              <a:gdLst/>
              <a:ahLst/>
              <a:cxnLst/>
              <a:rect l="l" t="t" r="r" b="b"/>
              <a:pathLst>
                <a:path w="1465" h="1695" extrusionOk="0">
                  <a:moveTo>
                    <a:pt x="711" y="0"/>
                  </a:moveTo>
                  <a:lnTo>
                    <a:pt x="0" y="1590"/>
                  </a:lnTo>
                  <a:lnTo>
                    <a:pt x="0" y="1695"/>
                  </a:lnTo>
                  <a:lnTo>
                    <a:pt x="1465" y="335"/>
                  </a:lnTo>
                  <a:lnTo>
                    <a:pt x="984" y="126"/>
                  </a:lnTo>
                  <a:lnTo>
                    <a:pt x="711" y="0"/>
                  </a:lnTo>
                  <a:close/>
                </a:path>
              </a:pathLst>
            </a:custGeom>
            <a:solidFill>
              <a:srgbClr val="EBD3B9"/>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9" name="Google Shape;8749;p36"/>
            <p:cNvSpPr/>
            <p:nvPr/>
          </p:nvSpPr>
          <p:spPr>
            <a:xfrm>
              <a:off x="930833" y="2710893"/>
              <a:ext cx="74347" cy="86001"/>
            </a:xfrm>
            <a:custGeom>
              <a:avLst/>
              <a:gdLst/>
              <a:ahLst/>
              <a:cxnLst/>
              <a:rect l="l" t="t" r="r" b="b"/>
              <a:pathLst>
                <a:path w="2303" h="2664" extrusionOk="0">
                  <a:moveTo>
                    <a:pt x="1087" y="0"/>
                  </a:moveTo>
                  <a:cubicBezTo>
                    <a:pt x="967" y="0"/>
                    <a:pt x="858" y="67"/>
                    <a:pt x="796" y="192"/>
                  </a:cubicBezTo>
                  <a:lnTo>
                    <a:pt x="63" y="1845"/>
                  </a:lnTo>
                  <a:cubicBezTo>
                    <a:pt x="1" y="1991"/>
                    <a:pt x="63" y="2179"/>
                    <a:pt x="210" y="2242"/>
                  </a:cubicBezTo>
                  <a:lnTo>
                    <a:pt x="1089" y="2640"/>
                  </a:lnTo>
                  <a:cubicBezTo>
                    <a:pt x="1126" y="2656"/>
                    <a:pt x="1166" y="2664"/>
                    <a:pt x="1206" y="2664"/>
                  </a:cubicBezTo>
                  <a:cubicBezTo>
                    <a:pt x="1323" y="2664"/>
                    <a:pt x="1440" y="2597"/>
                    <a:pt x="1486" y="2472"/>
                  </a:cubicBezTo>
                  <a:lnTo>
                    <a:pt x="2219" y="819"/>
                  </a:lnTo>
                  <a:cubicBezTo>
                    <a:pt x="2302" y="673"/>
                    <a:pt x="2219" y="485"/>
                    <a:pt x="2072" y="422"/>
                  </a:cubicBezTo>
                  <a:lnTo>
                    <a:pt x="1214" y="24"/>
                  </a:lnTo>
                  <a:cubicBezTo>
                    <a:pt x="1172" y="8"/>
                    <a:pt x="1129" y="0"/>
                    <a:pt x="10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0" name="Google Shape;8750;p36"/>
            <p:cNvSpPr/>
            <p:nvPr/>
          </p:nvSpPr>
          <p:spPr>
            <a:xfrm>
              <a:off x="933545" y="2736655"/>
              <a:ext cx="60142" cy="52039"/>
            </a:xfrm>
            <a:custGeom>
              <a:avLst/>
              <a:gdLst/>
              <a:ahLst/>
              <a:cxnLst/>
              <a:rect l="l" t="t" r="r" b="b"/>
              <a:pathLst>
                <a:path w="1863" h="1612" extrusionOk="0">
                  <a:moveTo>
                    <a:pt x="440" y="1"/>
                  </a:moveTo>
                  <a:lnTo>
                    <a:pt x="0" y="984"/>
                  </a:lnTo>
                  <a:lnTo>
                    <a:pt x="1444" y="1612"/>
                  </a:lnTo>
                  <a:lnTo>
                    <a:pt x="1863" y="649"/>
                  </a:lnTo>
                  <a:lnTo>
                    <a:pt x="44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1" name="Google Shape;8751;p36"/>
            <p:cNvSpPr/>
            <p:nvPr/>
          </p:nvSpPr>
          <p:spPr>
            <a:xfrm>
              <a:off x="725484" y="2769066"/>
              <a:ext cx="222943" cy="472874"/>
            </a:xfrm>
            <a:custGeom>
              <a:avLst/>
              <a:gdLst/>
              <a:ahLst/>
              <a:cxnLst/>
              <a:rect l="l" t="t" r="r" b="b"/>
              <a:pathLst>
                <a:path w="6906" h="14648" extrusionOk="0">
                  <a:moveTo>
                    <a:pt x="6424" y="1"/>
                  </a:moveTo>
                  <a:lnTo>
                    <a:pt x="1" y="14438"/>
                  </a:lnTo>
                  <a:lnTo>
                    <a:pt x="461" y="14647"/>
                  </a:lnTo>
                  <a:lnTo>
                    <a:pt x="6906" y="210"/>
                  </a:lnTo>
                  <a:lnTo>
                    <a:pt x="64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2" name="Google Shape;8752;p36"/>
            <p:cNvSpPr/>
            <p:nvPr/>
          </p:nvSpPr>
          <p:spPr>
            <a:xfrm>
              <a:off x="740366" y="2775168"/>
              <a:ext cx="223589" cy="472842"/>
            </a:xfrm>
            <a:custGeom>
              <a:avLst/>
              <a:gdLst/>
              <a:ahLst/>
              <a:cxnLst/>
              <a:rect l="l" t="t" r="r" b="b"/>
              <a:pathLst>
                <a:path w="6926" h="14647" extrusionOk="0">
                  <a:moveTo>
                    <a:pt x="6445" y="0"/>
                  </a:moveTo>
                  <a:lnTo>
                    <a:pt x="0" y="14437"/>
                  </a:lnTo>
                  <a:lnTo>
                    <a:pt x="482" y="14647"/>
                  </a:lnTo>
                  <a:lnTo>
                    <a:pt x="6926" y="209"/>
                  </a:lnTo>
                  <a:lnTo>
                    <a:pt x="644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3" name="Google Shape;8753;p36"/>
            <p:cNvSpPr/>
            <p:nvPr/>
          </p:nvSpPr>
          <p:spPr>
            <a:xfrm>
              <a:off x="755894" y="2782593"/>
              <a:ext cx="223621" cy="472842"/>
            </a:xfrm>
            <a:custGeom>
              <a:avLst/>
              <a:gdLst/>
              <a:ahLst/>
              <a:cxnLst/>
              <a:rect l="l" t="t" r="r" b="b"/>
              <a:pathLst>
                <a:path w="6927" h="14647" extrusionOk="0">
                  <a:moveTo>
                    <a:pt x="6445" y="0"/>
                  </a:moveTo>
                  <a:lnTo>
                    <a:pt x="1" y="14417"/>
                  </a:lnTo>
                  <a:lnTo>
                    <a:pt x="482" y="14647"/>
                  </a:lnTo>
                  <a:lnTo>
                    <a:pt x="6926" y="210"/>
                  </a:lnTo>
                  <a:lnTo>
                    <a:pt x="6445"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4" name="Google Shape;8754;p36"/>
            <p:cNvSpPr/>
            <p:nvPr/>
          </p:nvSpPr>
          <p:spPr>
            <a:xfrm>
              <a:off x="928154" y="2764773"/>
              <a:ext cx="56075" cy="28893"/>
            </a:xfrm>
            <a:custGeom>
              <a:avLst/>
              <a:gdLst/>
              <a:ahLst/>
              <a:cxnLst/>
              <a:rect l="l" t="t" r="r" b="b"/>
              <a:pathLst>
                <a:path w="1737" h="895" extrusionOk="0">
                  <a:moveTo>
                    <a:pt x="142" y="0"/>
                  </a:moveTo>
                  <a:cubicBezTo>
                    <a:pt x="97" y="0"/>
                    <a:pt x="58" y="24"/>
                    <a:pt x="42" y="71"/>
                  </a:cubicBezTo>
                  <a:cubicBezTo>
                    <a:pt x="0" y="134"/>
                    <a:pt x="42" y="218"/>
                    <a:pt x="105" y="238"/>
                  </a:cubicBezTo>
                  <a:lnTo>
                    <a:pt x="1548" y="887"/>
                  </a:lnTo>
                  <a:cubicBezTo>
                    <a:pt x="1564" y="892"/>
                    <a:pt x="1580" y="895"/>
                    <a:pt x="1595" y="895"/>
                  </a:cubicBezTo>
                  <a:cubicBezTo>
                    <a:pt x="1641" y="895"/>
                    <a:pt x="1684" y="871"/>
                    <a:pt x="1716" y="824"/>
                  </a:cubicBezTo>
                  <a:cubicBezTo>
                    <a:pt x="1737" y="762"/>
                    <a:pt x="1716" y="699"/>
                    <a:pt x="1653" y="657"/>
                  </a:cubicBezTo>
                  <a:lnTo>
                    <a:pt x="188" y="8"/>
                  </a:lnTo>
                  <a:cubicBezTo>
                    <a:pt x="173" y="3"/>
                    <a:pt x="157" y="0"/>
                    <a:pt x="142" y="0"/>
                  </a:cubicBezTo>
                  <a:close/>
                </a:path>
              </a:pathLst>
            </a:custGeom>
            <a:solidFill>
              <a:srgbClr val="CB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5" name="Google Shape;8755;p36"/>
            <p:cNvSpPr/>
            <p:nvPr/>
          </p:nvSpPr>
          <p:spPr>
            <a:xfrm>
              <a:off x="943004" y="2732361"/>
              <a:ext cx="55429" cy="29183"/>
            </a:xfrm>
            <a:custGeom>
              <a:avLst/>
              <a:gdLst/>
              <a:ahLst/>
              <a:cxnLst/>
              <a:rect l="l" t="t" r="r" b="b"/>
              <a:pathLst>
                <a:path w="1717" h="904" extrusionOk="0">
                  <a:moveTo>
                    <a:pt x="142" y="0"/>
                  </a:moveTo>
                  <a:cubicBezTo>
                    <a:pt x="90" y="0"/>
                    <a:pt x="37" y="28"/>
                    <a:pt x="21" y="92"/>
                  </a:cubicBezTo>
                  <a:cubicBezTo>
                    <a:pt x="0" y="154"/>
                    <a:pt x="21" y="217"/>
                    <a:pt x="84" y="238"/>
                  </a:cubicBezTo>
                  <a:lnTo>
                    <a:pt x="1528" y="887"/>
                  </a:lnTo>
                  <a:cubicBezTo>
                    <a:pt x="1545" y="898"/>
                    <a:pt x="1564" y="904"/>
                    <a:pt x="1583" y="904"/>
                  </a:cubicBezTo>
                  <a:cubicBezTo>
                    <a:pt x="1632" y="904"/>
                    <a:pt x="1680" y="869"/>
                    <a:pt x="1695" y="824"/>
                  </a:cubicBezTo>
                  <a:cubicBezTo>
                    <a:pt x="1716" y="761"/>
                    <a:pt x="1695" y="698"/>
                    <a:pt x="1632" y="657"/>
                  </a:cubicBezTo>
                  <a:lnTo>
                    <a:pt x="189" y="8"/>
                  </a:lnTo>
                  <a:cubicBezTo>
                    <a:pt x="174" y="3"/>
                    <a:pt x="158" y="0"/>
                    <a:pt x="142" y="0"/>
                  </a:cubicBezTo>
                  <a:close/>
                </a:path>
              </a:pathLst>
            </a:custGeom>
            <a:solidFill>
              <a:srgbClr val="CB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6" name="Google Shape;8756;p36"/>
            <p:cNvSpPr/>
            <p:nvPr/>
          </p:nvSpPr>
          <p:spPr>
            <a:xfrm>
              <a:off x="724161" y="3234483"/>
              <a:ext cx="47294" cy="64856"/>
            </a:xfrm>
            <a:custGeom>
              <a:avLst/>
              <a:gdLst/>
              <a:ahLst/>
              <a:cxnLst/>
              <a:rect l="l" t="t" r="r" b="b"/>
              <a:pathLst>
                <a:path w="1465" h="2009" extrusionOk="0">
                  <a:moveTo>
                    <a:pt x="21" y="0"/>
                  </a:moveTo>
                  <a:lnTo>
                    <a:pt x="0" y="2009"/>
                  </a:lnTo>
                  <a:lnTo>
                    <a:pt x="1465" y="649"/>
                  </a:lnTo>
                  <a:lnTo>
                    <a:pt x="21" y="0"/>
                  </a:lnTo>
                  <a:close/>
                </a:path>
              </a:pathLst>
            </a:custGeom>
            <a:solidFill>
              <a:srgbClr val="EBD3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7" name="Google Shape;8757;p36"/>
            <p:cNvSpPr/>
            <p:nvPr/>
          </p:nvSpPr>
          <p:spPr>
            <a:xfrm>
              <a:off x="970702" y="2717737"/>
              <a:ext cx="34478" cy="35834"/>
            </a:xfrm>
            <a:custGeom>
              <a:avLst/>
              <a:gdLst/>
              <a:ahLst/>
              <a:cxnLst/>
              <a:rect l="l" t="t" r="r" b="b"/>
              <a:pathLst>
                <a:path w="1068" h="1110" extrusionOk="0">
                  <a:moveTo>
                    <a:pt x="356" y="1"/>
                  </a:moveTo>
                  <a:lnTo>
                    <a:pt x="0" y="775"/>
                  </a:lnTo>
                  <a:lnTo>
                    <a:pt x="774" y="1110"/>
                  </a:lnTo>
                  <a:lnTo>
                    <a:pt x="984" y="607"/>
                  </a:lnTo>
                  <a:cubicBezTo>
                    <a:pt x="1067" y="461"/>
                    <a:pt x="984" y="273"/>
                    <a:pt x="837" y="210"/>
                  </a:cubicBezTo>
                  <a:lnTo>
                    <a:pt x="3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8" name="Google Shape;8758;p36"/>
            <p:cNvSpPr/>
            <p:nvPr/>
          </p:nvSpPr>
          <p:spPr>
            <a:xfrm>
              <a:off x="956498" y="2750149"/>
              <a:ext cx="35834" cy="35834"/>
            </a:xfrm>
            <a:custGeom>
              <a:avLst/>
              <a:gdLst/>
              <a:ahLst/>
              <a:cxnLst/>
              <a:rect l="l" t="t" r="r" b="b"/>
              <a:pathLst>
                <a:path w="1110" h="1110" extrusionOk="0">
                  <a:moveTo>
                    <a:pt x="336" y="1"/>
                  </a:moveTo>
                  <a:lnTo>
                    <a:pt x="1" y="775"/>
                  </a:lnTo>
                  <a:lnTo>
                    <a:pt x="775" y="1110"/>
                  </a:lnTo>
                  <a:lnTo>
                    <a:pt x="1110" y="336"/>
                  </a:lnTo>
                  <a:lnTo>
                    <a:pt x="33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9" name="Google Shape;8759;p36"/>
            <p:cNvSpPr/>
            <p:nvPr/>
          </p:nvSpPr>
          <p:spPr>
            <a:xfrm>
              <a:off x="747113" y="2782593"/>
              <a:ext cx="215518" cy="466095"/>
            </a:xfrm>
            <a:custGeom>
              <a:avLst/>
              <a:gdLst/>
              <a:ahLst/>
              <a:cxnLst/>
              <a:rect l="l" t="t" r="r" b="b"/>
              <a:pathLst>
                <a:path w="6676" h="14438" extrusionOk="0">
                  <a:moveTo>
                    <a:pt x="6382" y="0"/>
                  </a:moveTo>
                  <a:lnTo>
                    <a:pt x="6299" y="189"/>
                  </a:lnTo>
                  <a:lnTo>
                    <a:pt x="0" y="14312"/>
                  </a:lnTo>
                  <a:lnTo>
                    <a:pt x="273" y="14438"/>
                  </a:lnTo>
                  <a:lnTo>
                    <a:pt x="6675" y="126"/>
                  </a:lnTo>
                  <a:lnTo>
                    <a:pt x="63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0" name="Google Shape;8760;p36"/>
            <p:cNvSpPr/>
            <p:nvPr/>
          </p:nvSpPr>
          <p:spPr>
            <a:xfrm>
              <a:off x="755894" y="2786628"/>
              <a:ext cx="221587" cy="468806"/>
            </a:xfrm>
            <a:custGeom>
              <a:avLst/>
              <a:gdLst/>
              <a:ahLst/>
              <a:cxnLst/>
              <a:rect l="l" t="t" r="r" b="b"/>
              <a:pathLst>
                <a:path w="6864" h="14522" extrusionOk="0">
                  <a:moveTo>
                    <a:pt x="6403" y="1"/>
                  </a:moveTo>
                  <a:lnTo>
                    <a:pt x="1" y="14313"/>
                  </a:lnTo>
                  <a:lnTo>
                    <a:pt x="482" y="14522"/>
                  </a:lnTo>
                  <a:lnTo>
                    <a:pt x="6863" y="210"/>
                  </a:lnTo>
                  <a:lnTo>
                    <a:pt x="64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1" name="Google Shape;8761;p36"/>
            <p:cNvSpPr/>
            <p:nvPr/>
          </p:nvSpPr>
          <p:spPr>
            <a:xfrm>
              <a:off x="953140" y="2775168"/>
              <a:ext cx="31895" cy="18595"/>
            </a:xfrm>
            <a:custGeom>
              <a:avLst/>
              <a:gdLst/>
              <a:ahLst/>
              <a:cxnLst/>
              <a:rect l="l" t="t" r="r" b="b"/>
              <a:pathLst>
                <a:path w="988" h="576" extrusionOk="0">
                  <a:moveTo>
                    <a:pt x="105" y="0"/>
                  </a:moveTo>
                  <a:lnTo>
                    <a:pt x="63" y="84"/>
                  </a:lnTo>
                  <a:lnTo>
                    <a:pt x="63" y="105"/>
                  </a:lnTo>
                  <a:lnTo>
                    <a:pt x="0" y="230"/>
                  </a:lnTo>
                  <a:lnTo>
                    <a:pt x="293" y="356"/>
                  </a:lnTo>
                  <a:lnTo>
                    <a:pt x="753" y="565"/>
                  </a:lnTo>
                  <a:cubicBezTo>
                    <a:pt x="773" y="573"/>
                    <a:pt x="792" y="576"/>
                    <a:pt x="809" y="576"/>
                  </a:cubicBezTo>
                  <a:cubicBezTo>
                    <a:pt x="937" y="576"/>
                    <a:pt x="987" y="390"/>
                    <a:pt x="858" y="335"/>
                  </a:cubicBezTo>
                  <a:lnTo>
                    <a:pt x="879" y="335"/>
                  </a:lnTo>
                  <a:lnTo>
                    <a:pt x="105" y="0"/>
                  </a:lnTo>
                  <a:close/>
                </a:path>
              </a:pathLst>
            </a:custGeom>
            <a:solidFill>
              <a:srgbClr val="CB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2" name="Google Shape;8762;p36"/>
            <p:cNvSpPr/>
            <p:nvPr/>
          </p:nvSpPr>
          <p:spPr>
            <a:xfrm>
              <a:off x="967990" y="2742724"/>
              <a:ext cx="30442" cy="18821"/>
            </a:xfrm>
            <a:custGeom>
              <a:avLst/>
              <a:gdLst/>
              <a:ahLst/>
              <a:cxnLst/>
              <a:rect l="l" t="t" r="r" b="b"/>
              <a:pathLst>
                <a:path w="943" h="583" extrusionOk="0">
                  <a:moveTo>
                    <a:pt x="105" y="1"/>
                  </a:moveTo>
                  <a:lnTo>
                    <a:pt x="42" y="126"/>
                  </a:lnTo>
                  <a:lnTo>
                    <a:pt x="1" y="231"/>
                  </a:lnTo>
                  <a:lnTo>
                    <a:pt x="754" y="566"/>
                  </a:lnTo>
                  <a:cubicBezTo>
                    <a:pt x="771" y="577"/>
                    <a:pt x="790" y="583"/>
                    <a:pt x="809" y="583"/>
                  </a:cubicBezTo>
                  <a:cubicBezTo>
                    <a:pt x="858" y="583"/>
                    <a:pt x="906" y="548"/>
                    <a:pt x="921" y="503"/>
                  </a:cubicBezTo>
                  <a:cubicBezTo>
                    <a:pt x="942" y="440"/>
                    <a:pt x="921" y="377"/>
                    <a:pt x="858" y="336"/>
                  </a:cubicBezTo>
                  <a:lnTo>
                    <a:pt x="105" y="1"/>
                  </a:lnTo>
                  <a:close/>
                </a:path>
              </a:pathLst>
            </a:custGeom>
            <a:solidFill>
              <a:srgbClr val="CB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3" name="Google Shape;8763;p36"/>
            <p:cNvSpPr/>
            <p:nvPr/>
          </p:nvSpPr>
          <p:spPr>
            <a:xfrm>
              <a:off x="724161" y="3244620"/>
              <a:ext cx="47294" cy="54719"/>
            </a:xfrm>
            <a:custGeom>
              <a:avLst/>
              <a:gdLst/>
              <a:ahLst/>
              <a:cxnLst/>
              <a:rect l="l" t="t" r="r" b="b"/>
              <a:pathLst>
                <a:path w="1465" h="1695" extrusionOk="0">
                  <a:moveTo>
                    <a:pt x="711" y="0"/>
                  </a:moveTo>
                  <a:lnTo>
                    <a:pt x="0" y="1590"/>
                  </a:lnTo>
                  <a:lnTo>
                    <a:pt x="0" y="1695"/>
                  </a:lnTo>
                  <a:lnTo>
                    <a:pt x="1465" y="335"/>
                  </a:lnTo>
                  <a:lnTo>
                    <a:pt x="984" y="126"/>
                  </a:lnTo>
                  <a:lnTo>
                    <a:pt x="711" y="0"/>
                  </a:lnTo>
                  <a:close/>
                </a:path>
              </a:pathLst>
            </a:custGeom>
            <a:solidFill>
              <a:srgbClr val="EBD3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4" name="Google Shape;8764;p36"/>
            <p:cNvSpPr/>
            <p:nvPr/>
          </p:nvSpPr>
          <p:spPr>
            <a:xfrm>
              <a:off x="724161" y="3283778"/>
              <a:ext cx="10815" cy="15560"/>
            </a:xfrm>
            <a:custGeom>
              <a:avLst/>
              <a:gdLst/>
              <a:ahLst/>
              <a:cxnLst/>
              <a:rect l="l" t="t" r="r" b="b"/>
              <a:pathLst>
                <a:path w="335" h="482" extrusionOk="0">
                  <a:moveTo>
                    <a:pt x="0" y="1"/>
                  </a:moveTo>
                  <a:lnTo>
                    <a:pt x="0" y="482"/>
                  </a:lnTo>
                  <a:lnTo>
                    <a:pt x="335" y="147"/>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65" name="Google Shape;8765;p36"/>
          <p:cNvGrpSpPr/>
          <p:nvPr/>
        </p:nvGrpSpPr>
        <p:grpSpPr>
          <a:xfrm rot="824594">
            <a:off x="6210176" y="60771"/>
            <a:ext cx="1025402" cy="731650"/>
            <a:chOff x="2422513" y="2930813"/>
            <a:chExt cx="1480888" cy="1056650"/>
          </a:xfrm>
        </p:grpSpPr>
        <p:sp>
          <p:nvSpPr>
            <p:cNvPr id="8766" name="Google Shape;8766;p36"/>
            <p:cNvSpPr/>
            <p:nvPr/>
          </p:nvSpPr>
          <p:spPr>
            <a:xfrm>
              <a:off x="2422525" y="3000388"/>
              <a:ext cx="1480875" cy="987075"/>
            </a:xfrm>
            <a:custGeom>
              <a:avLst/>
              <a:gdLst/>
              <a:ahLst/>
              <a:cxnLst/>
              <a:rect l="l" t="t" r="r" b="b"/>
              <a:pathLst>
                <a:path w="59235" h="39483" extrusionOk="0">
                  <a:moveTo>
                    <a:pt x="607" y="0"/>
                  </a:moveTo>
                  <a:cubicBezTo>
                    <a:pt x="272" y="0"/>
                    <a:pt x="0" y="272"/>
                    <a:pt x="0" y="607"/>
                  </a:cubicBezTo>
                  <a:lnTo>
                    <a:pt x="0" y="38876"/>
                  </a:lnTo>
                  <a:cubicBezTo>
                    <a:pt x="0" y="39211"/>
                    <a:pt x="272" y="39483"/>
                    <a:pt x="607" y="39483"/>
                  </a:cubicBezTo>
                  <a:lnTo>
                    <a:pt x="58628" y="39483"/>
                  </a:lnTo>
                  <a:cubicBezTo>
                    <a:pt x="58963" y="39483"/>
                    <a:pt x="59235" y="39211"/>
                    <a:pt x="59235" y="38876"/>
                  </a:cubicBezTo>
                  <a:lnTo>
                    <a:pt x="59235" y="607"/>
                  </a:lnTo>
                  <a:cubicBezTo>
                    <a:pt x="59235" y="272"/>
                    <a:pt x="58963" y="0"/>
                    <a:pt x="58628" y="0"/>
                  </a:cubicBezTo>
                  <a:close/>
                </a:path>
              </a:pathLst>
            </a:custGeom>
            <a:solidFill>
              <a:srgbClr val="2A4F6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7" name="Google Shape;8767;p36"/>
            <p:cNvSpPr/>
            <p:nvPr/>
          </p:nvSpPr>
          <p:spPr>
            <a:xfrm>
              <a:off x="2422525" y="2964813"/>
              <a:ext cx="1480875" cy="987100"/>
            </a:xfrm>
            <a:custGeom>
              <a:avLst/>
              <a:gdLst/>
              <a:ahLst/>
              <a:cxnLst/>
              <a:rect l="l" t="t" r="r" b="b"/>
              <a:pathLst>
                <a:path w="59235" h="39484" extrusionOk="0">
                  <a:moveTo>
                    <a:pt x="607" y="0"/>
                  </a:moveTo>
                  <a:cubicBezTo>
                    <a:pt x="272" y="0"/>
                    <a:pt x="0" y="272"/>
                    <a:pt x="0" y="607"/>
                  </a:cubicBezTo>
                  <a:lnTo>
                    <a:pt x="0" y="38876"/>
                  </a:lnTo>
                  <a:cubicBezTo>
                    <a:pt x="0" y="39232"/>
                    <a:pt x="272" y="39483"/>
                    <a:pt x="607" y="39483"/>
                  </a:cubicBezTo>
                  <a:lnTo>
                    <a:pt x="58628" y="39483"/>
                  </a:lnTo>
                  <a:cubicBezTo>
                    <a:pt x="58963" y="39483"/>
                    <a:pt x="59235" y="39232"/>
                    <a:pt x="59235" y="38876"/>
                  </a:cubicBezTo>
                  <a:lnTo>
                    <a:pt x="59235" y="607"/>
                  </a:lnTo>
                  <a:cubicBezTo>
                    <a:pt x="59235" y="272"/>
                    <a:pt x="58963" y="0"/>
                    <a:pt x="58628" y="0"/>
                  </a:cubicBezTo>
                  <a:close/>
                </a:path>
              </a:pathLst>
            </a:custGeom>
            <a:solidFill>
              <a:srgbClr val="709DB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8" name="Google Shape;8768;p36"/>
            <p:cNvSpPr/>
            <p:nvPr/>
          </p:nvSpPr>
          <p:spPr>
            <a:xfrm>
              <a:off x="2516675" y="2930813"/>
              <a:ext cx="646550" cy="968775"/>
            </a:xfrm>
            <a:custGeom>
              <a:avLst/>
              <a:gdLst/>
              <a:ahLst/>
              <a:cxnLst/>
              <a:rect l="l" t="t" r="r" b="b"/>
              <a:pathLst>
                <a:path w="25862" h="38751" extrusionOk="0">
                  <a:moveTo>
                    <a:pt x="0" y="0"/>
                  </a:moveTo>
                  <a:lnTo>
                    <a:pt x="0" y="37600"/>
                  </a:lnTo>
                  <a:lnTo>
                    <a:pt x="24460" y="37558"/>
                  </a:lnTo>
                  <a:lnTo>
                    <a:pt x="25862" y="38751"/>
                  </a:lnTo>
                  <a:lnTo>
                    <a:pt x="25862" y="1402"/>
                  </a:lnTo>
                  <a:lnTo>
                    <a:pt x="24460" y="0"/>
                  </a:lnTo>
                  <a:close/>
                </a:path>
              </a:pathLst>
            </a:custGeom>
            <a:solidFill>
              <a:srgbClr val="FFFEE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9" name="Google Shape;8769;p36"/>
            <p:cNvSpPr/>
            <p:nvPr/>
          </p:nvSpPr>
          <p:spPr>
            <a:xfrm>
              <a:off x="3128175" y="2930813"/>
              <a:ext cx="35050" cy="968775"/>
            </a:xfrm>
            <a:custGeom>
              <a:avLst/>
              <a:gdLst/>
              <a:ahLst/>
              <a:cxnLst/>
              <a:rect l="l" t="t" r="r" b="b"/>
              <a:pathLst>
                <a:path w="1402" h="38751" extrusionOk="0">
                  <a:moveTo>
                    <a:pt x="0" y="0"/>
                  </a:moveTo>
                  <a:lnTo>
                    <a:pt x="0" y="37558"/>
                  </a:lnTo>
                  <a:lnTo>
                    <a:pt x="1402" y="38751"/>
                  </a:lnTo>
                  <a:lnTo>
                    <a:pt x="1402" y="1402"/>
                  </a:lnTo>
                  <a:lnTo>
                    <a:pt x="0" y="0"/>
                  </a:lnTo>
                  <a:close/>
                </a:path>
              </a:pathLst>
            </a:custGeom>
            <a:solidFill>
              <a:srgbClr val="FFF0DF"/>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0" name="Google Shape;8770;p36"/>
            <p:cNvSpPr/>
            <p:nvPr/>
          </p:nvSpPr>
          <p:spPr>
            <a:xfrm>
              <a:off x="2490525" y="3869763"/>
              <a:ext cx="672700" cy="29825"/>
            </a:xfrm>
            <a:custGeom>
              <a:avLst/>
              <a:gdLst/>
              <a:ahLst/>
              <a:cxnLst/>
              <a:rect l="l" t="t" r="r" b="b"/>
              <a:pathLst>
                <a:path w="26908" h="1193" extrusionOk="0">
                  <a:moveTo>
                    <a:pt x="25506" y="0"/>
                  </a:moveTo>
                  <a:lnTo>
                    <a:pt x="1046" y="42"/>
                  </a:lnTo>
                  <a:lnTo>
                    <a:pt x="0" y="1193"/>
                  </a:lnTo>
                  <a:lnTo>
                    <a:pt x="26908" y="1193"/>
                  </a:lnTo>
                  <a:lnTo>
                    <a:pt x="25506"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1" name="Google Shape;8771;p36"/>
            <p:cNvSpPr/>
            <p:nvPr/>
          </p:nvSpPr>
          <p:spPr>
            <a:xfrm>
              <a:off x="2490525" y="2930813"/>
              <a:ext cx="26175" cy="968775"/>
            </a:xfrm>
            <a:custGeom>
              <a:avLst/>
              <a:gdLst/>
              <a:ahLst/>
              <a:cxnLst/>
              <a:rect l="l" t="t" r="r" b="b"/>
              <a:pathLst>
                <a:path w="1047" h="38751" extrusionOk="0">
                  <a:moveTo>
                    <a:pt x="1046" y="0"/>
                  </a:moveTo>
                  <a:lnTo>
                    <a:pt x="0" y="2030"/>
                  </a:lnTo>
                  <a:lnTo>
                    <a:pt x="0" y="38751"/>
                  </a:lnTo>
                  <a:lnTo>
                    <a:pt x="1046" y="37600"/>
                  </a:lnTo>
                  <a:lnTo>
                    <a:pt x="1046" y="0"/>
                  </a:lnTo>
                  <a:close/>
                </a:path>
              </a:pathLst>
            </a:custGeom>
            <a:solidFill>
              <a:srgbClr val="FFD6B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2" name="Google Shape;8772;p36"/>
            <p:cNvSpPr/>
            <p:nvPr/>
          </p:nvSpPr>
          <p:spPr>
            <a:xfrm>
              <a:off x="3163200" y="2930813"/>
              <a:ext cx="646575" cy="968775"/>
            </a:xfrm>
            <a:custGeom>
              <a:avLst/>
              <a:gdLst/>
              <a:ahLst/>
              <a:cxnLst/>
              <a:rect l="l" t="t" r="r" b="b"/>
              <a:pathLst>
                <a:path w="25863" h="38751" extrusionOk="0">
                  <a:moveTo>
                    <a:pt x="1403" y="0"/>
                  </a:moveTo>
                  <a:lnTo>
                    <a:pt x="1" y="1402"/>
                  </a:lnTo>
                  <a:lnTo>
                    <a:pt x="1" y="38751"/>
                  </a:lnTo>
                  <a:lnTo>
                    <a:pt x="1403" y="37558"/>
                  </a:lnTo>
                  <a:lnTo>
                    <a:pt x="25863" y="37600"/>
                  </a:lnTo>
                  <a:lnTo>
                    <a:pt x="25863" y="0"/>
                  </a:lnTo>
                  <a:close/>
                </a:path>
              </a:pathLst>
            </a:custGeom>
            <a:solidFill>
              <a:srgbClr val="FFFEE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3" name="Google Shape;8773;p36"/>
            <p:cNvSpPr/>
            <p:nvPr/>
          </p:nvSpPr>
          <p:spPr>
            <a:xfrm>
              <a:off x="3163200" y="2930813"/>
              <a:ext cx="35075" cy="968775"/>
            </a:xfrm>
            <a:custGeom>
              <a:avLst/>
              <a:gdLst/>
              <a:ahLst/>
              <a:cxnLst/>
              <a:rect l="l" t="t" r="r" b="b"/>
              <a:pathLst>
                <a:path w="1403" h="38751" extrusionOk="0">
                  <a:moveTo>
                    <a:pt x="1403" y="0"/>
                  </a:moveTo>
                  <a:lnTo>
                    <a:pt x="1" y="1402"/>
                  </a:lnTo>
                  <a:lnTo>
                    <a:pt x="1" y="38751"/>
                  </a:lnTo>
                  <a:lnTo>
                    <a:pt x="1403" y="37558"/>
                  </a:lnTo>
                  <a:lnTo>
                    <a:pt x="1403" y="0"/>
                  </a:lnTo>
                  <a:close/>
                </a:path>
              </a:pathLst>
            </a:custGeom>
            <a:solidFill>
              <a:srgbClr val="FFF0DF"/>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4" name="Google Shape;8774;p36"/>
            <p:cNvSpPr/>
            <p:nvPr/>
          </p:nvSpPr>
          <p:spPr>
            <a:xfrm>
              <a:off x="3163200" y="3869763"/>
              <a:ext cx="672725" cy="29825"/>
            </a:xfrm>
            <a:custGeom>
              <a:avLst/>
              <a:gdLst/>
              <a:ahLst/>
              <a:cxnLst/>
              <a:rect l="l" t="t" r="r" b="b"/>
              <a:pathLst>
                <a:path w="26909" h="1193" extrusionOk="0">
                  <a:moveTo>
                    <a:pt x="1403" y="0"/>
                  </a:moveTo>
                  <a:lnTo>
                    <a:pt x="1" y="1193"/>
                  </a:lnTo>
                  <a:lnTo>
                    <a:pt x="26909" y="1193"/>
                  </a:lnTo>
                  <a:lnTo>
                    <a:pt x="25863" y="42"/>
                  </a:lnTo>
                  <a:lnTo>
                    <a:pt x="1403"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5" name="Google Shape;8775;p36"/>
            <p:cNvSpPr/>
            <p:nvPr/>
          </p:nvSpPr>
          <p:spPr>
            <a:xfrm>
              <a:off x="3809750" y="2930813"/>
              <a:ext cx="26175" cy="968775"/>
            </a:xfrm>
            <a:custGeom>
              <a:avLst/>
              <a:gdLst/>
              <a:ahLst/>
              <a:cxnLst/>
              <a:rect l="l" t="t" r="r" b="b"/>
              <a:pathLst>
                <a:path w="1047" h="38751" extrusionOk="0">
                  <a:moveTo>
                    <a:pt x="1" y="0"/>
                  </a:moveTo>
                  <a:lnTo>
                    <a:pt x="1" y="37600"/>
                  </a:lnTo>
                  <a:lnTo>
                    <a:pt x="1047" y="38751"/>
                  </a:lnTo>
                  <a:lnTo>
                    <a:pt x="1047" y="2030"/>
                  </a:lnTo>
                  <a:lnTo>
                    <a:pt x="1" y="0"/>
                  </a:lnTo>
                  <a:close/>
                </a:path>
              </a:pathLst>
            </a:custGeom>
            <a:solidFill>
              <a:srgbClr val="FFD6B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6" name="Google Shape;8776;p36"/>
            <p:cNvSpPr/>
            <p:nvPr/>
          </p:nvSpPr>
          <p:spPr>
            <a:xfrm>
              <a:off x="3291375" y="2999863"/>
              <a:ext cx="453550" cy="8375"/>
            </a:xfrm>
            <a:custGeom>
              <a:avLst/>
              <a:gdLst/>
              <a:ahLst/>
              <a:cxnLst/>
              <a:rect l="l" t="t" r="r" b="b"/>
              <a:pathLst>
                <a:path w="18142" h="335" extrusionOk="0">
                  <a:moveTo>
                    <a:pt x="0" y="0"/>
                  </a:moveTo>
                  <a:lnTo>
                    <a:pt x="0" y="335"/>
                  </a:lnTo>
                  <a:lnTo>
                    <a:pt x="18141" y="335"/>
                  </a:lnTo>
                  <a:lnTo>
                    <a:pt x="18141"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7" name="Google Shape;8777;p36"/>
            <p:cNvSpPr/>
            <p:nvPr/>
          </p:nvSpPr>
          <p:spPr>
            <a:xfrm>
              <a:off x="3291375" y="3033338"/>
              <a:ext cx="453550" cy="8900"/>
            </a:xfrm>
            <a:custGeom>
              <a:avLst/>
              <a:gdLst/>
              <a:ahLst/>
              <a:cxnLst/>
              <a:rect l="l" t="t" r="r" b="b"/>
              <a:pathLst>
                <a:path w="18142" h="356" extrusionOk="0">
                  <a:moveTo>
                    <a:pt x="0" y="0"/>
                  </a:moveTo>
                  <a:lnTo>
                    <a:pt x="0" y="356"/>
                  </a:lnTo>
                  <a:lnTo>
                    <a:pt x="18141" y="356"/>
                  </a:lnTo>
                  <a:lnTo>
                    <a:pt x="18141"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8" name="Google Shape;8778;p36"/>
            <p:cNvSpPr/>
            <p:nvPr/>
          </p:nvSpPr>
          <p:spPr>
            <a:xfrm>
              <a:off x="3291375" y="3067338"/>
              <a:ext cx="453550" cy="8900"/>
            </a:xfrm>
            <a:custGeom>
              <a:avLst/>
              <a:gdLst/>
              <a:ahLst/>
              <a:cxnLst/>
              <a:rect l="l" t="t" r="r" b="b"/>
              <a:pathLst>
                <a:path w="18142" h="356" extrusionOk="0">
                  <a:moveTo>
                    <a:pt x="0" y="0"/>
                  </a:moveTo>
                  <a:lnTo>
                    <a:pt x="0" y="356"/>
                  </a:lnTo>
                  <a:lnTo>
                    <a:pt x="18141" y="356"/>
                  </a:lnTo>
                  <a:lnTo>
                    <a:pt x="18141"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9" name="Google Shape;8779;p36"/>
            <p:cNvSpPr/>
            <p:nvPr/>
          </p:nvSpPr>
          <p:spPr>
            <a:xfrm>
              <a:off x="3291375" y="3100813"/>
              <a:ext cx="453550" cy="8925"/>
            </a:xfrm>
            <a:custGeom>
              <a:avLst/>
              <a:gdLst/>
              <a:ahLst/>
              <a:cxnLst/>
              <a:rect l="l" t="t" r="r" b="b"/>
              <a:pathLst>
                <a:path w="18142" h="357" extrusionOk="0">
                  <a:moveTo>
                    <a:pt x="0" y="0"/>
                  </a:moveTo>
                  <a:lnTo>
                    <a:pt x="0" y="356"/>
                  </a:lnTo>
                  <a:lnTo>
                    <a:pt x="18141" y="356"/>
                  </a:lnTo>
                  <a:lnTo>
                    <a:pt x="18141"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0" name="Google Shape;8780;p36"/>
            <p:cNvSpPr/>
            <p:nvPr/>
          </p:nvSpPr>
          <p:spPr>
            <a:xfrm>
              <a:off x="3291375" y="3134813"/>
              <a:ext cx="453550" cy="8925"/>
            </a:xfrm>
            <a:custGeom>
              <a:avLst/>
              <a:gdLst/>
              <a:ahLst/>
              <a:cxnLst/>
              <a:rect l="l" t="t" r="r" b="b"/>
              <a:pathLst>
                <a:path w="18142" h="357" extrusionOk="0">
                  <a:moveTo>
                    <a:pt x="0" y="0"/>
                  </a:moveTo>
                  <a:lnTo>
                    <a:pt x="0" y="356"/>
                  </a:lnTo>
                  <a:lnTo>
                    <a:pt x="18141" y="356"/>
                  </a:lnTo>
                  <a:lnTo>
                    <a:pt x="18141"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1" name="Google Shape;8781;p36"/>
            <p:cNvSpPr/>
            <p:nvPr/>
          </p:nvSpPr>
          <p:spPr>
            <a:xfrm>
              <a:off x="3291375" y="3168288"/>
              <a:ext cx="453550" cy="8925"/>
            </a:xfrm>
            <a:custGeom>
              <a:avLst/>
              <a:gdLst/>
              <a:ahLst/>
              <a:cxnLst/>
              <a:rect l="l" t="t" r="r" b="b"/>
              <a:pathLst>
                <a:path w="18142" h="357" extrusionOk="0">
                  <a:moveTo>
                    <a:pt x="0" y="0"/>
                  </a:moveTo>
                  <a:lnTo>
                    <a:pt x="0" y="356"/>
                  </a:lnTo>
                  <a:lnTo>
                    <a:pt x="18141" y="356"/>
                  </a:lnTo>
                  <a:lnTo>
                    <a:pt x="18141"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2" name="Google Shape;8782;p36"/>
            <p:cNvSpPr/>
            <p:nvPr/>
          </p:nvSpPr>
          <p:spPr>
            <a:xfrm>
              <a:off x="3291375" y="3202288"/>
              <a:ext cx="453550" cy="8925"/>
            </a:xfrm>
            <a:custGeom>
              <a:avLst/>
              <a:gdLst/>
              <a:ahLst/>
              <a:cxnLst/>
              <a:rect l="l" t="t" r="r" b="b"/>
              <a:pathLst>
                <a:path w="18142" h="357" extrusionOk="0">
                  <a:moveTo>
                    <a:pt x="0" y="1"/>
                  </a:moveTo>
                  <a:lnTo>
                    <a:pt x="0" y="356"/>
                  </a:lnTo>
                  <a:lnTo>
                    <a:pt x="18141" y="356"/>
                  </a:lnTo>
                  <a:lnTo>
                    <a:pt x="18141"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3" name="Google Shape;8783;p36"/>
            <p:cNvSpPr/>
            <p:nvPr/>
          </p:nvSpPr>
          <p:spPr>
            <a:xfrm>
              <a:off x="3291375" y="3235763"/>
              <a:ext cx="453550" cy="8925"/>
            </a:xfrm>
            <a:custGeom>
              <a:avLst/>
              <a:gdLst/>
              <a:ahLst/>
              <a:cxnLst/>
              <a:rect l="l" t="t" r="r" b="b"/>
              <a:pathLst>
                <a:path w="18142" h="357" extrusionOk="0">
                  <a:moveTo>
                    <a:pt x="0" y="1"/>
                  </a:moveTo>
                  <a:lnTo>
                    <a:pt x="0" y="356"/>
                  </a:lnTo>
                  <a:lnTo>
                    <a:pt x="18141" y="356"/>
                  </a:lnTo>
                  <a:lnTo>
                    <a:pt x="18141"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4" name="Google Shape;8784;p36"/>
            <p:cNvSpPr/>
            <p:nvPr/>
          </p:nvSpPr>
          <p:spPr>
            <a:xfrm>
              <a:off x="3291375" y="3269763"/>
              <a:ext cx="453550" cy="8925"/>
            </a:xfrm>
            <a:custGeom>
              <a:avLst/>
              <a:gdLst/>
              <a:ahLst/>
              <a:cxnLst/>
              <a:rect l="l" t="t" r="r" b="b"/>
              <a:pathLst>
                <a:path w="18142" h="357" extrusionOk="0">
                  <a:moveTo>
                    <a:pt x="0" y="1"/>
                  </a:moveTo>
                  <a:lnTo>
                    <a:pt x="0" y="356"/>
                  </a:lnTo>
                  <a:lnTo>
                    <a:pt x="18141" y="356"/>
                  </a:lnTo>
                  <a:lnTo>
                    <a:pt x="18141"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5" name="Google Shape;8785;p36"/>
            <p:cNvSpPr/>
            <p:nvPr/>
          </p:nvSpPr>
          <p:spPr>
            <a:xfrm>
              <a:off x="3291375" y="3303238"/>
              <a:ext cx="453550" cy="8925"/>
            </a:xfrm>
            <a:custGeom>
              <a:avLst/>
              <a:gdLst/>
              <a:ahLst/>
              <a:cxnLst/>
              <a:rect l="l" t="t" r="r" b="b"/>
              <a:pathLst>
                <a:path w="18142" h="357" extrusionOk="0">
                  <a:moveTo>
                    <a:pt x="0" y="1"/>
                  </a:moveTo>
                  <a:lnTo>
                    <a:pt x="0" y="356"/>
                  </a:lnTo>
                  <a:lnTo>
                    <a:pt x="18141" y="356"/>
                  </a:lnTo>
                  <a:lnTo>
                    <a:pt x="18141"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6" name="Google Shape;8786;p36"/>
            <p:cNvSpPr/>
            <p:nvPr/>
          </p:nvSpPr>
          <p:spPr>
            <a:xfrm>
              <a:off x="3291375" y="3337238"/>
              <a:ext cx="453550" cy="8925"/>
            </a:xfrm>
            <a:custGeom>
              <a:avLst/>
              <a:gdLst/>
              <a:ahLst/>
              <a:cxnLst/>
              <a:rect l="l" t="t" r="r" b="b"/>
              <a:pathLst>
                <a:path w="18142" h="357" extrusionOk="0">
                  <a:moveTo>
                    <a:pt x="0" y="1"/>
                  </a:moveTo>
                  <a:lnTo>
                    <a:pt x="0" y="357"/>
                  </a:lnTo>
                  <a:lnTo>
                    <a:pt x="18141" y="357"/>
                  </a:lnTo>
                  <a:lnTo>
                    <a:pt x="18141"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7" name="Google Shape;8787;p36"/>
            <p:cNvSpPr/>
            <p:nvPr/>
          </p:nvSpPr>
          <p:spPr>
            <a:xfrm>
              <a:off x="3291375" y="3370713"/>
              <a:ext cx="453550" cy="8925"/>
            </a:xfrm>
            <a:custGeom>
              <a:avLst/>
              <a:gdLst/>
              <a:ahLst/>
              <a:cxnLst/>
              <a:rect l="l" t="t" r="r" b="b"/>
              <a:pathLst>
                <a:path w="18142" h="357" extrusionOk="0">
                  <a:moveTo>
                    <a:pt x="0" y="1"/>
                  </a:moveTo>
                  <a:lnTo>
                    <a:pt x="0" y="357"/>
                  </a:lnTo>
                  <a:lnTo>
                    <a:pt x="18141" y="357"/>
                  </a:lnTo>
                  <a:lnTo>
                    <a:pt x="18141"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8" name="Google Shape;8788;p36"/>
            <p:cNvSpPr/>
            <p:nvPr/>
          </p:nvSpPr>
          <p:spPr>
            <a:xfrm>
              <a:off x="3291375" y="3404713"/>
              <a:ext cx="453550" cy="8925"/>
            </a:xfrm>
            <a:custGeom>
              <a:avLst/>
              <a:gdLst/>
              <a:ahLst/>
              <a:cxnLst/>
              <a:rect l="l" t="t" r="r" b="b"/>
              <a:pathLst>
                <a:path w="18142" h="357" extrusionOk="0">
                  <a:moveTo>
                    <a:pt x="0" y="1"/>
                  </a:moveTo>
                  <a:lnTo>
                    <a:pt x="0" y="357"/>
                  </a:lnTo>
                  <a:lnTo>
                    <a:pt x="18141" y="357"/>
                  </a:lnTo>
                  <a:lnTo>
                    <a:pt x="18141"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9" name="Google Shape;8789;p36"/>
            <p:cNvSpPr/>
            <p:nvPr/>
          </p:nvSpPr>
          <p:spPr>
            <a:xfrm>
              <a:off x="3291375" y="3438713"/>
              <a:ext cx="453550" cy="8400"/>
            </a:xfrm>
            <a:custGeom>
              <a:avLst/>
              <a:gdLst/>
              <a:ahLst/>
              <a:cxnLst/>
              <a:rect l="l" t="t" r="r" b="b"/>
              <a:pathLst>
                <a:path w="18142" h="336" extrusionOk="0">
                  <a:moveTo>
                    <a:pt x="0" y="1"/>
                  </a:moveTo>
                  <a:lnTo>
                    <a:pt x="0" y="336"/>
                  </a:lnTo>
                  <a:lnTo>
                    <a:pt x="18141" y="336"/>
                  </a:lnTo>
                  <a:lnTo>
                    <a:pt x="18141"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0" name="Google Shape;8790;p36"/>
            <p:cNvSpPr/>
            <p:nvPr/>
          </p:nvSpPr>
          <p:spPr>
            <a:xfrm>
              <a:off x="3291375" y="3472213"/>
              <a:ext cx="453550" cy="8900"/>
            </a:xfrm>
            <a:custGeom>
              <a:avLst/>
              <a:gdLst/>
              <a:ahLst/>
              <a:cxnLst/>
              <a:rect l="l" t="t" r="r" b="b"/>
              <a:pathLst>
                <a:path w="18142" h="356" extrusionOk="0">
                  <a:moveTo>
                    <a:pt x="0" y="0"/>
                  </a:moveTo>
                  <a:lnTo>
                    <a:pt x="0" y="356"/>
                  </a:lnTo>
                  <a:lnTo>
                    <a:pt x="18141" y="356"/>
                  </a:lnTo>
                  <a:lnTo>
                    <a:pt x="18141"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1" name="Google Shape;8791;p36"/>
            <p:cNvSpPr/>
            <p:nvPr/>
          </p:nvSpPr>
          <p:spPr>
            <a:xfrm>
              <a:off x="3291375" y="3506213"/>
              <a:ext cx="453550" cy="8375"/>
            </a:xfrm>
            <a:custGeom>
              <a:avLst/>
              <a:gdLst/>
              <a:ahLst/>
              <a:cxnLst/>
              <a:rect l="l" t="t" r="r" b="b"/>
              <a:pathLst>
                <a:path w="18142" h="335" extrusionOk="0">
                  <a:moveTo>
                    <a:pt x="0" y="0"/>
                  </a:moveTo>
                  <a:lnTo>
                    <a:pt x="0" y="335"/>
                  </a:lnTo>
                  <a:lnTo>
                    <a:pt x="18141" y="335"/>
                  </a:lnTo>
                  <a:lnTo>
                    <a:pt x="18141"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2" name="Google Shape;8792;p36"/>
            <p:cNvSpPr/>
            <p:nvPr/>
          </p:nvSpPr>
          <p:spPr>
            <a:xfrm>
              <a:off x="3291375" y="3539688"/>
              <a:ext cx="453550" cy="8900"/>
            </a:xfrm>
            <a:custGeom>
              <a:avLst/>
              <a:gdLst/>
              <a:ahLst/>
              <a:cxnLst/>
              <a:rect l="l" t="t" r="r" b="b"/>
              <a:pathLst>
                <a:path w="18142" h="356" extrusionOk="0">
                  <a:moveTo>
                    <a:pt x="0" y="0"/>
                  </a:moveTo>
                  <a:lnTo>
                    <a:pt x="0" y="356"/>
                  </a:lnTo>
                  <a:lnTo>
                    <a:pt x="18141" y="356"/>
                  </a:lnTo>
                  <a:lnTo>
                    <a:pt x="18141"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3" name="Google Shape;8793;p36"/>
            <p:cNvSpPr/>
            <p:nvPr/>
          </p:nvSpPr>
          <p:spPr>
            <a:xfrm>
              <a:off x="3291375" y="3573688"/>
              <a:ext cx="453550" cy="8400"/>
            </a:xfrm>
            <a:custGeom>
              <a:avLst/>
              <a:gdLst/>
              <a:ahLst/>
              <a:cxnLst/>
              <a:rect l="l" t="t" r="r" b="b"/>
              <a:pathLst>
                <a:path w="18142" h="336" extrusionOk="0">
                  <a:moveTo>
                    <a:pt x="0" y="0"/>
                  </a:moveTo>
                  <a:lnTo>
                    <a:pt x="0" y="335"/>
                  </a:lnTo>
                  <a:lnTo>
                    <a:pt x="18141" y="335"/>
                  </a:lnTo>
                  <a:lnTo>
                    <a:pt x="18141"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4" name="Google Shape;8794;p36"/>
            <p:cNvSpPr/>
            <p:nvPr/>
          </p:nvSpPr>
          <p:spPr>
            <a:xfrm>
              <a:off x="3291375" y="3607163"/>
              <a:ext cx="453550" cy="8925"/>
            </a:xfrm>
            <a:custGeom>
              <a:avLst/>
              <a:gdLst/>
              <a:ahLst/>
              <a:cxnLst/>
              <a:rect l="l" t="t" r="r" b="b"/>
              <a:pathLst>
                <a:path w="18142" h="357" extrusionOk="0">
                  <a:moveTo>
                    <a:pt x="0" y="0"/>
                  </a:moveTo>
                  <a:lnTo>
                    <a:pt x="0" y="356"/>
                  </a:lnTo>
                  <a:lnTo>
                    <a:pt x="18141" y="356"/>
                  </a:lnTo>
                  <a:lnTo>
                    <a:pt x="18141"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5" name="Google Shape;8795;p36"/>
            <p:cNvSpPr/>
            <p:nvPr/>
          </p:nvSpPr>
          <p:spPr>
            <a:xfrm>
              <a:off x="3291375" y="3641163"/>
              <a:ext cx="453550" cy="8925"/>
            </a:xfrm>
            <a:custGeom>
              <a:avLst/>
              <a:gdLst/>
              <a:ahLst/>
              <a:cxnLst/>
              <a:rect l="l" t="t" r="r" b="b"/>
              <a:pathLst>
                <a:path w="18142" h="357" extrusionOk="0">
                  <a:moveTo>
                    <a:pt x="0" y="0"/>
                  </a:moveTo>
                  <a:lnTo>
                    <a:pt x="0" y="356"/>
                  </a:lnTo>
                  <a:lnTo>
                    <a:pt x="18141" y="356"/>
                  </a:lnTo>
                  <a:lnTo>
                    <a:pt x="18141"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6" name="Google Shape;8796;p36"/>
            <p:cNvSpPr/>
            <p:nvPr/>
          </p:nvSpPr>
          <p:spPr>
            <a:xfrm>
              <a:off x="3291375" y="3674638"/>
              <a:ext cx="453550" cy="8925"/>
            </a:xfrm>
            <a:custGeom>
              <a:avLst/>
              <a:gdLst/>
              <a:ahLst/>
              <a:cxnLst/>
              <a:rect l="l" t="t" r="r" b="b"/>
              <a:pathLst>
                <a:path w="18142" h="357" extrusionOk="0">
                  <a:moveTo>
                    <a:pt x="0" y="1"/>
                  </a:moveTo>
                  <a:lnTo>
                    <a:pt x="0" y="356"/>
                  </a:lnTo>
                  <a:lnTo>
                    <a:pt x="18141" y="356"/>
                  </a:lnTo>
                  <a:lnTo>
                    <a:pt x="18141"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7" name="Google Shape;8797;p36"/>
            <p:cNvSpPr/>
            <p:nvPr/>
          </p:nvSpPr>
          <p:spPr>
            <a:xfrm>
              <a:off x="3291375" y="3708638"/>
              <a:ext cx="453550" cy="8400"/>
            </a:xfrm>
            <a:custGeom>
              <a:avLst/>
              <a:gdLst/>
              <a:ahLst/>
              <a:cxnLst/>
              <a:rect l="l" t="t" r="r" b="b"/>
              <a:pathLst>
                <a:path w="18142" h="336" extrusionOk="0">
                  <a:moveTo>
                    <a:pt x="0" y="1"/>
                  </a:moveTo>
                  <a:lnTo>
                    <a:pt x="0" y="335"/>
                  </a:lnTo>
                  <a:lnTo>
                    <a:pt x="18141" y="335"/>
                  </a:lnTo>
                  <a:lnTo>
                    <a:pt x="18141"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8" name="Google Shape;8798;p36"/>
            <p:cNvSpPr/>
            <p:nvPr/>
          </p:nvSpPr>
          <p:spPr>
            <a:xfrm>
              <a:off x="3291375" y="3742113"/>
              <a:ext cx="453550" cy="8925"/>
            </a:xfrm>
            <a:custGeom>
              <a:avLst/>
              <a:gdLst/>
              <a:ahLst/>
              <a:cxnLst/>
              <a:rect l="l" t="t" r="r" b="b"/>
              <a:pathLst>
                <a:path w="18142" h="357" extrusionOk="0">
                  <a:moveTo>
                    <a:pt x="0" y="1"/>
                  </a:moveTo>
                  <a:lnTo>
                    <a:pt x="0" y="356"/>
                  </a:lnTo>
                  <a:lnTo>
                    <a:pt x="18141" y="356"/>
                  </a:lnTo>
                  <a:lnTo>
                    <a:pt x="18141"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9" name="Google Shape;8799;p36"/>
            <p:cNvSpPr/>
            <p:nvPr/>
          </p:nvSpPr>
          <p:spPr>
            <a:xfrm>
              <a:off x="3291375" y="3776113"/>
              <a:ext cx="453550" cy="8925"/>
            </a:xfrm>
            <a:custGeom>
              <a:avLst/>
              <a:gdLst/>
              <a:ahLst/>
              <a:cxnLst/>
              <a:rect l="l" t="t" r="r" b="b"/>
              <a:pathLst>
                <a:path w="18142" h="357" extrusionOk="0">
                  <a:moveTo>
                    <a:pt x="0" y="1"/>
                  </a:moveTo>
                  <a:lnTo>
                    <a:pt x="0" y="356"/>
                  </a:lnTo>
                  <a:lnTo>
                    <a:pt x="18141" y="356"/>
                  </a:lnTo>
                  <a:lnTo>
                    <a:pt x="18141"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0" name="Google Shape;8800;p36"/>
            <p:cNvSpPr/>
            <p:nvPr/>
          </p:nvSpPr>
          <p:spPr>
            <a:xfrm>
              <a:off x="2581000" y="2999863"/>
              <a:ext cx="454075" cy="8375"/>
            </a:xfrm>
            <a:custGeom>
              <a:avLst/>
              <a:gdLst/>
              <a:ahLst/>
              <a:cxnLst/>
              <a:rect l="l" t="t" r="r" b="b"/>
              <a:pathLst>
                <a:path w="18163" h="335" extrusionOk="0">
                  <a:moveTo>
                    <a:pt x="1" y="0"/>
                  </a:moveTo>
                  <a:lnTo>
                    <a:pt x="1" y="335"/>
                  </a:lnTo>
                  <a:lnTo>
                    <a:pt x="18163" y="335"/>
                  </a:lnTo>
                  <a:lnTo>
                    <a:pt x="18163"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1" name="Google Shape;8801;p36"/>
            <p:cNvSpPr/>
            <p:nvPr/>
          </p:nvSpPr>
          <p:spPr>
            <a:xfrm>
              <a:off x="2581000" y="3033338"/>
              <a:ext cx="454075" cy="8900"/>
            </a:xfrm>
            <a:custGeom>
              <a:avLst/>
              <a:gdLst/>
              <a:ahLst/>
              <a:cxnLst/>
              <a:rect l="l" t="t" r="r" b="b"/>
              <a:pathLst>
                <a:path w="18163" h="356" extrusionOk="0">
                  <a:moveTo>
                    <a:pt x="1" y="0"/>
                  </a:moveTo>
                  <a:lnTo>
                    <a:pt x="1" y="356"/>
                  </a:lnTo>
                  <a:lnTo>
                    <a:pt x="18163" y="356"/>
                  </a:lnTo>
                  <a:lnTo>
                    <a:pt x="18163"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2" name="Google Shape;8802;p36"/>
            <p:cNvSpPr/>
            <p:nvPr/>
          </p:nvSpPr>
          <p:spPr>
            <a:xfrm>
              <a:off x="2581000" y="3067338"/>
              <a:ext cx="454075" cy="8900"/>
            </a:xfrm>
            <a:custGeom>
              <a:avLst/>
              <a:gdLst/>
              <a:ahLst/>
              <a:cxnLst/>
              <a:rect l="l" t="t" r="r" b="b"/>
              <a:pathLst>
                <a:path w="18163" h="356" extrusionOk="0">
                  <a:moveTo>
                    <a:pt x="1" y="0"/>
                  </a:moveTo>
                  <a:lnTo>
                    <a:pt x="1" y="356"/>
                  </a:lnTo>
                  <a:lnTo>
                    <a:pt x="18163" y="356"/>
                  </a:lnTo>
                  <a:lnTo>
                    <a:pt x="18163"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3" name="Google Shape;8803;p36"/>
            <p:cNvSpPr/>
            <p:nvPr/>
          </p:nvSpPr>
          <p:spPr>
            <a:xfrm>
              <a:off x="2581000" y="3100813"/>
              <a:ext cx="454075" cy="8925"/>
            </a:xfrm>
            <a:custGeom>
              <a:avLst/>
              <a:gdLst/>
              <a:ahLst/>
              <a:cxnLst/>
              <a:rect l="l" t="t" r="r" b="b"/>
              <a:pathLst>
                <a:path w="18163" h="357" extrusionOk="0">
                  <a:moveTo>
                    <a:pt x="1" y="0"/>
                  </a:moveTo>
                  <a:lnTo>
                    <a:pt x="1" y="356"/>
                  </a:lnTo>
                  <a:lnTo>
                    <a:pt x="18163" y="356"/>
                  </a:lnTo>
                  <a:lnTo>
                    <a:pt x="18163"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4" name="Google Shape;8804;p36"/>
            <p:cNvSpPr/>
            <p:nvPr/>
          </p:nvSpPr>
          <p:spPr>
            <a:xfrm>
              <a:off x="2581000" y="3134813"/>
              <a:ext cx="454075" cy="8925"/>
            </a:xfrm>
            <a:custGeom>
              <a:avLst/>
              <a:gdLst/>
              <a:ahLst/>
              <a:cxnLst/>
              <a:rect l="l" t="t" r="r" b="b"/>
              <a:pathLst>
                <a:path w="18163" h="357" extrusionOk="0">
                  <a:moveTo>
                    <a:pt x="1" y="0"/>
                  </a:moveTo>
                  <a:lnTo>
                    <a:pt x="1" y="356"/>
                  </a:lnTo>
                  <a:lnTo>
                    <a:pt x="18163" y="356"/>
                  </a:lnTo>
                  <a:lnTo>
                    <a:pt x="18163"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5" name="Google Shape;8805;p36"/>
            <p:cNvSpPr/>
            <p:nvPr/>
          </p:nvSpPr>
          <p:spPr>
            <a:xfrm>
              <a:off x="2581000" y="3168288"/>
              <a:ext cx="454075" cy="8925"/>
            </a:xfrm>
            <a:custGeom>
              <a:avLst/>
              <a:gdLst/>
              <a:ahLst/>
              <a:cxnLst/>
              <a:rect l="l" t="t" r="r" b="b"/>
              <a:pathLst>
                <a:path w="18163" h="357" extrusionOk="0">
                  <a:moveTo>
                    <a:pt x="1" y="0"/>
                  </a:moveTo>
                  <a:lnTo>
                    <a:pt x="1" y="356"/>
                  </a:lnTo>
                  <a:lnTo>
                    <a:pt x="18163" y="356"/>
                  </a:lnTo>
                  <a:lnTo>
                    <a:pt x="18163"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6" name="Google Shape;8806;p36"/>
            <p:cNvSpPr/>
            <p:nvPr/>
          </p:nvSpPr>
          <p:spPr>
            <a:xfrm>
              <a:off x="2581000" y="3202288"/>
              <a:ext cx="454075" cy="8925"/>
            </a:xfrm>
            <a:custGeom>
              <a:avLst/>
              <a:gdLst/>
              <a:ahLst/>
              <a:cxnLst/>
              <a:rect l="l" t="t" r="r" b="b"/>
              <a:pathLst>
                <a:path w="18163" h="357" extrusionOk="0">
                  <a:moveTo>
                    <a:pt x="1" y="1"/>
                  </a:moveTo>
                  <a:lnTo>
                    <a:pt x="1" y="356"/>
                  </a:lnTo>
                  <a:lnTo>
                    <a:pt x="18163" y="356"/>
                  </a:lnTo>
                  <a:lnTo>
                    <a:pt x="18163"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7" name="Google Shape;8807;p36"/>
            <p:cNvSpPr/>
            <p:nvPr/>
          </p:nvSpPr>
          <p:spPr>
            <a:xfrm>
              <a:off x="2581000" y="3235763"/>
              <a:ext cx="454075" cy="8925"/>
            </a:xfrm>
            <a:custGeom>
              <a:avLst/>
              <a:gdLst/>
              <a:ahLst/>
              <a:cxnLst/>
              <a:rect l="l" t="t" r="r" b="b"/>
              <a:pathLst>
                <a:path w="18163" h="357" extrusionOk="0">
                  <a:moveTo>
                    <a:pt x="1" y="1"/>
                  </a:moveTo>
                  <a:lnTo>
                    <a:pt x="1" y="356"/>
                  </a:lnTo>
                  <a:lnTo>
                    <a:pt x="18163" y="356"/>
                  </a:lnTo>
                  <a:lnTo>
                    <a:pt x="18163"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8" name="Google Shape;8808;p36"/>
            <p:cNvSpPr/>
            <p:nvPr/>
          </p:nvSpPr>
          <p:spPr>
            <a:xfrm>
              <a:off x="2581000" y="3269763"/>
              <a:ext cx="454075" cy="8925"/>
            </a:xfrm>
            <a:custGeom>
              <a:avLst/>
              <a:gdLst/>
              <a:ahLst/>
              <a:cxnLst/>
              <a:rect l="l" t="t" r="r" b="b"/>
              <a:pathLst>
                <a:path w="18163" h="357" extrusionOk="0">
                  <a:moveTo>
                    <a:pt x="1" y="1"/>
                  </a:moveTo>
                  <a:lnTo>
                    <a:pt x="1" y="356"/>
                  </a:lnTo>
                  <a:lnTo>
                    <a:pt x="18163" y="356"/>
                  </a:lnTo>
                  <a:lnTo>
                    <a:pt x="18163"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9" name="Google Shape;8809;p36"/>
            <p:cNvSpPr/>
            <p:nvPr/>
          </p:nvSpPr>
          <p:spPr>
            <a:xfrm>
              <a:off x="2581000" y="3303238"/>
              <a:ext cx="454075" cy="8925"/>
            </a:xfrm>
            <a:custGeom>
              <a:avLst/>
              <a:gdLst/>
              <a:ahLst/>
              <a:cxnLst/>
              <a:rect l="l" t="t" r="r" b="b"/>
              <a:pathLst>
                <a:path w="18163" h="357" extrusionOk="0">
                  <a:moveTo>
                    <a:pt x="1" y="1"/>
                  </a:moveTo>
                  <a:lnTo>
                    <a:pt x="1" y="356"/>
                  </a:lnTo>
                  <a:lnTo>
                    <a:pt x="18163" y="356"/>
                  </a:lnTo>
                  <a:lnTo>
                    <a:pt x="18163"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0" name="Google Shape;8810;p36"/>
            <p:cNvSpPr/>
            <p:nvPr/>
          </p:nvSpPr>
          <p:spPr>
            <a:xfrm>
              <a:off x="2581000" y="3337238"/>
              <a:ext cx="454075" cy="8925"/>
            </a:xfrm>
            <a:custGeom>
              <a:avLst/>
              <a:gdLst/>
              <a:ahLst/>
              <a:cxnLst/>
              <a:rect l="l" t="t" r="r" b="b"/>
              <a:pathLst>
                <a:path w="18163" h="357" extrusionOk="0">
                  <a:moveTo>
                    <a:pt x="1" y="1"/>
                  </a:moveTo>
                  <a:lnTo>
                    <a:pt x="1" y="357"/>
                  </a:lnTo>
                  <a:lnTo>
                    <a:pt x="18163" y="357"/>
                  </a:lnTo>
                  <a:lnTo>
                    <a:pt x="18163"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1" name="Google Shape;8811;p36"/>
            <p:cNvSpPr/>
            <p:nvPr/>
          </p:nvSpPr>
          <p:spPr>
            <a:xfrm>
              <a:off x="2581000" y="3370713"/>
              <a:ext cx="454075" cy="8925"/>
            </a:xfrm>
            <a:custGeom>
              <a:avLst/>
              <a:gdLst/>
              <a:ahLst/>
              <a:cxnLst/>
              <a:rect l="l" t="t" r="r" b="b"/>
              <a:pathLst>
                <a:path w="18163" h="357" extrusionOk="0">
                  <a:moveTo>
                    <a:pt x="1" y="1"/>
                  </a:moveTo>
                  <a:lnTo>
                    <a:pt x="1" y="357"/>
                  </a:lnTo>
                  <a:lnTo>
                    <a:pt x="18163" y="357"/>
                  </a:lnTo>
                  <a:lnTo>
                    <a:pt x="18163"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2" name="Google Shape;8812;p36"/>
            <p:cNvSpPr/>
            <p:nvPr/>
          </p:nvSpPr>
          <p:spPr>
            <a:xfrm>
              <a:off x="2581000" y="3404713"/>
              <a:ext cx="454075" cy="8925"/>
            </a:xfrm>
            <a:custGeom>
              <a:avLst/>
              <a:gdLst/>
              <a:ahLst/>
              <a:cxnLst/>
              <a:rect l="l" t="t" r="r" b="b"/>
              <a:pathLst>
                <a:path w="18163" h="357" extrusionOk="0">
                  <a:moveTo>
                    <a:pt x="1" y="1"/>
                  </a:moveTo>
                  <a:lnTo>
                    <a:pt x="1" y="357"/>
                  </a:lnTo>
                  <a:lnTo>
                    <a:pt x="18163" y="357"/>
                  </a:lnTo>
                  <a:lnTo>
                    <a:pt x="18163"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3" name="Google Shape;8813;p36"/>
            <p:cNvSpPr/>
            <p:nvPr/>
          </p:nvSpPr>
          <p:spPr>
            <a:xfrm>
              <a:off x="2581000" y="3438713"/>
              <a:ext cx="454075" cy="8400"/>
            </a:xfrm>
            <a:custGeom>
              <a:avLst/>
              <a:gdLst/>
              <a:ahLst/>
              <a:cxnLst/>
              <a:rect l="l" t="t" r="r" b="b"/>
              <a:pathLst>
                <a:path w="18163" h="336" extrusionOk="0">
                  <a:moveTo>
                    <a:pt x="1" y="1"/>
                  </a:moveTo>
                  <a:lnTo>
                    <a:pt x="1" y="336"/>
                  </a:lnTo>
                  <a:lnTo>
                    <a:pt x="18163" y="336"/>
                  </a:lnTo>
                  <a:lnTo>
                    <a:pt x="18163"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4" name="Google Shape;8814;p36"/>
            <p:cNvSpPr/>
            <p:nvPr/>
          </p:nvSpPr>
          <p:spPr>
            <a:xfrm>
              <a:off x="2581000" y="3472213"/>
              <a:ext cx="454075" cy="8900"/>
            </a:xfrm>
            <a:custGeom>
              <a:avLst/>
              <a:gdLst/>
              <a:ahLst/>
              <a:cxnLst/>
              <a:rect l="l" t="t" r="r" b="b"/>
              <a:pathLst>
                <a:path w="18163" h="356" extrusionOk="0">
                  <a:moveTo>
                    <a:pt x="1" y="0"/>
                  </a:moveTo>
                  <a:lnTo>
                    <a:pt x="1" y="356"/>
                  </a:lnTo>
                  <a:lnTo>
                    <a:pt x="18163" y="356"/>
                  </a:lnTo>
                  <a:lnTo>
                    <a:pt x="18163"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5" name="Google Shape;8815;p36"/>
            <p:cNvSpPr/>
            <p:nvPr/>
          </p:nvSpPr>
          <p:spPr>
            <a:xfrm>
              <a:off x="2581000" y="3506213"/>
              <a:ext cx="454075" cy="8375"/>
            </a:xfrm>
            <a:custGeom>
              <a:avLst/>
              <a:gdLst/>
              <a:ahLst/>
              <a:cxnLst/>
              <a:rect l="l" t="t" r="r" b="b"/>
              <a:pathLst>
                <a:path w="18163" h="335" extrusionOk="0">
                  <a:moveTo>
                    <a:pt x="1" y="0"/>
                  </a:moveTo>
                  <a:lnTo>
                    <a:pt x="1" y="335"/>
                  </a:lnTo>
                  <a:lnTo>
                    <a:pt x="18163" y="335"/>
                  </a:lnTo>
                  <a:lnTo>
                    <a:pt x="18163"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6" name="Google Shape;8816;p36"/>
            <p:cNvSpPr/>
            <p:nvPr/>
          </p:nvSpPr>
          <p:spPr>
            <a:xfrm>
              <a:off x="2581000" y="3539688"/>
              <a:ext cx="454075" cy="8900"/>
            </a:xfrm>
            <a:custGeom>
              <a:avLst/>
              <a:gdLst/>
              <a:ahLst/>
              <a:cxnLst/>
              <a:rect l="l" t="t" r="r" b="b"/>
              <a:pathLst>
                <a:path w="18163" h="356" extrusionOk="0">
                  <a:moveTo>
                    <a:pt x="1" y="0"/>
                  </a:moveTo>
                  <a:lnTo>
                    <a:pt x="1" y="356"/>
                  </a:lnTo>
                  <a:lnTo>
                    <a:pt x="18163" y="356"/>
                  </a:lnTo>
                  <a:lnTo>
                    <a:pt x="18163"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7" name="Google Shape;8817;p36"/>
            <p:cNvSpPr/>
            <p:nvPr/>
          </p:nvSpPr>
          <p:spPr>
            <a:xfrm>
              <a:off x="2581000" y="3573688"/>
              <a:ext cx="454075" cy="8400"/>
            </a:xfrm>
            <a:custGeom>
              <a:avLst/>
              <a:gdLst/>
              <a:ahLst/>
              <a:cxnLst/>
              <a:rect l="l" t="t" r="r" b="b"/>
              <a:pathLst>
                <a:path w="18163" h="336" extrusionOk="0">
                  <a:moveTo>
                    <a:pt x="1" y="0"/>
                  </a:moveTo>
                  <a:lnTo>
                    <a:pt x="1" y="335"/>
                  </a:lnTo>
                  <a:lnTo>
                    <a:pt x="18163" y="335"/>
                  </a:lnTo>
                  <a:lnTo>
                    <a:pt x="18163"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8" name="Google Shape;8818;p36"/>
            <p:cNvSpPr/>
            <p:nvPr/>
          </p:nvSpPr>
          <p:spPr>
            <a:xfrm>
              <a:off x="2581000" y="3607163"/>
              <a:ext cx="454075" cy="8925"/>
            </a:xfrm>
            <a:custGeom>
              <a:avLst/>
              <a:gdLst/>
              <a:ahLst/>
              <a:cxnLst/>
              <a:rect l="l" t="t" r="r" b="b"/>
              <a:pathLst>
                <a:path w="18163" h="357" extrusionOk="0">
                  <a:moveTo>
                    <a:pt x="1" y="0"/>
                  </a:moveTo>
                  <a:lnTo>
                    <a:pt x="1" y="356"/>
                  </a:lnTo>
                  <a:lnTo>
                    <a:pt x="18163" y="356"/>
                  </a:lnTo>
                  <a:lnTo>
                    <a:pt x="18163"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9" name="Google Shape;8819;p36"/>
            <p:cNvSpPr/>
            <p:nvPr/>
          </p:nvSpPr>
          <p:spPr>
            <a:xfrm>
              <a:off x="2581000" y="3641163"/>
              <a:ext cx="454075" cy="8925"/>
            </a:xfrm>
            <a:custGeom>
              <a:avLst/>
              <a:gdLst/>
              <a:ahLst/>
              <a:cxnLst/>
              <a:rect l="l" t="t" r="r" b="b"/>
              <a:pathLst>
                <a:path w="18163" h="357" extrusionOk="0">
                  <a:moveTo>
                    <a:pt x="1" y="0"/>
                  </a:moveTo>
                  <a:lnTo>
                    <a:pt x="1" y="356"/>
                  </a:lnTo>
                  <a:lnTo>
                    <a:pt x="18163" y="356"/>
                  </a:lnTo>
                  <a:lnTo>
                    <a:pt x="18163"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0" name="Google Shape;8820;p36"/>
            <p:cNvSpPr/>
            <p:nvPr/>
          </p:nvSpPr>
          <p:spPr>
            <a:xfrm>
              <a:off x="2581000" y="3674638"/>
              <a:ext cx="454075" cy="8925"/>
            </a:xfrm>
            <a:custGeom>
              <a:avLst/>
              <a:gdLst/>
              <a:ahLst/>
              <a:cxnLst/>
              <a:rect l="l" t="t" r="r" b="b"/>
              <a:pathLst>
                <a:path w="18163" h="357" extrusionOk="0">
                  <a:moveTo>
                    <a:pt x="1" y="1"/>
                  </a:moveTo>
                  <a:lnTo>
                    <a:pt x="1" y="356"/>
                  </a:lnTo>
                  <a:lnTo>
                    <a:pt x="18163" y="356"/>
                  </a:lnTo>
                  <a:lnTo>
                    <a:pt x="18163"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1" name="Google Shape;8821;p36"/>
            <p:cNvSpPr/>
            <p:nvPr/>
          </p:nvSpPr>
          <p:spPr>
            <a:xfrm>
              <a:off x="2581000" y="3708638"/>
              <a:ext cx="454075" cy="8400"/>
            </a:xfrm>
            <a:custGeom>
              <a:avLst/>
              <a:gdLst/>
              <a:ahLst/>
              <a:cxnLst/>
              <a:rect l="l" t="t" r="r" b="b"/>
              <a:pathLst>
                <a:path w="18163" h="336" extrusionOk="0">
                  <a:moveTo>
                    <a:pt x="1" y="1"/>
                  </a:moveTo>
                  <a:lnTo>
                    <a:pt x="1" y="335"/>
                  </a:lnTo>
                  <a:lnTo>
                    <a:pt x="18163" y="335"/>
                  </a:lnTo>
                  <a:lnTo>
                    <a:pt x="18163"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2" name="Google Shape;8822;p36"/>
            <p:cNvSpPr/>
            <p:nvPr/>
          </p:nvSpPr>
          <p:spPr>
            <a:xfrm>
              <a:off x="2581000" y="3742113"/>
              <a:ext cx="454075" cy="8925"/>
            </a:xfrm>
            <a:custGeom>
              <a:avLst/>
              <a:gdLst/>
              <a:ahLst/>
              <a:cxnLst/>
              <a:rect l="l" t="t" r="r" b="b"/>
              <a:pathLst>
                <a:path w="18163" h="357" extrusionOk="0">
                  <a:moveTo>
                    <a:pt x="1" y="1"/>
                  </a:moveTo>
                  <a:lnTo>
                    <a:pt x="1" y="356"/>
                  </a:lnTo>
                  <a:lnTo>
                    <a:pt x="18163" y="356"/>
                  </a:lnTo>
                  <a:lnTo>
                    <a:pt x="18163"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3" name="Google Shape;8823;p36"/>
            <p:cNvSpPr/>
            <p:nvPr/>
          </p:nvSpPr>
          <p:spPr>
            <a:xfrm>
              <a:off x="2581000" y="3776113"/>
              <a:ext cx="454075" cy="8925"/>
            </a:xfrm>
            <a:custGeom>
              <a:avLst/>
              <a:gdLst/>
              <a:ahLst/>
              <a:cxnLst/>
              <a:rect l="l" t="t" r="r" b="b"/>
              <a:pathLst>
                <a:path w="18163" h="357" extrusionOk="0">
                  <a:moveTo>
                    <a:pt x="1" y="1"/>
                  </a:moveTo>
                  <a:lnTo>
                    <a:pt x="1" y="356"/>
                  </a:lnTo>
                  <a:lnTo>
                    <a:pt x="18163" y="356"/>
                  </a:lnTo>
                  <a:lnTo>
                    <a:pt x="18163"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4" name="Google Shape;8824;p36"/>
            <p:cNvSpPr/>
            <p:nvPr/>
          </p:nvSpPr>
          <p:spPr>
            <a:xfrm>
              <a:off x="2422513" y="3000388"/>
              <a:ext cx="1480875" cy="987075"/>
            </a:xfrm>
            <a:custGeom>
              <a:avLst/>
              <a:gdLst/>
              <a:ahLst/>
              <a:cxnLst/>
              <a:rect l="l" t="t" r="r" b="b"/>
              <a:pathLst>
                <a:path w="59235" h="39483" extrusionOk="0">
                  <a:moveTo>
                    <a:pt x="607" y="0"/>
                  </a:moveTo>
                  <a:cubicBezTo>
                    <a:pt x="272" y="0"/>
                    <a:pt x="0" y="272"/>
                    <a:pt x="0" y="607"/>
                  </a:cubicBezTo>
                  <a:lnTo>
                    <a:pt x="0" y="38876"/>
                  </a:lnTo>
                  <a:cubicBezTo>
                    <a:pt x="0" y="39211"/>
                    <a:pt x="272" y="39483"/>
                    <a:pt x="607" y="39483"/>
                  </a:cubicBezTo>
                  <a:lnTo>
                    <a:pt x="58628" y="39483"/>
                  </a:lnTo>
                  <a:cubicBezTo>
                    <a:pt x="58963" y="39483"/>
                    <a:pt x="59235" y="39211"/>
                    <a:pt x="59235" y="38876"/>
                  </a:cubicBezTo>
                  <a:lnTo>
                    <a:pt x="59235" y="607"/>
                  </a:lnTo>
                  <a:cubicBezTo>
                    <a:pt x="59235" y="272"/>
                    <a:pt x="58963" y="0"/>
                    <a:pt x="586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5" name="Google Shape;8825;p36"/>
            <p:cNvSpPr/>
            <p:nvPr/>
          </p:nvSpPr>
          <p:spPr>
            <a:xfrm>
              <a:off x="2422513" y="2964813"/>
              <a:ext cx="1480875" cy="987100"/>
            </a:xfrm>
            <a:custGeom>
              <a:avLst/>
              <a:gdLst/>
              <a:ahLst/>
              <a:cxnLst/>
              <a:rect l="l" t="t" r="r" b="b"/>
              <a:pathLst>
                <a:path w="59235" h="39484" extrusionOk="0">
                  <a:moveTo>
                    <a:pt x="607" y="0"/>
                  </a:moveTo>
                  <a:cubicBezTo>
                    <a:pt x="272" y="0"/>
                    <a:pt x="0" y="272"/>
                    <a:pt x="0" y="607"/>
                  </a:cubicBezTo>
                  <a:lnTo>
                    <a:pt x="0" y="38876"/>
                  </a:lnTo>
                  <a:cubicBezTo>
                    <a:pt x="0" y="39232"/>
                    <a:pt x="272" y="39483"/>
                    <a:pt x="607" y="39483"/>
                  </a:cubicBezTo>
                  <a:lnTo>
                    <a:pt x="58628" y="39483"/>
                  </a:lnTo>
                  <a:cubicBezTo>
                    <a:pt x="58963" y="39483"/>
                    <a:pt x="59235" y="39232"/>
                    <a:pt x="59235" y="38876"/>
                  </a:cubicBezTo>
                  <a:lnTo>
                    <a:pt x="59235" y="607"/>
                  </a:lnTo>
                  <a:cubicBezTo>
                    <a:pt x="59235" y="272"/>
                    <a:pt x="58963" y="0"/>
                    <a:pt x="586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6" name="Google Shape;8826;p36"/>
            <p:cNvSpPr/>
            <p:nvPr/>
          </p:nvSpPr>
          <p:spPr>
            <a:xfrm>
              <a:off x="2516663" y="2930813"/>
              <a:ext cx="646550" cy="968775"/>
            </a:xfrm>
            <a:custGeom>
              <a:avLst/>
              <a:gdLst/>
              <a:ahLst/>
              <a:cxnLst/>
              <a:rect l="l" t="t" r="r" b="b"/>
              <a:pathLst>
                <a:path w="25862" h="38751" extrusionOk="0">
                  <a:moveTo>
                    <a:pt x="0" y="0"/>
                  </a:moveTo>
                  <a:lnTo>
                    <a:pt x="0" y="37600"/>
                  </a:lnTo>
                  <a:lnTo>
                    <a:pt x="24460" y="37558"/>
                  </a:lnTo>
                  <a:lnTo>
                    <a:pt x="25862" y="38751"/>
                  </a:lnTo>
                  <a:lnTo>
                    <a:pt x="25862" y="1402"/>
                  </a:lnTo>
                  <a:lnTo>
                    <a:pt x="244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7" name="Google Shape;8827;p36"/>
            <p:cNvSpPr/>
            <p:nvPr/>
          </p:nvSpPr>
          <p:spPr>
            <a:xfrm>
              <a:off x="3128163" y="2930813"/>
              <a:ext cx="35050" cy="968775"/>
            </a:xfrm>
            <a:custGeom>
              <a:avLst/>
              <a:gdLst/>
              <a:ahLst/>
              <a:cxnLst/>
              <a:rect l="l" t="t" r="r" b="b"/>
              <a:pathLst>
                <a:path w="1402" h="38751" extrusionOk="0">
                  <a:moveTo>
                    <a:pt x="0" y="0"/>
                  </a:moveTo>
                  <a:lnTo>
                    <a:pt x="0" y="37558"/>
                  </a:lnTo>
                  <a:lnTo>
                    <a:pt x="1402" y="38751"/>
                  </a:lnTo>
                  <a:lnTo>
                    <a:pt x="1402" y="1402"/>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8" name="Google Shape;8828;p36"/>
            <p:cNvSpPr/>
            <p:nvPr/>
          </p:nvSpPr>
          <p:spPr>
            <a:xfrm>
              <a:off x="2490513" y="3869763"/>
              <a:ext cx="672700" cy="29825"/>
            </a:xfrm>
            <a:custGeom>
              <a:avLst/>
              <a:gdLst/>
              <a:ahLst/>
              <a:cxnLst/>
              <a:rect l="l" t="t" r="r" b="b"/>
              <a:pathLst>
                <a:path w="26908" h="1193" extrusionOk="0">
                  <a:moveTo>
                    <a:pt x="25506" y="0"/>
                  </a:moveTo>
                  <a:lnTo>
                    <a:pt x="1046" y="42"/>
                  </a:lnTo>
                  <a:lnTo>
                    <a:pt x="0" y="1193"/>
                  </a:lnTo>
                  <a:lnTo>
                    <a:pt x="26908" y="1193"/>
                  </a:lnTo>
                  <a:lnTo>
                    <a:pt x="2550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9" name="Google Shape;8829;p36"/>
            <p:cNvSpPr/>
            <p:nvPr/>
          </p:nvSpPr>
          <p:spPr>
            <a:xfrm>
              <a:off x="2490513" y="2930813"/>
              <a:ext cx="26175" cy="968775"/>
            </a:xfrm>
            <a:custGeom>
              <a:avLst/>
              <a:gdLst/>
              <a:ahLst/>
              <a:cxnLst/>
              <a:rect l="l" t="t" r="r" b="b"/>
              <a:pathLst>
                <a:path w="1047" h="38751" extrusionOk="0">
                  <a:moveTo>
                    <a:pt x="1046" y="0"/>
                  </a:moveTo>
                  <a:lnTo>
                    <a:pt x="0" y="2030"/>
                  </a:lnTo>
                  <a:lnTo>
                    <a:pt x="0" y="38751"/>
                  </a:lnTo>
                  <a:lnTo>
                    <a:pt x="1046" y="37600"/>
                  </a:lnTo>
                  <a:lnTo>
                    <a:pt x="104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0" name="Google Shape;8830;p36"/>
            <p:cNvSpPr/>
            <p:nvPr/>
          </p:nvSpPr>
          <p:spPr>
            <a:xfrm>
              <a:off x="3163188" y="2930813"/>
              <a:ext cx="646575" cy="968775"/>
            </a:xfrm>
            <a:custGeom>
              <a:avLst/>
              <a:gdLst/>
              <a:ahLst/>
              <a:cxnLst/>
              <a:rect l="l" t="t" r="r" b="b"/>
              <a:pathLst>
                <a:path w="25863" h="38751" extrusionOk="0">
                  <a:moveTo>
                    <a:pt x="1403" y="0"/>
                  </a:moveTo>
                  <a:lnTo>
                    <a:pt x="1" y="1402"/>
                  </a:lnTo>
                  <a:lnTo>
                    <a:pt x="1" y="38751"/>
                  </a:lnTo>
                  <a:lnTo>
                    <a:pt x="1403" y="37558"/>
                  </a:lnTo>
                  <a:lnTo>
                    <a:pt x="25863" y="37600"/>
                  </a:lnTo>
                  <a:lnTo>
                    <a:pt x="258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1" name="Google Shape;8831;p36"/>
            <p:cNvSpPr/>
            <p:nvPr/>
          </p:nvSpPr>
          <p:spPr>
            <a:xfrm>
              <a:off x="3163188" y="2930813"/>
              <a:ext cx="35075" cy="968775"/>
            </a:xfrm>
            <a:custGeom>
              <a:avLst/>
              <a:gdLst/>
              <a:ahLst/>
              <a:cxnLst/>
              <a:rect l="l" t="t" r="r" b="b"/>
              <a:pathLst>
                <a:path w="1403" h="38751" extrusionOk="0">
                  <a:moveTo>
                    <a:pt x="1403" y="0"/>
                  </a:moveTo>
                  <a:lnTo>
                    <a:pt x="1" y="1402"/>
                  </a:lnTo>
                  <a:lnTo>
                    <a:pt x="1" y="38751"/>
                  </a:lnTo>
                  <a:lnTo>
                    <a:pt x="1403" y="37558"/>
                  </a:lnTo>
                  <a:lnTo>
                    <a:pt x="14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2" name="Google Shape;8832;p36"/>
            <p:cNvSpPr/>
            <p:nvPr/>
          </p:nvSpPr>
          <p:spPr>
            <a:xfrm>
              <a:off x="3163188" y="3869763"/>
              <a:ext cx="672725" cy="29825"/>
            </a:xfrm>
            <a:custGeom>
              <a:avLst/>
              <a:gdLst/>
              <a:ahLst/>
              <a:cxnLst/>
              <a:rect l="l" t="t" r="r" b="b"/>
              <a:pathLst>
                <a:path w="26909" h="1193" extrusionOk="0">
                  <a:moveTo>
                    <a:pt x="1403" y="0"/>
                  </a:moveTo>
                  <a:lnTo>
                    <a:pt x="1" y="1193"/>
                  </a:lnTo>
                  <a:lnTo>
                    <a:pt x="26909" y="1193"/>
                  </a:lnTo>
                  <a:lnTo>
                    <a:pt x="25863" y="42"/>
                  </a:lnTo>
                  <a:lnTo>
                    <a:pt x="14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3" name="Google Shape;8833;p36"/>
            <p:cNvSpPr/>
            <p:nvPr/>
          </p:nvSpPr>
          <p:spPr>
            <a:xfrm>
              <a:off x="3809738" y="2930813"/>
              <a:ext cx="26175" cy="968775"/>
            </a:xfrm>
            <a:custGeom>
              <a:avLst/>
              <a:gdLst/>
              <a:ahLst/>
              <a:cxnLst/>
              <a:rect l="l" t="t" r="r" b="b"/>
              <a:pathLst>
                <a:path w="1047" h="38751" extrusionOk="0">
                  <a:moveTo>
                    <a:pt x="1" y="0"/>
                  </a:moveTo>
                  <a:lnTo>
                    <a:pt x="1" y="37600"/>
                  </a:lnTo>
                  <a:lnTo>
                    <a:pt x="1047" y="38751"/>
                  </a:lnTo>
                  <a:lnTo>
                    <a:pt x="1047" y="203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4" name="Google Shape;8834;p36"/>
            <p:cNvSpPr/>
            <p:nvPr/>
          </p:nvSpPr>
          <p:spPr>
            <a:xfrm>
              <a:off x="3291363" y="2999863"/>
              <a:ext cx="453550" cy="8375"/>
            </a:xfrm>
            <a:custGeom>
              <a:avLst/>
              <a:gdLst/>
              <a:ahLst/>
              <a:cxnLst/>
              <a:rect l="l" t="t" r="r" b="b"/>
              <a:pathLst>
                <a:path w="18142" h="335" extrusionOk="0">
                  <a:moveTo>
                    <a:pt x="0" y="0"/>
                  </a:moveTo>
                  <a:lnTo>
                    <a:pt x="0" y="335"/>
                  </a:lnTo>
                  <a:lnTo>
                    <a:pt x="18141" y="335"/>
                  </a:lnTo>
                  <a:lnTo>
                    <a:pt x="1814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8835" name="Google Shape;8835;p36"/>
            <p:cNvSpPr/>
            <p:nvPr/>
          </p:nvSpPr>
          <p:spPr>
            <a:xfrm>
              <a:off x="3291363" y="3033338"/>
              <a:ext cx="453550" cy="8900"/>
            </a:xfrm>
            <a:custGeom>
              <a:avLst/>
              <a:gdLst/>
              <a:ahLst/>
              <a:cxnLst/>
              <a:rect l="l" t="t" r="r" b="b"/>
              <a:pathLst>
                <a:path w="18142" h="356" extrusionOk="0">
                  <a:moveTo>
                    <a:pt x="0" y="0"/>
                  </a:moveTo>
                  <a:lnTo>
                    <a:pt x="0" y="356"/>
                  </a:lnTo>
                  <a:lnTo>
                    <a:pt x="18141" y="356"/>
                  </a:lnTo>
                  <a:lnTo>
                    <a:pt x="1814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8836" name="Google Shape;8836;p36"/>
            <p:cNvSpPr/>
            <p:nvPr/>
          </p:nvSpPr>
          <p:spPr>
            <a:xfrm>
              <a:off x="3291363" y="3067338"/>
              <a:ext cx="453550" cy="8900"/>
            </a:xfrm>
            <a:custGeom>
              <a:avLst/>
              <a:gdLst/>
              <a:ahLst/>
              <a:cxnLst/>
              <a:rect l="l" t="t" r="r" b="b"/>
              <a:pathLst>
                <a:path w="18142" h="356" extrusionOk="0">
                  <a:moveTo>
                    <a:pt x="0" y="0"/>
                  </a:moveTo>
                  <a:lnTo>
                    <a:pt x="0" y="356"/>
                  </a:lnTo>
                  <a:lnTo>
                    <a:pt x="18141" y="356"/>
                  </a:lnTo>
                  <a:lnTo>
                    <a:pt x="1814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8837" name="Google Shape;8837;p36"/>
            <p:cNvSpPr/>
            <p:nvPr/>
          </p:nvSpPr>
          <p:spPr>
            <a:xfrm>
              <a:off x="3291363" y="3100813"/>
              <a:ext cx="453550" cy="8925"/>
            </a:xfrm>
            <a:custGeom>
              <a:avLst/>
              <a:gdLst/>
              <a:ahLst/>
              <a:cxnLst/>
              <a:rect l="l" t="t" r="r" b="b"/>
              <a:pathLst>
                <a:path w="18142" h="357" extrusionOk="0">
                  <a:moveTo>
                    <a:pt x="0" y="0"/>
                  </a:moveTo>
                  <a:lnTo>
                    <a:pt x="0" y="356"/>
                  </a:lnTo>
                  <a:lnTo>
                    <a:pt x="18141" y="356"/>
                  </a:lnTo>
                  <a:lnTo>
                    <a:pt x="1814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8838" name="Google Shape;8838;p36"/>
            <p:cNvSpPr/>
            <p:nvPr/>
          </p:nvSpPr>
          <p:spPr>
            <a:xfrm>
              <a:off x="3291363" y="3134813"/>
              <a:ext cx="453550" cy="8925"/>
            </a:xfrm>
            <a:custGeom>
              <a:avLst/>
              <a:gdLst/>
              <a:ahLst/>
              <a:cxnLst/>
              <a:rect l="l" t="t" r="r" b="b"/>
              <a:pathLst>
                <a:path w="18142" h="357" extrusionOk="0">
                  <a:moveTo>
                    <a:pt x="0" y="0"/>
                  </a:moveTo>
                  <a:lnTo>
                    <a:pt x="0" y="356"/>
                  </a:lnTo>
                  <a:lnTo>
                    <a:pt x="18141" y="356"/>
                  </a:lnTo>
                  <a:lnTo>
                    <a:pt x="1814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8839" name="Google Shape;8839;p36"/>
            <p:cNvSpPr/>
            <p:nvPr/>
          </p:nvSpPr>
          <p:spPr>
            <a:xfrm>
              <a:off x="3291363" y="3168288"/>
              <a:ext cx="453550" cy="8925"/>
            </a:xfrm>
            <a:custGeom>
              <a:avLst/>
              <a:gdLst/>
              <a:ahLst/>
              <a:cxnLst/>
              <a:rect l="l" t="t" r="r" b="b"/>
              <a:pathLst>
                <a:path w="18142" h="357" extrusionOk="0">
                  <a:moveTo>
                    <a:pt x="0" y="0"/>
                  </a:moveTo>
                  <a:lnTo>
                    <a:pt x="0" y="356"/>
                  </a:lnTo>
                  <a:lnTo>
                    <a:pt x="18141" y="356"/>
                  </a:lnTo>
                  <a:lnTo>
                    <a:pt x="1814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8840" name="Google Shape;8840;p36"/>
            <p:cNvSpPr/>
            <p:nvPr/>
          </p:nvSpPr>
          <p:spPr>
            <a:xfrm>
              <a:off x="3291363" y="3202288"/>
              <a:ext cx="453550" cy="8925"/>
            </a:xfrm>
            <a:custGeom>
              <a:avLst/>
              <a:gdLst/>
              <a:ahLst/>
              <a:cxnLst/>
              <a:rect l="l" t="t" r="r" b="b"/>
              <a:pathLst>
                <a:path w="18142" h="357" extrusionOk="0">
                  <a:moveTo>
                    <a:pt x="0" y="1"/>
                  </a:moveTo>
                  <a:lnTo>
                    <a:pt x="0" y="356"/>
                  </a:lnTo>
                  <a:lnTo>
                    <a:pt x="18141" y="356"/>
                  </a:lnTo>
                  <a:lnTo>
                    <a:pt x="1814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8841" name="Google Shape;8841;p36"/>
            <p:cNvSpPr/>
            <p:nvPr/>
          </p:nvSpPr>
          <p:spPr>
            <a:xfrm>
              <a:off x="3291363" y="3235763"/>
              <a:ext cx="453550" cy="8925"/>
            </a:xfrm>
            <a:custGeom>
              <a:avLst/>
              <a:gdLst/>
              <a:ahLst/>
              <a:cxnLst/>
              <a:rect l="l" t="t" r="r" b="b"/>
              <a:pathLst>
                <a:path w="18142" h="357" extrusionOk="0">
                  <a:moveTo>
                    <a:pt x="0" y="1"/>
                  </a:moveTo>
                  <a:lnTo>
                    <a:pt x="0" y="356"/>
                  </a:lnTo>
                  <a:lnTo>
                    <a:pt x="18141" y="356"/>
                  </a:lnTo>
                  <a:lnTo>
                    <a:pt x="1814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8842" name="Google Shape;8842;p36"/>
            <p:cNvSpPr/>
            <p:nvPr/>
          </p:nvSpPr>
          <p:spPr>
            <a:xfrm>
              <a:off x="3291363" y="3269763"/>
              <a:ext cx="453550" cy="8925"/>
            </a:xfrm>
            <a:custGeom>
              <a:avLst/>
              <a:gdLst/>
              <a:ahLst/>
              <a:cxnLst/>
              <a:rect l="l" t="t" r="r" b="b"/>
              <a:pathLst>
                <a:path w="18142" h="357" extrusionOk="0">
                  <a:moveTo>
                    <a:pt x="0" y="1"/>
                  </a:moveTo>
                  <a:lnTo>
                    <a:pt x="0" y="356"/>
                  </a:lnTo>
                  <a:lnTo>
                    <a:pt x="18141" y="356"/>
                  </a:lnTo>
                  <a:lnTo>
                    <a:pt x="1814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8843" name="Google Shape;8843;p36"/>
            <p:cNvSpPr/>
            <p:nvPr/>
          </p:nvSpPr>
          <p:spPr>
            <a:xfrm>
              <a:off x="3291363" y="3303238"/>
              <a:ext cx="453550" cy="8925"/>
            </a:xfrm>
            <a:custGeom>
              <a:avLst/>
              <a:gdLst/>
              <a:ahLst/>
              <a:cxnLst/>
              <a:rect l="l" t="t" r="r" b="b"/>
              <a:pathLst>
                <a:path w="18142" h="357" extrusionOk="0">
                  <a:moveTo>
                    <a:pt x="0" y="1"/>
                  </a:moveTo>
                  <a:lnTo>
                    <a:pt x="0" y="356"/>
                  </a:lnTo>
                  <a:lnTo>
                    <a:pt x="18141" y="356"/>
                  </a:lnTo>
                  <a:lnTo>
                    <a:pt x="1814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8844" name="Google Shape;8844;p36"/>
            <p:cNvSpPr/>
            <p:nvPr/>
          </p:nvSpPr>
          <p:spPr>
            <a:xfrm>
              <a:off x="3291363" y="3337238"/>
              <a:ext cx="453550" cy="8925"/>
            </a:xfrm>
            <a:custGeom>
              <a:avLst/>
              <a:gdLst/>
              <a:ahLst/>
              <a:cxnLst/>
              <a:rect l="l" t="t" r="r" b="b"/>
              <a:pathLst>
                <a:path w="18142" h="357" extrusionOk="0">
                  <a:moveTo>
                    <a:pt x="0" y="1"/>
                  </a:moveTo>
                  <a:lnTo>
                    <a:pt x="0" y="357"/>
                  </a:lnTo>
                  <a:lnTo>
                    <a:pt x="18141" y="357"/>
                  </a:lnTo>
                  <a:lnTo>
                    <a:pt x="1814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8845" name="Google Shape;8845;p36"/>
            <p:cNvSpPr/>
            <p:nvPr/>
          </p:nvSpPr>
          <p:spPr>
            <a:xfrm>
              <a:off x="3291363" y="3370713"/>
              <a:ext cx="453550" cy="8925"/>
            </a:xfrm>
            <a:custGeom>
              <a:avLst/>
              <a:gdLst/>
              <a:ahLst/>
              <a:cxnLst/>
              <a:rect l="l" t="t" r="r" b="b"/>
              <a:pathLst>
                <a:path w="18142" h="357" extrusionOk="0">
                  <a:moveTo>
                    <a:pt x="0" y="1"/>
                  </a:moveTo>
                  <a:lnTo>
                    <a:pt x="0" y="357"/>
                  </a:lnTo>
                  <a:lnTo>
                    <a:pt x="18141" y="357"/>
                  </a:lnTo>
                  <a:lnTo>
                    <a:pt x="1814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8846" name="Google Shape;8846;p36"/>
            <p:cNvSpPr/>
            <p:nvPr/>
          </p:nvSpPr>
          <p:spPr>
            <a:xfrm>
              <a:off x="3291363" y="3404713"/>
              <a:ext cx="453550" cy="8925"/>
            </a:xfrm>
            <a:custGeom>
              <a:avLst/>
              <a:gdLst/>
              <a:ahLst/>
              <a:cxnLst/>
              <a:rect l="l" t="t" r="r" b="b"/>
              <a:pathLst>
                <a:path w="18142" h="357" extrusionOk="0">
                  <a:moveTo>
                    <a:pt x="0" y="1"/>
                  </a:moveTo>
                  <a:lnTo>
                    <a:pt x="0" y="357"/>
                  </a:lnTo>
                  <a:lnTo>
                    <a:pt x="18141" y="357"/>
                  </a:lnTo>
                  <a:lnTo>
                    <a:pt x="1814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8847" name="Google Shape;8847;p36"/>
            <p:cNvSpPr/>
            <p:nvPr/>
          </p:nvSpPr>
          <p:spPr>
            <a:xfrm>
              <a:off x="3291363" y="3438713"/>
              <a:ext cx="453550" cy="8400"/>
            </a:xfrm>
            <a:custGeom>
              <a:avLst/>
              <a:gdLst/>
              <a:ahLst/>
              <a:cxnLst/>
              <a:rect l="l" t="t" r="r" b="b"/>
              <a:pathLst>
                <a:path w="18142" h="336" extrusionOk="0">
                  <a:moveTo>
                    <a:pt x="0" y="1"/>
                  </a:moveTo>
                  <a:lnTo>
                    <a:pt x="0" y="336"/>
                  </a:lnTo>
                  <a:lnTo>
                    <a:pt x="18141" y="336"/>
                  </a:lnTo>
                  <a:lnTo>
                    <a:pt x="1814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8848" name="Google Shape;8848;p36"/>
            <p:cNvSpPr/>
            <p:nvPr/>
          </p:nvSpPr>
          <p:spPr>
            <a:xfrm>
              <a:off x="3291363" y="3472213"/>
              <a:ext cx="453550" cy="8900"/>
            </a:xfrm>
            <a:custGeom>
              <a:avLst/>
              <a:gdLst/>
              <a:ahLst/>
              <a:cxnLst/>
              <a:rect l="l" t="t" r="r" b="b"/>
              <a:pathLst>
                <a:path w="18142" h="356" extrusionOk="0">
                  <a:moveTo>
                    <a:pt x="0" y="0"/>
                  </a:moveTo>
                  <a:lnTo>
                    <a:pt x="0" y="356"/>
                  </a:lnTo>
                  <a:lnTo>
                    <a:pt x="18141" y="356"/>
                  </a:lnTo>
                  <a:lnTo>
                    <a:pt x="1814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8849" name="Google Shape;8849;p36"/>
            <p:cNvSpPr/>
            <p:nvPr/>
          </p:nvSpPr>
          <p:spPr>
            <a:xfrm>
              <a:off x="3291363" y="3506213"/>
              <a:ext cx="453550" cy="8375"/>
            </a:xfrm>
            <a:custGeom>
              <a:avLst/>
              <a:gdLst/>
              <a:ahLst/>
              <a:cxnLst/>
              <a:rect l="l" t="t" r="r" b="b"/>
              <a:pathLst>
                <a:path w="18142" h="335" extrusionOk="0">
                  <a:moveTo>
                    <a:pt x="0" y="0"/>
                  </a:moveTo>
                  <a:lnTo>
                    <a:pt x="0" y="335"/>
                  </a:lnTo>
                  <a:lnTo>
                    <a:pt x="18141" y="335"/>
                  </a:lnTo>
                  <a:lnTo>
                    <a:pt x="1814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8850" name="Google Shape;8850;p36"/>
            <p:cNvSpPr/>
            <p:nvPr/>
          </p:nvSpPr>
          <p:spPr>
            <a:xfrm>
              <a:off x="3291363" y="3539688"/>
              <a:ext cx="453550" cy="8900"/>
            </a:xfrm>
            <a:custGeom>
              <a:avLst/>
              <a:gdLst/>
              <a:ahLst/>
              <a:cxnLst/>
              <a:rect l="l" t="t" r="r" b="b"/>
              <a:pathLst>
                <a:path w="18142" h="356" extrusionOk="0">
                  <a:moveTo>
                    <a:pt x="0" y="0"/>
                  </a:moveTo>
                  <a:lnTo>
                    <a:pt x="0" y="356"/>
                  </a:lnTo>
                  <a:lnTo>
                    <a:pt x="18141" y="356"/>
                  </a:lnTo>
                  <a:lnTo>
                    <a:pt x="1814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8851" name="Google Shape;8851;p36"/>
            <p:cNvSpPr/>
            <p:nvPr/>
          </p:nvSpPr>
          <p:spPr>
            <a:xfrm>
              <a:off x="3291363" y="3573688"/>
              <a:ext cx="453550" cy="8400"/>
            </a:xfrm>
            <a:custGeom>
              <a:avLst/>
              <a:gdLst/>
              <a:ahLst/>
              <a:cxnLst/>
              <a:rect l="l" t="t" r="r" b="b"/>
              <a:pathLst>
                <a:path w="18142" h="336" extrusionOk="0">
                  <a:moveTo>
                    <a:pt x="0" y="0"/>
                  </a:moveTo>
                  <a:lnTo>
                    <a:pt x="0" y="335"/>
                  </a:lnTo>
                  <a:lnTo>
                    <a:pt x="18141" y="335"/>
                  </a:lnTo>
                  <a:lnTo>
                    <a:pt x="1814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8852" name="Google Shape;8852;p36"/>
            <p:cNvSpPr/>
            <p:nvPr/>
          </p:nvSpPr>
          <p:spPr>
            <a:xfrm>
              <a:off x="3291363" y="3607163"/>
              <a:ext cx="453550" cy="8925"/>
            </a:xfrm>
            <a:custGeom>
              <a:avLst/>
              <a:gdLst/>
              <a:ahLst/>
              <a:cxnLst/>
              <a:rect l="l" t="t" r="r" b="b"/>
              <a:pathLst>
                <a:path w="18142" h="357" extrusionOk="0">
                  <a:moveTo>
                    <a:pt x="0" y="0"/>
                  </a:moveTo>
                  <a:lnTo>
                    <a:pt x="0" y="356"/>
                  </a:lnTo>
                  <a:lnTo>
                    <a:pt x="18141" y="356"/>
                  </a:lnTo>
                  <a:lnTo>
                    <a:pt x="1814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8853" name="Google Shape;8853;p36"/>
            <p:cNvSpPr/>
            <p:nvPr/>
          </p:nvSpPr>
          <p:spPr>
            <a:xfrm>
              <a:off x="3291363" y="3641163"/>
              <a:ext cx="453550" cy="8925"/>
            </a:xfrm>
            <a:custGeom>
              <a:avLst/>
              <a:gdLst/>
              <a:ahLst/>
              <a:cxnLst/>
              <a:rect l="l" t="t" r="r" b="b"/>
              <a:pathLst>
                <a:path w="18142" h="357" extrusionOk="0">
                  <a:moveTo>
                    <a:pt x="0" y="0"/>
                  </a:moveTo>
                  <a:lnTo>
                    <a:pt x="0" y="356"/>
                  </a:lnTo>
                  <a:lnTo>
                    <a:pt x="18141" y="356"/>
                  </a:lnTo>
                  <a:lnTo>
                    <a:pt x="1814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8854" name="Google Shape;8854;p36"/>
            <p:cNvSpPr/>
            <p:nvPr/>
          </p:nvSpPr>
          <p:spPr>
            <a:xfrm>
              <a:off x="3291363" y="3674638"/>
              <a:ext cx="453550" cy="8925"/>
            </a:xfrm>
            <a:custGeom>
              <a:avLst/>
              <a:gdLst/>
              <a:ahLst/>
              <a:cxnLst/>
              <a:rect l="l" t="t" r="r" b="b"/>
              <a:pathLst>
                <a:path w="18142" h="357" extrusionOk="0">
                  <a:moveTo>
                    <a:pt x="0" y="1"/>
                  </a:moveTo>
                  <a:lnTo>
                    <a:pt x="0" y="356"/>
                  </a:lnTo>
                  <a:lnTo>
                    <a:pt x="18141" y="356"/>
                  </a:lnTo>
                  <a:lnTo>
                    <a:pt x="1814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8855" name="Google Shape;8855;p36"/>
            <p:cNvSpPr/>
            <p:nvPr/>
          </p:nvSpPr>
          <p:spPr>
            <a:xfrm>
              <a:off x="3291363" y="3708638"/>
              <a:ext cx="453550" cy="8400"/>
            </a:xfrm>
            <a:custGeom>
              <a:avLst/>
              <a:gdLst/>
              <a:ahLst/>
              <a:cxnLst/>
              <a:rect l="l" t="t" r="r" b="b"/>
              <a:pathLst>
                <a:path w="18142" h="336" extrusionOk="0">
                  <a:moveTo>
                    <a:pt x="0" y="1"/>
                  </a:moveTo>
                  <a:lnTo>
                    <a:pt x="0" y="335"/>
                  </a:lnTo>
                  <a:lnTo>
                    <a:pt x="18141" y="335"/>
                  </a:lnTo>
                  <a:lnTo>
                    <a:pt x="1814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8856" name="Google Shape;8856;p36"/>
            <p:cNvSpPr/>
            <p:nvPr/>
          </p:nvSpPr>
          <p:spPr>
            <a:xfrm>
              <a:off x="3291363" y="3742113"/>
              <a:ext cx="453550" cy="8925"/>
            </a:xfrm>
            <a:custGeom>
              <a:avLst/>
              <a:gdLst/>
              <a:ahLst/>
              <a:cxnLst/>
              <a:rect l="l" t="t" r="r" b="b"/>
              <a:pathLst>
                <a:path w="18142" h="357" extrusionOk="0">
                  <a:moveTo>
                    <a:pt x="0" y="1"/>
                  </a:moveTo>
                  <a:lnTo>
                    <a:pt x="0" y="356"/>
                  </a:lnTo>
                  <a:lnTo>
                    <a:pt x="18141" y="356"/>
                  </a:lnTo>
                  <a:lnTo>
                    <a:pt x="1814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8857" name="Google Shape;8857;p36"/>
            <p:cNvSpPr/>
            <p:nvPr/>
          </p:nvSpPr>
          <p:spPr>
            <a:xfrm>
              <a:off x="3291363" y="3776113"/>
              <a:ext cx="453550" cy="8925"/>
            </a:xfrm>
            <a:custGeom>
              <a:avLst/>
              <a:gdLst/>
              <a:ahLst/>
              <a:cxnLst/>
              <a:rect l="l" t="t" r="r" b="b"/>
              <a:pathLst>
                <a:path w="18142" h="357" extrusionOk="0">
                  <a:moveTo>
                    <a:pt x="0" y="1"/>
                  </a:moveTo>
                  <a:lnTo>
                    <a:pt x="0" y="356"/>
                  </a:lnTo>
                  <a:lnTo>
                    <a:pt x="18141" y="356"/>
                  </a:lnTo>
                  <a:lnTo>
                    <a:pt x="1814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8858" name="Google Shape;8858;p36"/>
            <p:cNvSpPr/>
            <p:nvPr/>
          </p:nvSpPr>
          <p:spPr>
            <a:xfrm>
              <a:off x="2580988" y="2999863"/>
              <a:ext cx="454075" cy="8375"/>
            </a:xfrm>
            <a:custGeom>
              <a:avLst/>
              <a:gdLst/>
              <a:ahLst/>
              <a:cxnLst/>
              <a:rect l="l" t="t" r="r" b="b"/>
              <a:pathLst>
                <a:path w="18163" h="335" extrusionOk="0">
                  <a:moveTo>
                    <a:pt x="1" y="0"/>
                  </a:moveTo>
                  <a:lnTo>
                    <a:pt x="1" y="335"/>
                  </a:lnTo>
                  <a:lnTo>
                    <a:pt x="18163" y="335"/>
                  </a:lnTo>
                  <a:lnTo>
                    <a:pt x="18163"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9" name="Google Shape;8859;p36"/>
            <p:cNvSpPr/>
            <p:nvPr/>
          </p:nvSpPr>
          <p:spPr>
            <a:xfrm>
              <a:off x="2580988" y="3033338"/>
              <a:ext cx="454075" cy="8900"/>
            </a:xfrm>
            <a:custGeom>
              <a:avLst/>
              <a:gdLst/>
              <a:ahLst/>
              <a:cxnLst/>
              <a:rect l="l" t="t" r="r" b="b"/>
              <a:pathLst>
                <a:path w="18163" h="356" extrusionOk="0">
                  <a:moveTo>
                    <a:pt x="1" y="0"/>
                  </a:moveTo>
                  <a:lnTo>
                    <a:pt x="1" y="356"/>
                  </a:lnTo>
                  <a:lnTo>
                    <a:pt x="18163" y="356"/>
                  </a:lnTo>
                  <a:lnTo>
                    <a:pt x="18163"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0" name="Google Shape;8860;p36"/>
            <p:cNvSpPr/>
            <p:nvPr/>
          </p:nvSpPr>
          <p:spPr>
            <a:xfrm>
              <a:off x="2580988" y="3067338"/>
              <a:ext cx="454075" cy="8900"/>
            </a:xfrm>
            <a:custGeom>
              <a:avLst/>
              <a:gdLst/>
              <a:ahLst/>
              <a:cxnLst/>
              <a:rect l="l" t="t" r="r" b="b"/>
              <a:pathLst>
                <a:path w="18163" h="356" extrusionOk="0">
                  <a:moveTo>
                    <a:pt x="1" y="0"/>
                  </a:moveTo>
                  <a:lnTo>
                    <a:pt x="1" y="356"/>
                  </a:lnTo>
                  <a:lnTo>
                    <a:pt x="18163" y="356"/>
                  </a:lnTo>
                  <a:lnTo>
                    <a:pt x="18163"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1" name="Google Shape;8861;p36"/>
            <p:cNvSpPr/>
            <p:nvPr/>
          </p:nvSpPr>
          <p:spPr>
            <a:xfrm>
              <a:off x="2580988" y="3100813"/>
              <a:ext cx="454075" cy="8925"/>
            </a:xfrm>
            <a:custGeom>
              <a:avLst/>
              <a:gdLst/>
              <a:ahLst/>
              <a:cxnLst/>
              <a:rect l="l" t="t" r="r" b="b"/>
              <a:pathLst>
                <a:path w="18163" h="357" extrusionOk="0">
                  <a:moveTo>
                    <a:pt x="1" y="0"/>
                  </a:moveTo>
                  <a:lnTo>
                    <a:pt x="1" y="356"/>
                  </a:lnTo>
                  <a:lnTo>
                    <a:pt x="18163" y="356"/>
                  </a:lnTo>
                  <a:lnTo>
                    <a:pt x="18163"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2" name="Google Shape;8862;p36"/>
            <p:cNvSpPr/>
            <p:nvPr/>
          </p:nvSpPr>
          <p:spPr>
            <a:xfrm>
              <a:off x="2580988" y="3134813"/>
              <a:ext cx="454075" cy="8925"/>
            </a:xfrm>
            <a:custGeom>
              <a:avLst/>
              <a:gdLst/>
              <a:ahLst/>
              <a:cxnLst/>
              <a:rect l="l" t="t" r="r" b="b"/>
              <a:pathLst>
                <a:path w="18163" h="357" extrusionOk="0">
                  <a:moveTo>
                    <a:pt x="1" y="0"/>
                  </a:moveTo>
                  <a:lnTo>
                    <a:pt x="1" y="356"/>
                  </a:lnTo>
                  <a:lnTo>
                    <a:pt x="18163" y="356"/>
                  </a:lnTo>
                  <a:lnTo>
                    <a:pt x="18163"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3" name="Google Shape;8863;p36"/>
            <p:cNvSpPr/>
            <p:nvPr/>
          </p:nvSpPr>
          <p:spPr>
            <a:xfrm>
              <a:off x="2580988" y="3168288"/>
              <a:ext cx="454075" cy="8925"/>
            </a:xfrm>
            <a:custGeom>
              <a:avLst/>
              <a:gdLst/>
              <a:ahLst/>
              <a:cxnLst/>
              <a:rect l="l" t="t" r="r" b="b"/>
              <a:pathLst>
                <a:path w="18163" h="357" extrusionOk="0">
                  <a:moveTo>
                    <a:pt x="1" y="0"/>
                  </a:moveTo>
                  <a:lnTo>
                    <a:pt x="1" y="356"/>
                  </a:lnTo>
                  <a:lnTo>
                    <a:pt x="18163" y="356"/>
                  </a:lnTo>
                  <a:lnTo>
                    <a:pt x="18163"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4" name="Google Shape;8864;p36"/>
            <p:cNvSpPr/>
            <p:nvPr/>
          </p:nvSpPr>
          <p:spPr>
            <a:xfrm>
              <a:off x="2580988" y="3202288"/>
              <a:ext cx="454075" cy="8925"/>
            </a:xfrm>
            <a:custGeom>
              <a:avLst/>
              <a:gdLst/>
              <a:ahLst/>
              <a:cxnLst/>
              <a:rect l="l" t="t" r="r" b="b"/>
              <a:pathLst>
                <a:path w="18163" h="357" extrusionOk="0">
                  <a:moveTo>
                    <a:pt x="1" y="1"/>
                  </a:moveTo>
                  <a:lnTo>
                    <a:pt x="1" y="356"/>
                  </a:lnTo>
                  <a:lnTo>
                    <a:pt x="18163" y="356"/>
                  </a:lnTo>
                  <a:lnTo>
                    <a:pt x="18163"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5" name="Google Shape;8865;p36"/>
            <p:cNvSpPr/>
            <p:nvPr/>
          </p:nvSpPr>
          <p:spPr>
            <a:xfrm>
              <a:off x="2580988" y="3235763"/>
              <a:ext cx="454075" cy="8925"/>
            </a:xfrm>
            <a:custGeom>
              <a:avLst/>
              <a:gdLst/>
              <a:ahLst/>
              <a:cxnLst/>
              <a:rect l="l" t="t" r="r" b="b"/>
              <a:pathLst>
                <a:path w="18163" h="357" extrusionOk="0">
                  <a:moveTo>
                    <a:pt x="1" y="1"/>
                  </a:moveTo>
                  <a:lnTo>
                    <a:pt x="1" y="356"/>
                  </a:lnTo>
                  <a:lnTo>
                    <a:pt x="18163" y="356"/>
                  </a:lnTo>
                  <a:lnTo>
                    <a:pt x="18163"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6" name="Google Shape;8866;p36"/>
            <p:cNvSpPr/>
            <p:nvPr/>
          </p:nvSpPr>
          <p:spPr>
            <a:xfrm>
              <a:off x="2580988" y="3269763"/>
              <a:ext cx="454075" cy="8925"/>
            </a:xfrm>
            <a:custGeom>
              <a:avLst/>
              <a:gdLst/>
              <a:ahLst/>
              <a:cxnLst/>
              <a:rect l="l" t="t" r="r" b="b"/>
              <a:pathLst>
                <a:path w="18163" h="357" extrusionOk="0">
                  <a:moveTo>
                    <a:pt x="1" y="1"/>
                  </a:moveTo>
                  <a:lnTo>
                    <a:pt x="1" y="356"/>
                  </a:lnTo>
                  <a:lnTo>
                    <a:pt x="18163" y="356"/>
                  </a:lnTo>
                  <a:lnTo>
                    <a:pt x="18163"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7" name="Google Shape;8867;p36"/>
            <p:cNvSpPr/>
            <p:nvPr/>
          </p:nvSpPr>
          <p:spPr>
            <a:xfrm>
              <a:off x="2580988" y="3303238"/>
              <a:ext cx="454075" cy="8925"/>
            </a:xfrm>
            <a:custGeom>
              <a:avLst/>
              <a:gdLst/>
              <a:ahLst/>
              <a:cxnLst/>
              <a:rect l="l" t="t" r="r" b="b"/>
              <a:pathLst>
                <a:path w="18163" h="357" extrusionOk="0">
                  <a:moveTo>
                    <a:pt x="1" y="1"/>
                  </a:moveTo>
                  <a:lnTo>
                    <a:pt x="1" y="356"/>
                  </a:lnTo>
                  <a:lnTo>
                    <a:pt x="18163" y="356"/>
                  </a:lnTo>
                  <a:lnTo>
                    <a:pt x="18163"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8" name="Google Shape;8868;p36"/>
            <p:cNvSpPr/>
            <p:nvPr/>
          </p:nvSpPr>
          <p:spPr>
            <a:xfrm>
              <a:off x="2580988" y="3337238"/>
              <a:ext cx="454075" cy="8925"/>
            </a:xfrm>
            <a:custGeom>
              <a:avLst/>
              <a:gdLst/>
              <a:ahLst/>
              <a:cxnLst/>
              <a:rect l="l" t="t" r="r" b="b"/>
              <a:pathLst>
                <a:path w="18163" h="357" extrusionOk="0">
                  <a:moveTo>
                    <a:pt x="1" y="1"/>
                  </a:moveTo>
                  <a:lnTo>
                    <a:pt x="1" y="357"/>
                  </a:lnTo>
                  <a:lnTo>
                    <a:pt x="18163" y="357"/>
                  </a:lnTo>
                  <a:lnTo>
                    <a:pt x="18163"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9" name="Google Shape;8869;p36"/>
            <p:cNvSpPr/>
            <p:nvPr/>
          </p:nvSpPr>
          <p:spPr>
            <a:xfrm>
              <a:off x="2580988" y="3370713"/>
              <a:ext cx="454075" cy="8925"/>
            </a:xfrm>
            <a:custGeom>
              <a:avLst/>
              <a:gdLst/>
              <a:ahLst/>
              <a:cxnLst/>
              <a:rect l="l" t="t" r="r" b="b"/>
              <a:pathLst>
                <a:path w="18163" h="357" extrusionOk="0">
                  <a:moveTo>
                    <a:pt x="1" y="1"/>
                  </a:moveTo>
                  <a:lnTo>
                    <a:pt x="1" y="357"/>
                  </a:lnTo>
                  <a:lnTo>
                    <a:pt x="18163" y="357"/>
                  </a:lnTo>
                  <a:lnTo>
                    <a:pt x="18163"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0" name="Google Shape;8870;p36"/>
            <p:cNvSpPr/>
            <p:nvPr/>
          </p:nvSpPr>
          <p:spPr>
            <a:xfrm>
              <a:off x="2580988" y="3404713"/>
              <a:ext cx="454075" cy="8925"/>
            </a:xfrm>
            <a:custGeom>
              <a:avLst/>
              <a:gdLst/>
              <a:ahLst/>
              <a:cxnLst/>
              <a:rect l="l" t="t" r="r" b="b"/>
              <a:pathLst>
                <a:path w="18163" h="357" extrusionOk="0">
                  <a:moveTo>
                    <a:pt x="1" y="1"/>
                  </a:moveTo>
                  <a:lnTo>
                    <a:pt x="1" y="357"/>
                  </a:lnTo>
                  <a:lnTo>
                    <a:pt x="18163" y="357"/>
                  </a:lnTo>
                  <a:lnTo>
                    <a:pt x="18163"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1" name="Google Shape;8871;p36"/>
            <p:cNvSpPr/>
            <p:nvPr/>
          </p:nvSpPr>
          <p:spPr>
            <a:xfrm>
              <a:off x="2580988" y="3438713"/>
              <a:ext cx="454075" cy="8400"/>
            </a:xfrm>
            <a:custGeom>
              <a:avLst/>
              <a:gdLst/>
              <a:ahLst/>
              <a:cxnLst/>
              <a:rect l="l" t="t" r="r" b="b"/>
              <a:pathLst>
                <a:path w="18163" h="336" extrusionOk="0">
                  <a:moveTo>
                    <a:pt x="1" y="1"/>
                  </a:moveTo>
                  <a:lnTo>
                    <a:pt x="1" y="336"/>
                  </a:lnTo>
                  <a:lnTo>
                    <a:pt x="18163" y="336"/>
                  </a:lnTo>
                  <a:lnTo>
                    <a:pt x="18163"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2" name="Google Shape;8872;p36"/>
            <p:cNvSpPr/>
            <p:nvPr/>
          </p:nvSpPr>
          <p:spPr>
            <a:xfrm>
              <a:off x="2580988" y="3472213"/>
              <a:ext cx="454075" cy="8900"/>
            </a:xfrm>
            <a:custGeom>
              <a:avLst/>
              <a:gdLst/>
              <a:ahLst/>
              <a:cxnLst/>
              <a:rect l="l" t="t" r="r" b="b"/>
              <a:pathLst>
                <a:path w="18163" h="356" extrusionOk="0">
                  <a:moveTo>
                    <a:pt x="1" y="0"/>
                  </a:moveTo>
                  <a:lnTo>
                    <a:pt x="1" y="356"/>
                  </a:lnTo>
                  <a:lnTo>
                    <a:pt x="18163" y="356"/>
                  </a:lnTo>
                  <a:lnTo>
                    <a:pt x="18163"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3" name="Google Shape;8873;p36"/>
            <p:cNvSpPr/>
            <p:nvPr/>
          </p:nvSpPr>
          <p:spPr>
            <a:xfrm>
              <a:off x="2580988" y="3506213"/>
              <a:ext cx="454075" cy="8375"/>
            </a:xfrm>
            <a:custGeom>
              <a:avLst/>
              <a:gdLst/>
              <a:ahLst/>
              <a:cxnLst/>
              <a:rect l="l" t="t" r="r" b="b"/>
              <a:pathLst>
                <a:path w="18163" h="335" extrusionOk="0">
                  <a:moveTo>
                    <a:pt x="1" y="0"/>
                  </a:moveTo>
                  <a:lnTo>
                    <a:pt x="1" y="335"/>
                  </a:lnTo>
                  <a:lnTo>
                    <a:pt x="18163" y="335"/>
                  </a:lnTo>
                  <a:lnTo>
                    <a:pt x="18163"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4" name="Google Shape;8874;p36"/>
            <p:cNvSpPr/>
            <p:nvPr/>
          </p:nvSpPr>
          <p:spPr>
            <a:xfrm>
              <a:off x="2580988" y="3539688"/>
              <a:ext cx="454075" cy="8900"/>
            </a:xfrm>
            <a:custGeom>
              <a:avLst/>
              <a:gdLst/>
              <a:ahLst/>
              <a:cxnLst/>
              <a:rect l="l" t="t" r="r" b="b"/>
              <a:pathLst>
                <a:path w="18163" h="356" extrusionOk="0">
                  <a:moveTo>
                    <a:pt x="1" y="0"/>
                  </a:moveTo>
                  <a:lnTo>
                    <a:pt x="1" y="356"/>
                  </a:lnTo>
                  <a:lnTo>
                    <a:pt x="18163" y="356"/>
                  </a:lnTo>
                  <a:lnTo>
                    <a:pt x="18163"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5" name="Google Shape;8875;p36"/>
            <p:cNvSpPr/>
            <p:nvPr/>
          </p:nvSpPr>
          <p:spPr>
            <a:xfrm>
              <a:off x="2580988" y="3573688"/>
              <a:ext cx="454075" cy="8400"/>
            </a:xfrm>
            <a:custGeom>
              <a:avLst/>
              <a:gdLst/>
              <a:ahLst/>
              <a:cxnLst/>
              <a:rect l="l" t="t" r="r" b="b"/>
              <a:pathLst>
                <a:path w="18163" h="336" extrusionOk="0">
                  <a:moveTo>
                    <a:pt x="1" y="0"/>
                  </a:moveTo>
                  <a:lnTo>
                    <a:pt x="1" y="335"/>
                  </a:lnTo>
                  <a:lnTo>
                    <a:pt x="18163" y="335"/>
                  </a:lnTo>
                  <a:lnTo>
                    <a:pt x="18163"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6" name="Google Shape;8876;p36"/>
            <p:cNvSpPr/>
            <p:nvPr/>
          </p:nvSpPr>
          <p:spPr>
            <a:xfrm>
              <a:off x="2580988" y="3607163"/>
              <a:ext cx="454075" cy="8925"/>
            </a:xfrm>
            <a:custGeom>
              <a:avLst/>
              <a:gdLst/>
              <a:ahLst/>
              <a:cxnLst/>
              <a:rect l="l" t="t" r="r" b="b"/>
              <a:pathLst>
                <a:path w="18163" h="357" extrusionOk="0">
                  <a:moveTo>
                    <a:pt x="1" y="0"/>
                  </a:moveTo>
                  <a:lnTo>
                    <a:pt x="1" y="356"/>
                  </a:lnTo>
                  <a:lnTo>
                    <a:pt x="18163" y="356"/>
                  </a:lnTo>
                  <a:lnTo>
                    <a:pt x="18163"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7" name="Google Shape;8877;p36"/>
            <p:cNvSpPr/>
            <p:nvPr/>
          </p:nvSpPr>
          <p:spPr>
            <a:xfrm>
              <a:off x="2580988" y="3641163"/>
              <a:ext cx="454075" cy="8925"/>
            </a:xfrm>
            <a:custGeom>
              <a:avLst/>
              <a:gdLst/>
              <a:ahLst/>
              <a:cxnLst/>
              <a:rect l="l" t="t" r="r" b="b"/>
              <a:pathLst>
                <a:path w="18163" h="357" extrusionOk="0">
                  <a:moveTo>
                    <a:pt x="1" y="0"/>
                  </a:moveTo>
                  <a:lnTo>
                    <a:pt x="1" y="356"/>
                  </a:lnTo>
                  <a:lnTo>
                    <a:pt x="18163" y="356"/>
                  </a:lnTo>
                  <a:lnTo>
                    <a:pt x="18163"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8" name="Google Shape;8878;p36"/>
            <p:cNvSpPr/>
            <p:nvPr/>
          </p:nvSpPr>
          <p:spPr>
            <a:xfrm>
              <a:off x="2580988" y="3674638"/>
              <a:ext cx="454075" cy="8925"/>
            </a:xfrm>
            <a:custGeom>
              <a:avLst/>
              <a:gdLst/>
              <a:ahLst/>
              <a:cxnLst/>
              <a:rect l="l" t="t" r="r" b="b"/>
              <a:pathLst>
                <a:path w="18163" h="357" extrusionOk="0">
                  <a:moveTo>
                    <a:pt x="1" y="1"/>
                  </a:moveTo>
                  <a:lnTo>
                    <a:pt x="1" y="356"/>
                  </a:lnTo>
                  <a:lnTo>
                    <a:pt x="18163" y="356"/>
                  </a:lnTo>
                  <a:lnTo>
                    <a:pt x="18163"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9" name="Google Shape;8879;p36"/>
            <p:cNvSpPr/>
            <p:nvPr/>
          </p:nvSpPr>
          <p:spPr>
            <a:xfrm>
              <a:off x="2580988" y="3708638"/>
              <a:ext cx="454075" cy="8400"/>
            </a:xfrm>
            <a:custGeom>
              <a:avLst/>
              <a:gdLst/>
              <a:ahLst/>
              <a:cxnLst/>
              <a:rect l="l" t="t" r="r" b="b"/>
              <a:pathLst>
                <a:path w="18163" h="336" extrusionOk="0">
                  <a:moveTo>
                    <a:pt x="1" y="1"/>
                  </a:moveTo>
                  <a:lnTo>
                    <a:pt x="1" y="335"/>
                  </a:lnTo>
                  <a:lnTo>
                    <a:pt x="18163" y="335"/>
                  </a:lnTo>
                  <a:lnTo>
                    <a:pt x="18163"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0" name="Google Shape;8880;p36"/>
            <p:cNvSpPr/>
            <p:nvPr/>
          </p:nvSpPr>
          <p:spPr>
            <a:xfrm>
              <a:off x="2580988" y="3742113"/>
              <a:ext cx="454075" cy="8925"/>
            </a:xfrm>
            <a:custGeom>
              <a:avLst/>
              <a:gdLst/>
              <a:ahLst/>
              <a:cxnLst/>
              <a:rect l="l" t="t" r="r" b="b"/>
              <a:pathLst>
                <a:path w="18163" h="357" extrusionOk="0">
                  <a:moveTo>
                    <a:pt x="1" y="1"/>
                  </a:moveTo>
                  <a:lnTo>
                    <a:pt x="1" y="356"/>
                  </a:lnTo>
                  <a:lnTo>
                    <a:pt x="18163" y="356"/>
                  </a:lnTo>
                  <a:lnTo>
                    <a:pt x="18163"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1" name="Google Shape;8881;p36"/>
            <p:cNvSpPr/>
            <p:nvPr/>
          </p:nvSpPr>
          <p:spPr>
            <a:xfrm>
              <a:off x="2580988" y="3776113"/>
              <a:ext cx="454075" cy="8925"/>
            </a:xfrm>
            <a:custGeom>
              <a:avLst/>
              <a:gdLst/>
              <a:ahLst/>
              <a:cxnLst/>
              <a:rect l="l" t="t" r="r" b="b"/>
              <a:pathLst>
                <a:path w="18163" h="357" extrusionOk="0">
                  <a:moveTo>
                    <a:pt x="1" y="1"/>
                  </a:moveTo>
                  <a:lnTo>
                    <a:pt x="1" y="356"/>
                  </a:lnTo>
                  <a:lnTo>
                    <a:pt x="18163" y="356"/>
                  </a:lnTo>
                  <a:lnTo>
                    <a:pt x="18163"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82" name="Google Shape;8882;p36"/>
          <p:cNvGrpSpPr/>
          <p:nvPr/>
        </p:nvGrpSpPr>
        <p:grpSpPr>
          <a:xfrm rot="-602052">
            <a:off x="7057533" y="2590439"/>
            <a:ext cx="898475" cy="251330"/>
            <a:chOff x="3254738" y="2386788"/>
            <a:chExt cx="695763" cy="194625"/>
          </a:xfrm>
        </p:grpSpPr>
        <p:sp>
          <p:nvSpPr>
            <p:cNvPr id="8883" name="Google Shape;8883;p36"/>
            <p:cNvSpPr/>
            <p:nvPr/>
          </p:nvSpPr>
          <p:spPr>
            <a:xfrm>
              <a:off x="3254750" y="2409813"/>
              <a:ext cx="695750" cy="23025"/>
            </a:xfrm>
            <a:custGeom>
              <a:avLst/>
              <a:gdLst/>
              <a:ahLst/>
              <a:cxnLst/>
              <a:rect l="l" t="t" r="r" b="b"/>
              <a:pathLst>
                <a:path w="27830" h="921" extrusionOk="0">
                  <a:moveTo>
                    <a:pt x="607" y="0"/>
                  </a:moveTo>
                  <a:cubicBezTo>
                    <a:pt x="1" y="0"/>
                    <a:pt x="1" y="921"/>
                    <a:pt x="607" y="921"/>
                  </a:cubicBezTo>
                  <a:lnTo>
                    <a:pt x="27222" y="921"/>
                  </a:lnTo>
                  <a:cubicBezTo>
                    <a:pt x="27829" y="921"/>
                    <a:pt x="27829" y="0"/>
                    <a:pt x="27222" y="0"/>
                  </a:cubicBezTo>
                  <a:close/>
                </a:path>
              </a:pathLst>
            </a:custGeom>
            <a:solidFill>
              <a:srgbClr val="F05A24"/>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4" name="Google Shape;8884;p36"/>
            <p:cNvSpPr/>
            <p:nvPr/>
          </p:nvSpPr>
          <p:spPr>
            <a:xfrm>
              <a:off x="3289800" y="2386788"/>
              <a:ext cx="290875" cy="194625"/>
            </a:xfrm>
            <a:custGeom>
              <a:avLst/>
              <a:gdLst/>
              <a:ahLst/>
              <a:cxnLst/>
              <a:rect l="l" t="t" r="r" b="b"/>
              <a:pathLst>
                <a:path w="11635" h="7785" extrusionOk="0">
                  <a:moveTo>
                    <a:pt x="1591" y="1"/>
                  </a:moveTo>
                  <a:cubicBezTo>
                    <a:pt x="712" y="1"/>
                    <a:pt x="0" y="691"/>
                    <a:pt x="0" y="1570"/>
                  </a:cubicBezTo>
                  <a:lnTo>
                    <a:pt x="0" y="6215"/>
                  </a:lnTo>
                  <a:cubicBezTo>
                    <a:pt x="0" y="7094"/>
                    <a:pt x="712" y="7784"/>
                    <a:pt x="1591" y="7784"/>
                  </a:cubicBezTo>
                  <a:lnTo>
                    <a:pt x="10044" y="7784"/>
                  </a:lnTo>
                  <a:cubicBezTo>
                    <a:pt x="10923" y="7784"/>
                    <a:pt x="11634" y="7094"/>
                    <a:pt x="11634" y="6215"/>
                  </a:cubicBezTo>
                  <a:lnTo>
                    <a:pt x="11634" y="1570"/>
                  </a:lnTo>
                  <a:cubicBezTo>
                    <a:pt x="11634" y="691"/>
                    <a:pt x="10923" y="1"/>
                    <a:pt x="10044" y="1"/>
                  </a:cubicBezTo>
                  <a:close/>
                </a:path>
              </a:pathLst>
            </a:custGeom>
            <a:solidFill>
              <a:srgbClr val="F05A24"/>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5" name="Google Shape;8885;p36"/>
            <p:cNvSpPr/>
            <p:nvPr/>
          </p:nvSpPr>
          <p:spPr>
            <a:xfrm>
              <a:off x="3307050" y="2403538"/>
              <a:ext cx="256350" cy="161125"/>
            </a:xfrm>
            <a:custGeom>
              <a:avLst/>
              <a:gdLst/>
              <a:ahLst/>
              <a:cxnLst/>
              <a:rect l="l" t="t" r="r" b="b"/>
              <a:pathLst>
                <a:path w="10254" h="6445" extrusionOk="0">
                  <a:moveTo>
                    <a:pt x="901" y="0"/>
                  </a:moveTo>
                  <a:cubicBezTo>
                    <a:pt x="399" y="0"/>
                    <a:pt x="1" y="398"/>
                    <a:pt x="1" y="900"/>
                  </a:cubicBezTo>
                  <a:lnTo>
                    <a:pt x="1" y="5545"/>
                  </a:lnTo>
                  <a:cubicBezTo>
                    <a:pt x="1" y="6047"/>
                    <a:pt x="399" y="6445"/>
                    <a:pt x="901" y="6445"/>
                  </a:cubicBezTo>
                  <a:lnTo>
                    <a:pt x="9354" y="6445"/>
                  </a:lnTo>
                  <a:cubicBezTo>
                    <a:pt x="9856" y="6445"/>
                    <a:pt x="10254" y="6047"/>
                    <a:pt x="10254" y="5545"/>
                  </a:cubicBezTo>
                  <a:lnTo>
                    <a:pt x="10254" y="900"/>
                  </a:lnTo>
                  <a:cubicBezTo>
                    <a:pt x="10254" y="398"/>
                    <a:pt x="9856" y="0"/>
                    <a:pt x="9354" y="0"/>
                  </a:cubicBezTo>
                  <a:close/>
                </a:path>
              </a:pathLst>
            </a:custGeom>
            <a:solidFill>
              <a:srgbClr val="F1F1F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6" name="Google Shape;8886;p36"/>
            <p:cNvSpPr/>
            <p:nvPr/>
          </p:nvSpPr>
          <p:spPr>
            <a:xfrm>
              <a:off x="3290850" y="2403013"/>
              <a:ext cx="179975" cy="160600"/>
            </a:xfrm>
            <a:custGeom>
              <a:avLst/>
              <a:gdLst/>
              <a:ahLst/>
              <a:cxnLst/>
              <a:rect l="l" t="t" r="r" b="b"/>
              <a:pathLst>
                <a:path w="7199" h="6424" extrusionOk="0">
                  <a:moveTo>
                    <a:pt x="5671" y="0"/>
                  </a:moveTo>
                  <a:lnTo>
                    <a:pt x="0" y="5671"/>
                  </a:lnTo>
                  <a:lnTo>
                    <a:pt x="754" y="6424"/>
                  </a:lnTo>
                  <a:lnTo>
                    <a:pt x="7198" y="0"/>
                  </a:lnTo>
                  <a:close/>
                </a:path>
              </a:pathLst>
            </a:custGeom>
            <a:solidFill>
              <a:srgbClr val="FFFFFF"/>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7" name="Google Shape;8887;p36"/>
            <p:cNvSpPr/>
            <p:nvPr/>
          </p:nvSpPr>
          <p:spPr>
            <a:xfrm>
              <a:off x="3377675" y="2403013"/>
              <a:ext cx="199325" cy="161125"/>
            </a:xfrm>
            <a:custGeom>
              <a:avLst/>
              <a:gdLst/>
              <a:ahLst/>
              <a:cxnLst/>
              <a:rect l="l" t="t" r="r" b="b"/>
              <a:pathLst>
                <a:path w="7973" h="6445" extrusionOk="0">
                  <a:moveTo>
                    <a:pt x="6445" y="0"/>
                  </a:moveTo>
                  <a:lnTo>
                    <a:pt x="1" y="6445"/>
                  </a:lnTo>
                  <a:lnTo>
                    <a:pt x="1528" y="6445"/>
                  </a:lnTo>
                  <a:lnTo>
                    <a:pt x="7973" y="0"/>
                  </a:lnTo>
                  <a:close/>
                </a:path>
              </a:pathLst>
            </a:custGeom>
            <a:solidFill>
              <a:srgbClr val="FFFFFF"/>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8" name="Google Shape;8888;p36"/>
            <p:cNvSpPr/>
            <p:nvPr/>
          </p:nvSpPr>
          <p:spPr>
            <a:xfrm>
              <a:off x="3625100" y="2386788"/>
              <a:ext cx="290875" cy="194625"/>
            </a:xfrm>
            <a:custGeom>
              <a:avLst/>
              <a:gdLst/>
              <a:ahLst/>
              <a:cxnLst/>
              <a:rect l="l" t="t" r="r" b="b"/>
              <a:pathLst>
                <a:path w="11635" h="7785" extrusionOk="0">
                  <a:moveTo>
                    <a:pt x="1591" y="1"/>
                  </a:moveTo>
                  <a:cubicBezTo>
                    <a:pt x="712" y="1"/>
                    <a:pt x="1" y="691"/>
                    <a:pt x="1" y="1570"/>
                  </a:cubicBezTo>
                  <a:lnTo>
                    <a:pt x="1" y="6215"/>
                  </a:lnTo>
                  <a:cubicBezTo>
                    <a:pt x="1" y="7094"/>
                    <a:pt x="712" y="7784"/>
                    <a:pt x="1591" y="7784"/>
                  </a:cubicBezTo>
                  <a:lnTo>
                    <a:pt x="10044" y="7784"/>
                  </a:lnTo>
                  <a:cubicBezTo>
                    <a:pt x="10923" y="7784"/>
                    <a:pt x="11634" y="7094"/>
                    <a:pt x="11634" y="6215"/>
                  </a:cubicBezTo>
                  <a:lnTo>
                    <a:pt x="11634" y="1570"/>
                  </a:lnTo>
                  <a:cubicBezTo>
                    <a:pt x="11634" y="691"/>
                    <a:pt x="10923" y="1"/>
                    <a:pt x="10044" y="1"/>
                  </a:cubicBezTo>
                  <a:close/>
                </a:path>
              </a:pathLst>
            </a:custGeom>
            <a:solidFill>
              <a:srgbClr val="F05A24"/>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9" name="Google Shape;8889;p36"/>
            <p:cNvSpPr/>
            <p:nvPr/>
          </p:nvSpPr>
          <p:spPr>
            <a:xfrm>
              <a:off x="3641850" y="2403538"/>
              <a:ext cx="256850" cy="161125"/>
            </a:xfrm>
            <a:custGeom>
              <a:avLst/>
              <a:gdLst/>
              <a:ahLst/>
              <a:cxnLst/>
              <a:rect l="l" t="t" r="r" b="b"/>
              <a:pathLst>
                <a:path w="10274" h="6445" extrusionOk="0">
                  <a:moveTo>
                    <a:pt x="900" y="0"/>
                  </a:moveTo>
                  <a:cubicBezTo>
                    <a:pt x="398" y="0"/>
                    <a:pt x="0" y="398"/>
                    <a:pt x="0" y="900"/>
                  </a:cubicBezTo>
                  <a:lnTo>
                    <a:pt x="0" y="5545"/>
                  </a:lnTo>
                  <a:cubicBezTo>
                    <a:pt x="0" y="6047"/>
                    <a:pt x="398" y="6445"/>
                    <a:pt x="900" y="6445"/>
                  </a:cubicBezTo>
                  <a:lnTo>
                    <a:pt x="9374" y="6445"/>
                  </a:lnTo>
                  <a:cubicBezTo>
                    <a:pt x="9876" y="6445"/>
                    <a:pt x="10274" y="6047"/>
                    <a:pt x="10274" y="5545"/>
                  </a:cubicBezTo>
                  <a:lnTo>
                    <a:pt x="10274" y="900"/>
                  </a:lnTo>
                  <a:cubicBezTo>
                    <a:pt x="10274" y="398"/>
                    <a:pt x="9876" y="0"/>
                    <a:pt x="9374" y="0"/>
                  </a:cubicBezTo>
                  <a:close/>
                </a:path>
              </a:pathLst>
            </a:custGeom>
            <a:solidFill>
              <a:srgbClr val="F1F1F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0" name="Google Shape;8890;p36"/>
            <p:cNvSpPr/>
            <p:nvPr/>
          </p:nvSpPr>
          <p:spPr>
            <a:xfrm>
              <a:off x="3628775" y="2403013"/>
              <a:ext cx="179950" cy="160600"/>
            </a:xfrm>
            <a:custGeom>
              <a:avLst/>
              <a:gdLst/>
              <a:ahLst/>
              <a:cxnLst/>
              <a:rect l="l" t="t" r="r" b="b"/>
              <a:pathLst>
                <a:path w="7198" h="6424" extrusionOk="0">
                  <a:moveTo>
                    <a:pt x="5670" y="0"/>
                  </a:moveTo>
                  <a:lnTo>
                    <a:pt x="0" y="5671"/>
                  </a:lnTo>
                  <a:lnTo>
                    <a:pt x="774" y="6424"/>
                  </a:lnTo>
                  <a:lnTo>
                    <a:pt x="7198" y="0"/>
                  </a:lnTo>
                  <a:close/>
                </a:path>
              </a:pathLst>
            </a:custGeom>
            <a:solidFill>
              <a:srgbClr val="FFFFFF"/>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1" name="Google Shape;8891;p36"/>
            <p:cNvSpPr/>
            <p:nvPr/>
          </p:nvSpPr>
          <p:spPr>
            <a:xfrm>
              <a:off x="3715600" y="2403013"/>
              <a:ext cx="199325" cy="161125"/>
            </a:xfrm>
            <a:custGeom>
              <a:avLst/>
              <a:gdLst/>
              <a:ahLst/>
              <a:cxnLst/>
              <a:rect l="l" t="t" r="r" b="b"/>
              <a:pathLst>
                <a:path w="7973" h="6445" extrusionOk="0">
                  <a:moveTo>
                    <a:pt x="6445" y="0"/>
                  </a:moveTo>
                  <a:lnTo>
                    <a:pt x="0" y="6445"/>
                  </a:lnTo>
                  <a:lnTo>
                    <a:pt x="1528" y="6445"/>
                  </a:lnTo>
                  <a:lnTo>
                    <a:pt x="7972" y="0"/>
                  </a:lnTo>
                  <a:close/>
                </a:path>
              </a:pathLst>
            </a:custGeom>
            <a:solidFill>
              <a:srgbClr val="FFFFFF"/>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2" name="Google Shape;8892;p36"/>
            <p:cNvSpPr/>
            <p:nvPr/>
          </p:nvSpPr>
          <p:spPr>
            <a:xfrm>
              <a:off x="3254738" y="2409813"/>
              <a:ext cx="695750" cy="23025"/>
            </a:xfrm>
            <a:custGeom>
              <a:avLst/>
              <a:gdLst/>
              <a:ahLst/>
              <a:cxnLst/>
              <a:rect l="l" t="t" r="r" b="b"/>
              <a:pathLst>
                <a:path w="27830" h="921" extrusionOk="0">
                  <a:moveTo>
                    <a:pt x="607" y="0"/>
                  </a:moveTo>
                  <a:cubicBezTo>
                    <a:pt x="1" y="0"/>
                    <a:pt x="1" y="921"/>
                    <a:pt x="607" y="921"/>
                  </a:cubicBezTo>
                  <a:lnTo>
                    <a:pt x="27222" y="921"/>
                  </a:lnTo>
                  <a:cubicBezTo>
                    <a:pt x="27829" y="921"/>
                    <a:pt x="27829" y="0"/>
                    <a:pt x="272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3" name="Google Shape;8893;p36"/>
            <p:cNvSpPr/>
            <p:nvPr/>
          </p:nvSpPr>
          <p:spPr>
            <a:xfrm>
              <a:off x="3289788" y="2386788"/>
              <a:ext cx="290875" cy="194625"/>
            </a:xfrm>
            <a:custGeom>
              <a:avLst/>
              <a:gdLst/>
              <a:ahLst/>
              <a:cxnLst/>
              <a:rect l="l" t="t" r="r" b="b"/>
              <a:pathLst>
                <a:path w="11635" h="7785" extrusionOk="0">
                  <a:moveTo>
                    <a:pt x="1591" y="1"/>
                  </a:moveTo>
                  <a:cubicBezTo>
                    <a:pt x="712" y="1"/>
                    <a:pt x="0" y="691"/>
                    <a:pt x="0" y="1570"/>
                  </a:cubicBezTo>
                  <a:lnTo>
                    <a:pt x="0" y="6215"/>
                  </a:lnTo>
                  <a:cubicBezTo>
                    <a:pt x="0" y="7094"/>
                    <a:pt x="712" y="7784"/>
                    <a:pt x="1591" y="7784"/>
                  </a:cubicBezTo>
                  <a:lnTo>
                    <a:pt x="10044" y="7784"/>
                  </a:lnTo>
                  <a:cubicBezTo>
                    <a:pt x="10923" y="7784"/>
                    <a:pt x="11634" y="7094"/>
                    <a:pt x="11634" y="6215"/>
                  </a:cubicBezTo>
                  <a:lnTo>
                    <a:pt x="11634" y="1570"/>
                  </a:lnTo>
                  <a:cubicBezTo>
                    <a:pt x="11634" y="691"/>
                    <a:pt x="10923" y="1"/>
                    <a:pt x="100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4" name="Google Shape;8894;p36"/>
            <p:cNvSpPr/>
            <p:nvPr/>
          </p:nvSpPr>
          <p:spPr>
            <a:xfrm>
              <a:off x="3307038" y="2403538"/>
              <a:ext cx="256350" cy="161125"/>
            </a:xfrm>
            <a:custGeom>
              <a:avLst/>
              <a:gdLst/>
              <a:ahLst/>
              <a:cxnLst/>
              <a:rect l="l" t="t" r="r" b="b"/>
              <a:pathLst>
                <a:path w="10254" h="6445" extrusionOk="0">
                  <a:moveTo>
                    <a:pt x="901" y="0"/>
                  </a:moveTo>
                  <a:cubicBezTo>
                    <a:pt x="399" y="0"/>
                    <a:pt x="1" y="398"/>
                    <a:pt x="1" y="900"/>
                  </a:cubicBezTo>
                  <a:lnTo>
                    <a:pt x="1" y="5545"/>
                  </a:lnTo>
                  <a:cubicBezTo>
                    <a:pt x="1" y="6047"/>
                    <a:pt x="399" y="6445"/>
                    <a:pt x="901" y="6445"/>
                  </a:cubicBezTo>
                  <a:lnTo>
                    <a:pt x="9354" y="6445"/>
                  </a:lnTo>
                  <a:cubicBezTo>
                    <a:pt x="9856" y="6445"/>
                    <a:pt x="10254" y="6047"/>
                    <a:pt x="10254" y="5545"/>
                  </a:cubicBezTo>
                  <a:lnTo>
                    <a:pt x="10254" y="900"/>
                  </a:lnTo>
                  <a:cubicBezTo>
                    <a:pt x="10254" y="398"/>
                    <a:pt x="9856" y="0"/>
                    <a:pt x="935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5" name="Google Shape;8895;p36"/>
            <p:cNvSpPr/>
            <p:nvPr/>
          </p:nvSpPr>
          <p:spPr>
            <a:xfrm>
              <a:off x="3625088" y="2386788"/>
              <a:ext cx="290875" cy="194625"/>
            </a:xfrm>
            <a:custGeom>
              <a:avLst/>
              <a:gdLst/>
              <a:ahLst/>
              <a:cxnLst/>
              <a:rect l="l" t="t" r="r" b="b"/>
              <a:pathLst>
                <a:path w="11635" h="7785" extrusionOk="0">
                  <a:moveTo>
                    <a:pt x="1591" y="1"/>
                  </a:moveTo>
                  <a:cubicBezTo>
                    <a:pt x="712" y="1"/>
                    <a:pt x="1" y="691"/>
                    <a:pt x="1" y="1570"/>
                  </a:cubicBezTo>
                  <a:lnTo>
                    <a:pt x="1" y="6215"/>
                  </a:lnTo>
                  <a:cubicBezTo>
                    <a:pt x="1" y="7094"/>
                    <a:pt x="712" y="7784"/>
                    <a:pt x="1591" y="7784"/>
                  </a:cubicBezTo>
                  <a:lnTo>
                    <a:pt x="10044" y="7784"/>
                  </a:lnTo>
                  <a:cubicBezTo>
                    <a:pt x="10923" y="7784"/>
                    <a:pt x="11634" y="7094"/>
                    <a:pt x="11634" y="6215"/>
                  </a:cubicBezTo>
                  <a:lnTo>
                    <a:pt x="11634" y="1570"/>
                  </a:lnTo>
                  <a:cubicBezTo>
                    <a:pt x="11634" y="691"/>
                    <a:pt x="10923" y="1"/>
                    <a:pt x="100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6" name="Google Shape;8896;p36"/>
            <p:cNvSpPr/>
            <p:nvPr/>
          </p:nvSpPr>
          <p:spPr>
            <a:xfrm>
              <a:off x="3641838" y="2403538"/>
              <a:ext cx="256850" cy="161125"/>
            </a:xfrm>
            <a:custGeom>
              <a:avLst/>
              <a:gdLst/>
              <a:ahLst/>
              <a:cxnLst/>
              <a:rect l="l" t="t" r="r" b="b"/>
              <a:pathLst>
                <a:path w="10274" h="6445" extrusionOk="0">
                  <a:moveTo>
                    <a:pt x="900" y="0"/>
                  </a:moveTo>
                  <a:cubicBezTo>
                    <a:pt x="398" y="0"/>
                    <a:pt x="0" y="398"/>
                    <a:pt x="0" y="900"/>
                  </a:cubicBezTo>
                  <a:lnTo>
                    <a:pt x="0" y="5545"/>
                  </a:lnTo>
                  <a:cubicBezTo>
                    <a:pt x="0" y="6047"/>
                    <a:pt x="398" y="6445"/>
                    <a:pt x="900" y="6445"/>
                  </a:cubicBezTo>
                  <a:lnTo>
                    <a:pt x="9374" y="6445"/>
                  </a:lnTo>
                  <a:cubicBezTo>
                    <a:pt x="9876" y="6445"/>
                    <a:pt x="10274" y="6047"/>
                    <a:pt x="10274" y="5545"/>
                  </a:cubicBezTo>
                  <a:lnTo>
                    <a:pt x="10274" y="900"/>
                  </a:lnTo>
                  <a:cubicBezTo>
                    <a:pt x="10274" y="398"/>
                    <a:pt x="9876" y="0"/>
                    <a:pt x="937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97" name="Google Shape;8897;p36"/>
          <p:cNvGrpSpPr/>
          <p:nvPr/>
        </p:nvGrpSpPr>
        <p:grpSpPr>
          <a:xfrm rot="-3602858">
            <a:off x="7051997" y="4287359"/>
            <a:ext cx="677508" cy="949011"/>
            <a:chOff x="1441713" y="3841513"/>
            <a:chExt cx="524688" cy="734950"/>
          </a:xfrm>
        </p:grpSpPr>
        <p:sp>
          <p:nvSpPr>
            <p:cNvPr id="8898" name="Google Shape;8898;p36"/>
            <p:cNvSpPr/>
            <p:nvPr/>
          </p:nvSpPr>
          <p:spPr>
            <a:xfrm>
              <a:off x="1614875" y="4448813"/>
              <a:ext cx="178400" cy="55475"/>
            </a:xfrm>
            <a:custGeom>
              <a:avLst/>
              <a:gdLst/>
              <a:ahLst/>
              <a:cxnLst/>
              <a:rect l="l" t="t" r="r" b="b"/>
              <a:pathLst>
                <a:path w="7136" h="2219" extrusionOk="0">
                  <a:moveTo>
                    <a:pt x="419" y="0"/>
                  </a:moveTo>
                  <a:cubicBezTo>
                    <a:pt x="188" y="0"/>
                    <a:pt x="0" y="189"/>
                    <a:pt x="0" y="419"/>
                  </a:cubicBezTo>
                  <a:lnTo>
                    <a:pt x="0" y="1800"/>
                  </a:lnTo>
                  <a:cubicBezTo>
                    <a:pt x="0" y="2030"/>
                    <a:pt x="188" y="2218"/>
                    <a:pt x="419" y="2218"/>
                  </a:cubicBezTo>
                  <a:lnTo>
                    <a:pt x="6717" y="2218"/>
                  </a:lnTo>
                  <a:cubicBezTo>
                    <a:pt x="6926" y="2218"/>
                    <a:pt x="7114" y="2030"/>
                    <a:pt x="7135" y="1800"/>
                  </a:cubicBezTo>
                  <a:lnTo>
                    <a:pt x="7135" y="419"/>
                  </a:lnTo>
                  <a:cubicBezTo>
                    <a:pt x="7135" y="189"/>
                    <a:pt x="6947" y="0"/>
                    <a:pt x="6717" y="0"/>
                  </a:cubicBezTo>
                  <a:close/>
                </a:path>
              </a:pathLst>
            </a:custGeom>
            <a:solidFill>
              <a:srgbClr val="F05A24"/>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9" name="Google Shape;8899;p36"/>
            <p:cNvSpPr/>
            <p:nvPr/>
          </p:nvSpPr>
          <p:spPr>
            <a:xfrm>
              <a:off x="1631600" y="4363038"/>
              <a:ext cx="144400" cy="213425"/>
            </a:xfrm>
            <a:custGeom>
              <a:avLst/>
              <a:gdLst/>
              <a:ahLst/>
              <a:cxnLst/>
              <a:rect l="l" t="t" r="r" b="b"/>
              <a:pathLst>
                <a:path w="5776" h="8537" extrusionOk="0">
                  <a:moveTo>
                    <a:pt x="2532" y="0"/>
                  </a:moveTo>
                  <a:cubicBezTo>
                    <a:pt x="1131" y="0"/>
                    <a:pt x="1" y="1109"/>
                    <a:pt x="1" y="2511"/>
                  </a:cubicBezTo>
                  <a:lnTo>
                    <a:pt x="1" y="6026"/>
                  </a:lnTo>
                  <a:cubicBezTo>
                    <a:pt x="1" y="7407"/>
                    <a:pt x="1131" y="8537"/>
                    <a:pt x="2532" y="8537"/>
                  </a:cubicBezTo>
                  <a:lnTo>
                    <a:pt x="3265" y="8537"/>
                  </a:lnTo>
                  <a:cubicBezTo>
                    <a:pt x="4646" y="8537"/>
                    <a:pt x="5776" y="7407"/>
                    <a:pt x="5776" y="6026"/>
                  </a:cubicBezTo>
                  <a:lnTo>
                    <a:pt x="5776" y="2511"/>
                  </a:lnTo>
                  <a:cubicBezTo>
                    <a:pt x="5776" y="1109"/>
                    <a:pt x="4646" y="0"/>
                    <a:pt x="3265" y="0"/>
                  </a:cubicBezTo>
                  <a:close/>
                </a:path>
              </a:pathLst>
            </a:custGeom>
            <a:solidFill>
              <a:srgbClr val="F05A24"/>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0" name="Google Shape;8900;p36"/>
            <p:cNvSpPr/>
            <p:nvPr/>
          </p:nvSpPr>
          <p:spPr>
            <a:xfrm>
              <a:off x="1704325" y="4448813"/>
              <a:ext cx="88950" cy="55475"/>
            </a:xfrm>
            <a:custGeom>
              <a:avLst/>
              <a:gdLst/>
              <a:ahLst/>
              <a:cxnLst/>
              <a:rect l="l" t="t" r="r" b="b"/>
              <a:pathLst>
                <a:path w="3558" h="2219" extrusionOk="0">
                  <a:moveTo>
                    <a:pt x="0" y="0"/>
                  </a:moveTo>
                  <a:lnTo>
                    <a:pt x="0" y="2218"/>
                  </a:lnTo>
                  <a:lnTo>
                    <a:pt x="3139" y="2218"/>
                  </a:lnTo>
                  <a:cubicBezTo>
                    <a:pt x="3369" y="2218"/>
                    <a:pt x="3557" y="2030"/>
                    <a:pt x="3557" y="1800"/>
                  </a:cubicBezTo>
                  <a:lnTo>
                    <a:pt x="3557" y="419"/>
                  </a:lnTo>
                  <a:cubicBezTo>
                    <a:pt x="3536" y="189"/>
                    <a:pt x="3369" y="0"/>
                    <a:pt x="3139" y="0"/>
                  </a:cubicBezTo>
                  <a:close/>
                </a:path>
              </a:pathLst>
            </a:custGeom>
            <a:solidFill>
              <a:srgbClr val="F05A24"/>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1" name="Google Shape;8901;p36"/>
            <p:cNvSpPr/>
            <p:nvPr/>
          </p:nvSpPr>
          <p:spPr>
            <a:xfrm>
              <a:off x="1704325" y="4363038"/>
              <a:ext cx="71675" cy="213425"/>
            </a:xfrm>
            <a:custGeom>
              <a:avLst/>
              <a:gdLst/>
              <a:ahLst/>
              <a:cxnLst/>
              <a:rect l="l" t="t" r="r" b="b"/>
              <a:pathLst>
                <a:path w="2867" h="8537" extrusionOk="0">
                  <a:moveTo>
                    <a:pt x="0" y="0"/>
                  </a:moveTo>
                  <a:lnTo>
                    <a:pt x="0" y="8537"/>
                  </a:lnTo>
                  <a:lnTo>
                    <a:pt x="356" y="8537"/>
                  </a:lnTo>
                  <a:cubicBezTo>
                    <a:pt x="1737" y="8537"/>
                    <a:pt x="2867" y="7407"/>
                    <a:pt x="2867" y="6026"/>
                  </a:cubicBezTo>
                  <a:lnTo>
                    <a:pt x="2867" y="2511"/>
                  </a:lnTo>
                  <a:cubicBezTo>
                    <a:pt x="2867" y="1130"/>
                    <a:pt x="1737" y="0"/>
                    <a:pt x="356" y="0"/>
                  </a:cubicBezTo>
                  <a:close/>
                </a:path>
              </a:pathLst>
            </a:custGeom>
            <a:solidFill>
              <a:srgbClr val="F05A24"/>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2" name="Google Shape;8902;p36"/>
            <p:cNvSpPr/>
            <p:nvPr/>
          </p:nvSpPr>
          <p:spPr>
            <a:xfrm>
              <a:off x="1441725" y="3841513"/>
              <a:ext cx="524675" cy="607325"/>
            </a:xfrm>
            <a:custGeom>
              <a:avLst/>
              <a:gdLst/>
              <a:ahLst/>
              <a:cxnLst/>
              <a:rect l="l" t="t" r="r" b="b"/>
              <a:pathLst>
                <a:path w="20987" h="24293" extrusionOk="0">
                  <a:moveTo>
                    <a:pt x="10504" y="0"/>
                  </a:moveTo>
                  <a:cubicBezTo>
                    <a:pt x="4143" y="0"/>
                    <a:pt x="0" y="6675"/>
                    <a:pt x="2846" y="12366"/>
                  </a:cubicBezTo>
                  <a:lnTo>
                    <a:pt x="2909" y="12450"/>
                  </a:lnTo>
                  <a:cubicBezTo>
                    <a:pt x="3055" y="12785"/>
                    <a:pt x="3244" y="13098"/>
                    <a:pt x="3453" y="13391"/>
                  </a:cubicBezTo>
                  <a:cubicBezTo>
                    <a:pt x="6947" y="19438"/>
                    <a:pt x="6759" y="21677"/>
                    <a:pt x="6759" y="22786"/>
                  </a:cubicBezTo>
                  <a:cubicBezTo>
                    <a:pt x="6759" y="23435"/>
                    <a:pt x="7156" y="24041"/>
                    <a:pt x="7784" y="24292"/>
                  </a:cubicBezTo>
                  <a:lnTo>
                    <a:pt x="13245" y="24292"/>
                  </a:lnTo>
                  <a:cubicBezTo>
                    <a:pt x="13852" y="24041"/>
                    <a:pt x="14249" y="23435"/>
                    <a:pt x="14249" y="22786"/>
                  </a:cubicBezTo>
                  <a:cubicBezTo>
                    <a:pt x="14249" y="21677"/>
                    <a:pt x="14061" y="19438"/>
                    <a:pt x="17555" y="13391"/>
                  </a:cubicBezTo>
                  <a:cubicBezTo>
                    <a:pt x="17765" y="13098"/>
                    <a:pt x="17932" y="12764"/>
                    <a:pt x="18099" y="12450"/>
                  </a:cubicBezTo>
                  <a:cubicBezTo>
                    <a:pt x="18120" y="12429"/>
                    <a:pt x="18120" y="12387"/>
                    <a:pt x="18141" y="12366"/>
                  </a:cubicBezTo>
                  <a:cubicBezTo>
                    <a:pt x="20987" y="6675"/>
                    <a:pt x="16844" y="0"/>
                    <a:pt x="10504" y="0"/>
                  </a:cubicBezTo>
                  <a:close/>
                </a:path>
              </a:pathLst>
            </a:custGeom>
            <a:solidFill>
              <a:srgbClr val="FBED2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3" name="Google Shape;8903;p36"/>
            <p:cNvSpPr/>
            <p:nvPr/>
          </p:nvSpPr>
          <p:spPr>
            <a:xfrm>
              <a:off x="1703800" y="3842038"/>
              <a:ext cx="213950" cy="606800"/>
            </a:xfrm>
            <a:custGeom>
              <a:avLst/>
              <a:gdLst/>
              <a:ahLst/>
              <a:cxnLst/>
              <a:rect l="l" t="t" r="r" b="b"/>
              <a:pathLst>
                <a:path w="8558" h="24272" extrusionOk="0">
                  <a:moveTo>
                    <a:pt x="0" y="0"/>
                  </a:moveTo>
                  <a:lnTo>
                    <a:pt x="0" y="24271"/>
                  </a:lnTo>
                  <a:lnTo>
                    <a:pt x="2741" y="24271"/>
                  </a:lnTo>
                  <a:cubicBezTo>
                    <a:pt x="3348" y="24020"/>
                    <a:pt x="3766" y="23414"/>
                    <a:pt x="3745" y="22765"/>
                  </a:cubicBezTo>
                  <a:cubicBezTo>
                    <a:pt x="3745" y="21656"/>
                    <a:pt x="3557" y="19417"/>
                    <a:pt x="7051" y="13370"/>
                  </a:cubicBezTo>
                  <a:cubicBezTo>
                    <a:pt x="7261" y="13077"/>
                    <a:pt x="7449" y="12743"/>
                    <a:pt x="7616" y="12429"/>
                  </a:cubicBezTo>
                  <a:cubicBezTo>
                    <a:pt x="7637" y="12408"/>
                    <a:pt x="7637" y="12366"/>
                    <a:pt x="7658" y="12345"/>
                  </a:cubicBezTo>
                  <a:cubicBezTo>
                    <a:pt x="8244" y="11173"/>
                    <a:pt x="8558" y="9855"/>
                    <a:pt x="8558" y="8537"/>
                  </a:cubicBezTo>
                  <a:cubicBezTo>
                    <a:pt x="8558" y="3829"/>
                    <a:pt x="4729" y="0"/>
                    <a:pt x="0" y="0"/>
                  </a:cubicBezTo>
                  <a:close/>
                </a:path>
              </a:pathLst>
            </a:custGeom>
            <a:solidFill>
              <a:srgbClr val="F05A24"/>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4" name="Google Shape;8904;p36"/>
            <p:cNvSpPr/>
            <p:nvPr/>
          </p:nvSpPr>
          <p:spPr>
            <a:xfrm>
              <a:off x="1614863" y="4448813"/>
              <a:ext cx="178400" cy="55475"/>
            </a:xfrm>
            <a:custGeom>
              <a:avLst/>
              <a:gdLst/>
              <a:ahLst/>
              <a:cxnLst/>
              <a:rect l="l" t="t" r="r" b="b"/>
              <a:pathLst>
                <a:path w="7136" h="2219" extrusionOk="0">
                  <a:moveTo>
                    <a:pt x="419" y="0"/>
                  </a:moveTo>
                  <a:cubicBezTo>
                    <a:pt x="188" y="0"/>
                    <a:pt x="0" y="189"/>
                    <a:pt x="0" y="419"/>
                  </a:cubicBezTo>
                  <a:lnTo>
                    <a:pt x="0" y="1800"/>
                  </a:lnTo>
                  <a:cubicBezTo>
                    <a:pt x="0" y="2030"/>
                    <a:pt x="188" y="2218"/>
                    <a:pt x="419" y="2218"/>
                  </a:cubicBezTo>
                  <a:lnTo>
                    <a:pt x="6717" y="2218"/>
                  </a:lnTo>
                  <a:cubicBezTo>
                    <a:pt x="6926" y="2218"/>
                    <a:pt x="7114" y="2030"/>
                    <a:pt x="7135" y="1800"/>
                  </a:cubicBezTo>
                  <a:lnTo>
                    <a:pt x="7135" y="419"/>
                  </a:lnTo>
                  <a:cubicBezTo>
                    <a:pt x="7135" y="189"/>
                    <a:pt x="6947" y="0"/>
                    <a:pt x="6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5" name="Google Shape;8905;p36"/>
            <p:cNvSpPr/>
            <p:nvPr/>
          </p:nvSpPr>
          <p:spPr>
            <a:xfrm>
              <a:off x="1631588" y="4363038"/>
              <a:ext cx="144400" cy="213425"/>
            </a:xfrm>
            <a:custGeom>
              <a:avLst/>
              <a:gdLst/>
              <a:ahLst/>
              <a:cxnLst/>
              <a:rect l="l" t="t" r="r" b="b"/>
              <a:pathLst>
                <a:path w="5776" h="8537" extrusionOk="0">
                  <a:moveTo>
                    <a:pt x="2532" y="0"/>
                  </a:moveTo>
                  <a:cubicBezTo>
                    <a:pt x="1131" y="0"/>
                    <a:pt x="1" y="1109"/>
                    <a:pt x="1" y="2511"/>
                  </a:cubicBezTo>
                  <a:lnTo>
                    <a:pt x="1" y="6026"/>
                  </a:lnTo>
                  <a:cubicBezTo>
                    <a:pt x="1" y="7407"/>
                    <a:pt x="1131" y="8537"/>
                    <a:pt x="2532" y="8537"/>
                  </a:cubicBezTo>
                  <a:lnTo>
                    <a:pt x="3265" y="8537"/>
                  </a:lnTo>
                  <a:cubicBezTo>
                    <a:pt x="4646" y="8537"/>
                    <a:pt x="5776" y="7407"/>
                    <a:pt x="5776" y="6026"/>
                  </a:cubicBezTo>
                  <a:lnTo>
                    <a:pt x="5776" y="2511"/>
                  </a:lnTo>
                  <a:cubicBezTo>
                    <a:pt x="5776" y="1109"/>
                    <a:pt x="4646" y="0"/>
                    <a:pt x="32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6" name="Google Shape;8906;p36"/>
            <p:cNvSpPr/>
            <p:nvPr/>
          </p:nvSpPr>
          <p:spPr>
            <a:xfrm>
              <a:off x="1704313" y="4448813"/>
              <a:ext cx="88950" cy="55475"/>
            </a:xfrm>
            <a:custGeom>
              <a:avLst/>
              <a:gdLst/>
              <a:ahLst/>
              <a:cxnLst/>
              <a:rect l="l" t="t" r="r" b="b"/>
              <a:pathLst>
                <a:path w="3558" h="2219" extrusionOk="0">
                  <a:moveTo>
                    <a:pt x="0" y="0"/>
                  </a:moveTo>
                  <a:lnTo>
                    <a:pt x="0" y="2218"/>
                  </a:lnTo>
                  <a:lnTo>
                    <a:pt x="3139" y="2218"/>
                  </a:lnTo>
                  <a:cubicBezTo>
                    <a:pt x="3369" y="2218"/>
                    <a:pt x="3557" y="2030"/>
                    <a:pt x="3557" y="1800"/>
                  </a:cubicBezTo>
                  <a:lnTo>
                    <a:pt x="3557" y="419"/>
                  </a:lnTo>
                  <a:cubicBezTo>
                    <a:pt x="3536" y="189"/>
                    <a:pt x="3369" y="0"/>
                    <a:pt x="31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7" name="Google Shape;8907;p36"/>
            <p:cNvSpPr/>
            <p:nvPr/>
          </p:nvSpPr>
          <p:spPr>
            <a:xfrm>
              <a:off x="1704313" y="4363038"/>
              <a:ext cx="71675" cy="213425"/>
            </a:xfrm>
            <a:custGeom>
              <a:avLst/>
              <a:gdLst/>
              <a:ahLst/>
              <a:cxnLst/>
              <a:rect l="l" t="t" r="r" b="b"/>
              <a:pathLst>
                <a:path w="2867" h="8537" extrusionOk="0">
                  <a:moveTo>
                    <a:pt x="0" y="0"/>
                  </a:moveTo>
                  <a:lnTo>
                    <a:pt x="0" y="8537"/>
                  </a:lnTo>
                  <a:lnTo>
                    <a:pt x="356" y="8537"/>
                  </a:lnTo>
                  <a:cubicBezTo>
                    <a:pt x="1737" y="8537"/>
                    <a:pt x="2867" y="7407"/>
                    <a:pt x="2867" y="6026"/>
                  </a:cubicBezTo>
                  <a:lnTo>
                    <a:pt x="2867" y="2511"/>
                  </a:lnTo>
                  <a:cubicBezTo>
                    <a:pt x="2867" y="1130"/>
                    <a:pt x="1737" y="0"/>
                    <a:pt x="3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8" name="Google Shape;8908;p36"/>
            <p:cNvSpPr/>
            <p:nvPr/>
          </p:nvSpPr>
          <p:spPr>
            <a:xfrm>
              <a:off x="1441713" y="3841513"/>
              <a:ext cx="524675" cy="607325"/>
            </a:xfrm>
            <a:custGeom>
              <a:avLst/>
              <a:gdLst/>
              <a:ahLst/>
              <a:cxnLst/>
              <a:rect l="l" t="t" r="r" b="b"/>
              <a:pathLst>
                <a:path w="20987" h="24293" extrusionOk="0">
                  <a:moveTo>
                    <a:pt x="10504" y="0"/>
                  </a:moveTo>
                  <a:cubicBezTo>
                    <a:pt x="4143" y="0"/>
                    <a:pt x="0" y="6675"/>
                    <a:pt x="2846" y="12366"/>
                  </a:cubicBezTo>
                  <a:lnTo>
                    <a:pt x="2909" y="12450"/>
                  </a:lnTo>
                  <a:cubicBezTo>
                    <a:pt x="3055" y="12785"/>
                    <a:pt x="3244" y="13098"/>
                    <a:pt x="3453" y="13391"/>
                  </a:cubicBezTo>
                  <a:cubicBezTo>
                    <a:pt x="6947" y="19438"/>
                    <a:pt x="6759" y="21677"/>
                    <a:pt x="6759" y="22786"/>
                  </a:cubicBezTo>
                  <a:cubicBezTo>
                    <a:pt x="6759" y="23435"/>
                    <a:pt x="7156" y="24041"/>
                    <a:pt x="7784" y="24292"/>
                  </a:cubicBezTo>
                  <a:lnTo>
                    <a:pt x="13245" y="24292"/>
                  </a:lnTo>
                  <a:cubicBezTo>
                    <a:pt x="13852" y="24041"/>
                    <a:pt x="14249" y="23435"/>
                    <a:pt x="14249" y="22786"/>
                  </a:cubicBezTo>
                  <a:cubicBezTo>
                    <a:pt x="14249" y="21677"/>
                    <a:pt x="14061" y="19438"/>
                    <a:pt x="17555" y="13391"/>
                  </a:cubicBezTo>
                  <a:cubicBezTo>
                    <a:pt x="17765" y="13098"/>
                    <a:pt x="17932" y="12764"/>
                    <a:pt x="18099" y="12450"/>
                  </a:cubicBezTo>
                  <a:cubicBezTo>
                    <a:pt x="18120" y="12429"/>
                    <a:pt x="18120" y="12387"/>
                    <a:pt x="18141" y="12366"/>
                  </a:cubicBezTo>
                  <a:cubicBezTo>
                    <a:pt x="20987" y="6675"/>
                    <a:pt x="16844" y="0"/>
                    <a:pt x="105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9" name="Google Shape;8909;p36"/>
            <p:cNvSpPr/>
            <p:nvPr/>
          </p:nvSpPr>
          <p:spPr>
            <a:xfrm>
              <a:off x="1703788" y="3842038"/>
              <a:ext cx="213950" cy="606800"/>
            </a:xfrm>
            <a:custGeom>
              <a:avLst/>
              <a:gdLst/>
              <a:ahLst/>
              <a:cxnLst/>
              <a:rect l="l" t="t" r="r" b="b"/>
              <a:pathLst>
                <a:path w="8558" h="24272" extrusionOk="0">
                  <a:moveTo>
                    <a:pt x="0" y="0"/>
                  </a:moveTo>
                  <a:lnTo>
                    <a:pt x="0" y="24271"/>
                  </a:lnTo>
                  <a:lnTo>
                    <a:pt x="2741" y="24271"/>
                  </a:lnTo>
                  <a:cubicBezTo>
                    <a:pt x="3348" y="24020"/>
                    <a:pt x="3766" y="23414"/>
                    <a:pt x="3745" y="22765"/>
                  </a:cubicBezTo>
                  <a:cubicBezTo>
                    <a:pt x="3745" y="21656"/>
                    <a:pt x="3557" y="19417"/>
                    <a:pt x="7051" y="13370"/>
                  </a:cubicBezTo>
                  <a:cubicBezTo>
                    <a:pt x="7261" y="13077"/>
                    <a:pt x="7449" y="12743"/>
                    <a:pt x="7616" y="12429"/>
                  </a:cubicBezTo>
                  <a:cubicBezTo>
                    <a:pt x="7637" y="12408"/>
                    <a:pt x="7637" y="12366"/>
                    <a:pt x="7658" y="12345"/>
                  </a:cubicBezTo>
                  <a:cubicBezTo>
                    <a:pt x="8244" y="11173"/>
                    <a:pt x="8558" y="9855"/>
                    <a:pt x="8558" y="8537"/>
                  </a:cubicBezTo>
                  <a:cubicBezTo>
                    <a:pt x="8558" y="3829"/>
                    <a:pt x="4729"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10" name="Google Shape;8910;p36"/>
          <p:cNvGrpSpPr/>
          <p:nvPr/>
        </p:nvGrpSpPr>
        <p:grpSpPr>
          <a:xfrm rot="-662724">
            <a:off x="27599" y="2644769"/>
            <a:ext cx="556640" cy="703189"/>
            <a:chOff x="2884913" y="4249000"/>
            <a:chExt cx="431063" cy="544550"/>
          </a:xfrm>
        </p:grpSpPr>
        <p:sp>
          <p:nvSpPr>
            <p:cNvPr id="8911" name="Google Shape;8911;p36"/>
            <p:cNvSpPr/>
            <p:nvPr/>
          </p:nvSpPr>
          <p:spPr>
            <a:xfrm>
              <a:off x="2884925" y="4249000"/>
              <a:ext cx="371425" cy="498000"/>
            </a:xfrm>
            <a:custGeom>
              <a:avLst/>
              <a:gdLst/>
              <a:ahLst/>
              <a:cxnLst/>
              <a:rect l="l" t="t" r="r" b="b"/>
              <a:pathLst>
                <a:path w="14857" h="19920" extrusionOk="0">
                  <a:moveTo>
                    <a:pt x="0" y="0"/>
                  </a:moveTo>
                  <a:lnTo>
                    <a:pt x="0" y="19920"/>
                  </a:lnTo>
                  <a:lnTo>
                    <a:pt x="14856" y="19920"/>
                  </a:lnTo>
                  <a:lnTo>
                    <a:pt x="14856" y="0"/>
                  </a:lnTo>
                  <a:close/>
                </a:path>
              </a:pathLst>
            </a:custGeom>
            <a:solidFill>
              <a:srgbClr val="F1F1F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2" name="Google Shape;8912;p36"/>
            <p:cNvSpPr/>
            <p:nvPr/>
          </p:nvSpPr>
          <p:spPr>
            <a:xfrm>
              <a:off x="2922575" y="4299725"/>
              <a:ext cx="145975" cy="9450"/>
            </a:xfrm>
            <a:custGeom>
              <a:avLst/>
              <a:gdLst/>
              <a:ahLst/>
              <a:cxnLst/>
              <a:rect l="l" t="t" r="r" b="b"/>
              <a:pathLst>
                <a:path w="5839" h="378" extrusionOk="0">
                  <a:moveTo>
                    <a:pt x="1" y="1"/>
                  </a:moveTo>
                  <a:lnTo>
                    <a:pt x="1" y="378"/>
                  </a:lnTo>
                  <a:lnTo>
                    <a:pt x="5838" y="378"/>
                  </a:lnTo>
                  <a:lnTo>
                    <a:pt x="5838" y="1"/>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3" name="Google Shape;8913;p36"/>
            <p:cNvSpPr/>
            <p:nvPr/>
          </p:nvSpPr>
          <p:spPr>
            <a:xfrm>
              <a:off x="2922575" y="4322750"/>
              <a:ext cx="295575" cy="9450"/>
            </a:xfrm>
            <a:custGeom>
              <a:avLst/>
              <a:gdLst/>
              <a:ahLst/>
              <a:cxnLst/>
              <a:rect l="l" t="t" r="r" b="b"/>
              <a:pathLst>
                <a:path w="11823" h="378" extrusionOk="0">
                  <a:moveTo>
                    <a:pt x="1" y="1"/>
                  </a:moveTo>
                  <a:lnTo>
                    <a:pt x="1" y="377"/>
                  </a:lnTo>
                  <a:lnTo>
                    <a:pt x="11823" y="377"/>
                  </a:lnTo>
                  <a:lnTo>
                    <a:pt x="11823" y="1"/>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4" name="Google Shape;8914;p36"/>
            <p:cNvSpPr/>
            <p:nvPr/>
          </p:nvSpPr>
          <p:spPr>
            <a:xfrm>
              <a:off x="2922575" y="4343150"/>
              <a:ext cx="295575" cy="9975"/>
            </a:xfrm>
            <a:custGeom>
              <a:avLst/>
              <a:gdLst/>
              <a:ahLst/>
              <a:cxnLst/>
              <a:rect l="l" t="t" r="r" b="b"/>
              <a:pathLst>
                <a:path w="11823" h="399" extrusionOk="0">
                  <a:moveTo>
                    <a:pt x="1" y="1"/>
                  </a:moveTo>
                  <a:lnTo>
                    <a:pt x="1" y="398"/>
                  </a:lnTo>
                  <a:lnTo>
                    <a:pt x="11823" y="398"/>
                  </a:lnTo>
                  <a:lnTo>
                    <a:pt x="11823" y="1"/>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5" name="Google Shape;8915;p36"/>
            <p:cNvSpPr/>
            <p:nvPr/>
          </p:nvSpPr>
          <p:spPr>
            <a:xfrm>
              <a:off x="2922575" y="4364075"/>
              <a:ext cx="295575" cy="9450"/>
            </a:xfrm>
            <a:custGeom>
              <a:avLst/>
              <a:gdLst/>
              <a:ahLst/>
              <a:cxnLst/>
              <a:rect l="l" t="t" r="r" b="b"/>
              <a:pathLst>
                <a:path w="11823" h="378" extrusionOk="0">
                  <a:moveTo>
                    <a:pt x="1" y="1"/>
                  </a:moveTo>
                  <a:lnTo>
                    <a:pt x="1" y="377"/>
                  </a:lnTo>
                  <a:lnTo>
                    <a:pt x="11823" y="377"/>
                  </a:lnTo>
                  <a:lnTo>
                    <a:pt x="11823" y="1"/>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6" name="Google Shape;8916;p36"/>
            <p:cNvSpPr/>
            <p:nvPr/>
          </p:nvSpPr>
          <p:spPr>
            <a:xfrm>
              <a:off x="2922575" y="4385000"/>
              <a:ext cx="295575" cy="9450"/>
            </a:xfrm>
            <a:custGeom>
              <a:avLst/>
              <a:gdLst/>
              <a:ahLst/>
              <a:cxnLst/>
              <a:rect l="l" t="t" r="r" b="b"/>
              <a:pathLst>
                <a:path w="11823" h="378" extrusionOk="0">
                  <a:moveTo>
                    <a:pt x="1" y="1"/>
                  </a:moveTo>
                  <a:lnTo>
                    <a:pt x="1" y="377"/>
                  </a:lnTo>
                  <a:lnTo>
                    <a:pt x="11823" y="377"/>
                  </a:lnTo>
                  <a:lnTo>
                    <a:pt x="11823" y="1"/>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7" name="Google Shape;8917;p36"/>
            <p:cNvSpPr/>
            <p:nvPr/>
          </p:nvSpPr>
          <p:spPr>
            <a:xfrm>
              <a:off x="2922575" y="4405925"/>
              <a:ext cx="295575" cy="9450"/>
            </a:xfrm>
            <a:custGeom>
              <a:avLst/>
              <a:gdLst/>
              <a:ahLst/>
              <a:cxnLst/>
              <a:rect l="l" t="t" r="r" b="b"/>
              <a:pathLst>
                <a:path w="11823" h="378" extrusionOk="0">
                  <a:moveTo>
                    <a:pt x="1" y="0"/>
                  </a:moveTo>
                  <a:lnTo>
                    <a:pt x="1" y="377"/>
                  </a:lnTo>
                  <a:lnTo>
                    <a:pt x="11823" y="377"/>
                  </a:lnTo>
                  <a:lnTo>
                    <a:pt x="11823" y="0"/>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8" name="Google Shape;8918;p36"/>
            <p:cNvSpPr/>
            <p:nvPr/>
          </p:nvSpPr>
          <p:spPr>
            <a:xfrm>
              <a:off x="2922575" y="4426850"/>
              <a:ext cx="295575" cy="9450"/>
            </a:xfrm>
            <a:custGeom>
              <a:avLst/>
              <a:gdLst/>
              <a:ahLst/>
              <a:cxnLst/>
              <a:rect l="l" t="t" r="r" b="b"/>
              <a:pathLst>
                <a:path w="11823" h="378" extrusionOk="0">
                  <a:moveTo>
                    <a:pt x="1" y="0"/>
                  </a:moveTo>
                  <a:lnTo>
                    <a:pt x="1" y="377"/>
                  </a:lnTo>
                  <a:lnTo>
                    <a:pt x="11823" y="377"/>
                  </a:lnTo>
                  <a:lnTo>
                    <a:pt x="11823" y="0"/>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9" name="Google Shape;8919;p36"/>
            <p:cNvSpPr/>
            <p:nvPr/>
          </p:nvSpPr>
          <p:spPr>
            <a:xfrm>
              <a:off x="2922575" y="4447775"/>
              <a:ext cx="295575" cy="9425"/>
            </a:xfrm>
            <a:custGeom>
              <a:avLst/>
              <a:gdLst/>
              <a:ahLst/>
              <a:cxnLst/>
              <a:rect l="l" t="t" r="r" b="b"/>
              <a:pathLst>
                <a:path w="11823" h="377" extrusionOk="0">
                  <a:moveTo>
                    <a:pt x="1" y="0"/>
                  </a:moveTo>
                  <a:lnTo>
                    <a:pt x="1" y="377"/>
                  </a:lnTo>
                  <a:lnTo>
                    <a:pt x="11823" y="377"/>
                  </a:lnTo>
                  <a:lnTo>
                    <a:pt x="11823" y="0"/>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0" name="Google Shape;8920;p36"/>
            <p:cNvSpPr/>
            <p:nvPr/>
          </p:nvSpPr>
          <p:spPr>
            <a:xfrm>
              <a:off x="2922575" y="4468700"/>
              <a:ext cx="295575" cy="9425"/>
            </a:xfrm>
            <a:custGeom>
              <a:avLst/>
              <a:gdLst/>
              <a:ahLst/>
              <a:cxnLst/>
              <a:rect l="l" t="t" r="r" b="b"/>
              <a:pathLst>
                <a:path w="11823" h="377" extrusionOk="0">
                  <a:moveTo>
                    <a:pt x="1" y="0"/>
                  </a:moveTo>
                  <a:lnTo>
                    <a:pt x="1" y="377"/>
                  </a:lnTo>
                  <a:lnTo>
                    <a:pt x="11823" y="377"/>
                  </a:lnTo>
                  <a:lnTo>
                    <a:pt x="11823" y="0"/>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1" name="Google Shape;8921;p36"/>
            <p:cNvSpPr/>
            <p:nvPr/>
          </p:nvSpPr>
          <p:spPr>
            <a:xfrm>
              <a:off x="2922575" y="4489625"/>
              <a:ext cx="295575" cy="9425"/>
            </a:xfrm>
            <a:custGeom>
              <a:avLst/>
              <a:gdLst/>
              <a:ahLst/>
              <a:cxnLst/>
              <a:rect l="l" t="t" r="r" b="b"/>
              <a:pathLst>
                <a:path w="11823" h="377" extrusionOk="0">
                  <a:moveTo>
                    <a:pt x="1" y="0"/>
                  </a:moveTo>
                  <a:lnTo>
                    <a:pt x="1" y="377"/>
                  </a:lnTo>
                  <a:lnTo>
                    <a:pt x="11823" y="377"/>
                  </a:lnTo>
                  <a:lnTo>
                    <a:pt x="11823" y="0"/>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2" name="Google Shape;8922;p36"/>
            <p:cNvSpPr/>
            <p:nvPr/>
          </p:nvSpPr>
          <p:spPr>
            <a:xfrm>
              <a:off x="2922575" y="4510025"/>
              <a:ext cx="295575" cy="9950"/>
            </a:xfrm>
            <a:custGeom>
              <a:avLst/>
              <a:gdLst/>
              <a:ahLst/>
              <a:cxnLst/>
              <a:rect l="l" t="t" r="r" b="b"/>
              <a:pathLst>
                <a:path w="11823" h="398" extrusionOk="0">
                  <a:moveTo>
                    <a:pt x="1" y="0"/>
                  </a:moveTo>
                  <a:lnTo>
                    <a:pt x="1" y="398"/>
                  </a:lnTo>
                  <a:lnTo>
                    <a:pt x="11823" y="398"/>
                  </a:lnTo>
                  <a:lnTo>
                    <a:pt x="11823" y="0"/>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3" name="Google Shape;8923;p36"/>
            <p:cNvSpPr/>
            <p:nvPr/>
          </p:nvSpPr>
          <p:spPr>
            <a:xfrm>
              <a:off x="2922575" y="4530950"/>
              <a:ext cx="295575" cy="9950"/>
            </a:xfrm>
            <a:custGeom>
              <a:avLst/>
              <a:gdLst/>
              <a:ahLst/>
              <a:cxnLst/>
              <a:rect l="l" t="t" r="r" b="b"/>
              <a:pathLst>
                <a:path w="11823" h="398" extrusionOk="0">
                  <a:moveTo>
                    <a:pt x="1" y="0"/>
                  </a:moveTo>
                  <a:lnTo>
                    <a:pt x="1" y="398"/>
                  </a:lnTo>
                  <a:lnTo>
                    <a:pt x="11823" y="398"/>
                  </a:lnTo>
                  <a:lnTo>
                    <a:pt x="11823" y="0"/>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4" name="Google Shape;8924;p36"/>
            <p:cNvSpPr/>
            <p:nvPr/>
          </p:nvSpPr>
          <p:spPr>
            <a:xfrm>
              <a:off x="2922575" y="4551875"/>
              <a:ext cx="295575" cy="9425"/>
            </a:xfrm>
            <a:custGeom>
              <a:avLst/>
              <a:gdLst/>
              <a:ahLst/>
              <a:cxnLst/>
              <a:rect l="l" t="t" r="r" b="b"/>
              <a:pathLst>
                <a:path w="11823" h="377" extrusionOk="0">
                  <a:moveTo>
                    <a:pt x="1" y="0"/>
                  </a:moveTo>
                  <a:lnTo>
                    <a:pt x="1" y="377"/>
                  </a:lnTo>
                  <a:lnTo>
                    <a:pt x="11823" y="377"/>
                  </a:lnTo>
                  <a:lnTo>
                    <a:pt x="11823" y="0"/>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5" name="Google Shape;8925;p36"/>
            <p:cNvSpPr/>
            <p:nvPr/>
          </p:nvSpPr>
          <p:spPr>
            <a:xfrm>
              <a:off x="2922575" y="4572800"/>
              <a:ext cx="295575" cy="9425"/>
            </a:xfrm>
            <a:custGeom>
              <a:avLst/>
              <a:gdLst/>
              <a:ahLst/>
              <a:cxnLst/>
              <a:rect l="l" t="t" r="r" b="b"/>
              <a:pathLst>
                <a:path w="11823" h="377" extrusionOk="0">
                  <a:moveTo>
                    <a:pt x="1" y="0"/>
                  </a:moveTo>
                  <a:lnTo>
                    <a:pt x="1" y="377"/>
                  </a:lnTo>
                  <a:lnTo>
                    <a:pt x="11823" y="377"/>
                  </a:lnTo>
                  <a:lnTo>
                    <a:pt x="11823" y="0"/>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6" name="Google Shape;8926;p36"/>
            <p:cNvSpPr/>
            <p:nvPr/>
          </p:nvSpPr>
          <p:spPr>
            <a:xfrm>
              <a:off x="2922575" y="4593725"/>
              <a:ext cx="295575" cy="9425"/>
            </a:xfrm>
            <a:custGeom>
              <a:avLst/>
              <a:gdLst/>
              <a:ahLst/>
              <a:cxnLst/>
              <a:rect l="l" t="t" r="r" b="b"/>
              <a:pathLst>
                <a:path w="11823" h="377" extrusionOk="0">
                  <a:moveTo>
                    <a:pt x="1" y="0"/>
                  </a:moveTo>
                  <a:lnTo>
                    <a:pt x="1" y="377"/>
                  </a:lnTo>
                  <a:lnTo>
                    <a:pt x="11823" y="377"/>
                  </a:lnTo>
                  <a:lnTo>
                    <a:pt x="11823" y="0"/>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7" name="Google Shape;8927;p36"/>
            <p:cNvSpPr/>
            <p:nvPr/>
          </p:nvSpPr>
          <p:spPr>
            <a:xfrm>
              <a:off x="2922575" y="4614650"/>
              <a:ext cx="295575" cy="9425"/>
            </a:xfrm>
            <a:custGeom>
              <a:avLst/>
              <a:gdLst/>
              <a:ahLst/>
              <a:cxnLst/>
              <a:rect l="l" t="t" r="r" b="b"/>
              <a:pathLst>
                <a:path w="11823" h="377" extrusionOk="0">
                  <a:moveTo>
                    <a:pt x="1" y="0"/>
                  </a:moveTo>
                  <a:lnTo>
                    <a:pt x="1" y="377"/>
                  </a:lnTo>
                  <a:lnTo>
                    <a:pt x="11823" y="377"/>
                  </a:lnTo>
                  <a:lnTo>
                    <a:pt x="11823" y="0"/>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8" name="Google Shape;8928;p36"/>
            <p:cNvSpPr/>
            <p:nvPr/>
          </p:nvSpPr>
          <p:spPr>
            <a:xfrm>
              <a:off x="2922575" y="4635550"/>
              <a:ext cx="295575" cy="9450"/>
            </a:xfrm>
            <a:custGeom>
              <a:avLst/>
              <a:gdLst/>
              <a:ahLst/>
              <a:cxnLst/>
              <a:rect l="l" t="t" r="r" b="b"/>
              <a:pathLst>
                <a:path w="11823" h="378" extrusionOk="0">
                  <a:moveTo>
                    <a:pt x="1" y="1"/>
                  </a:moveTo>
                  <a:lnTo>
                    <a:pt x="1" y="378"/>
                  </a:lnTo>
                  <a:lnTo>
                    <a:pt x="11823" y="378"/>
                  </a:lnTo>
                  <a:lnTo>
                    <a:pt x="11823" y="1"/>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9" name="Google Shape;8929;p36"/>
            <p:cNvSpPr/>
            <p:nvPr/>
          </p:nvSpPr>
          <p:spPr>
            <a:xfrm>
              <a:off x="2922575" y="4656475"/>
              <a:ext cx="295575" cy="9450"/>
            </a:xfrm>
            <a:custGeom>
              <a:avLst/>
              <a:gdLst/>
              <a:ahLst/>
              <a:cxnLst/>
              <a:rect l="l" t="t" r="r" b="b"/>
              <a:pathLst>
                <a:path w="11823" h="378" extrusionOk="0">
                  <a:moveTo>
                    <a:pt x="1" y="1"/>
                  </a:moveTo>
                  <a:lnTo>
                    <a:pt x="1" y="378"/>
                  </a:lnTo>
                  <a:lnTo>
                    <a:pt x="11823" y="378"/>
                  </a:lnTo>
                  <a:lnTo>
                    <a:pt x="11823" y="1"/>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0" name="Google Shape;8930;p36"/>
            <p:cNvSpPr/>
            <p:nvPr/>
          </p:nvSpPr>
          <p:spPr>
            <a:xfrm>
              <a:off x="3258400" y="4337850"/>
              <a:ext cx="57575" cy="66600"/>
            </a:xfrm>
            <a:custGeom>
              <a:avLst/>
              <a:gdLst/>
              <a:ahLst/>
              <a:cxnLst/>
              <a:rect l="l" t="t" r="r" b="b"/>
              <a:pathLst>
                <a:path w="2303" h="2664" extrusionOk="0">
                  <a:moveTo>
                    <a:pt x="1087" y="0"/>
                  </a:moveTo>
                  <a:cubicBezTo>
                    <a:pt x="967" y="0"/>
                    <a:pt x="858" y="67"/>
                    <a:pt x="796" y="192"/>
                  </a:cubicBezTo>
                  <a:lnTo>
                    <a:pt x="63" y="1845"/>
                  </a:lnTo>
                  <a:cubicBezTo>
                    <a:pt x="1" y="1991"/>
                    <a:pt x="63" y="2179"/>
                    <a:pt x="210" y="2242"/>
                  </a:cubicBezTo>
                  <a:lnTo>
                    <a:pt x="1089" y="2640"/>
                  </a:lnTo>
                  <a:cubicBezTo>
                    <a:pt x="1126" y="2656"/>
                    <a:pt x="1166" y="2664"/>
                    <a:pt x="1206" y="2664"/>
                  </a:cubicBezTo>
                  <a:cubicBezTo>
                    <a:pt x="1323" y="2664"/>
                    <a:pt x="1440" y="2597"/>
                    <a:pt x="1486" y="2472"/>
                  </a:cubicBezTo>
                  <a:lnTo>
                    <a:pt x="2219" y="819"/>
                  </a:lnTo>
                  <a:cubicBezTo>
                    <a:pt x="2302" y="673"/>
                    <a:pt x="2219" y="485"/>
                    <a:pt x="2072" y="422"/>
                  </a:cubicBezTo>
                  <a:lnTo>
                    <a:pt x="1214" y="24"/>
                  </a:lnTo>
                  <a:cubicBezTo>
                    <a:pt x="1172" y="8"/>
                    <a:pt x="1129" y="0"/>
                    <a:pt x="1087" y="0"/>
                  </a:cubicBezTo>
                  <a:close/>
                </a:path>
              </a:pathLst>
            </a:custGeom>
            <a:solidFill>
              <a:srgbClr val="FF7BA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1" name="Google Shape;8931;p36"/>
            <p:cNvSpPr/>
            <p:nvPr/>
          </p:nvSpPr>
          <p:spPr>
            <a:xfrm>
              <a:off x="3260500" y="4357800"/>
              <a:ext cx="46575" cy="40300"/>
            </a:xfrm>
            <a:custGeom>
              <a:avLst/>
              <a:gdLst/>
              <a:ahLst/>
              <a:cxnLst/>
              <a:rect l="l" t="t" r="r" b="b"/>
              <a:pathLst>
                <a:path w="1863" h="1612" extrusionOk="0">
                  <a:moveTo>
                    <a:pt x="440" y="1"/>
                  </a:moveTo>
                  <a:lnTo>
                    <a:pt x="0" y="984"/>
                  </a:lnTo>
                  <a:lnTo>
                    <a:pt x="1444" y="1612"/>
                  </a:lnTo>
                  <a:lnTo>
                    <a:pt x="1863" y="649"/>
                  </a:lnTo>
                  <a:lnTo>
                    <a:pt x="440" y="1"/>
                  </a:lnTo>
                  <a:close/>
                </a:path>
              </a:pathLst>
            </a:custGeom>
            <a:solidFill>
              <a:srgbClr val="B2B2B2"/>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2" name="Google Shape;8932;p36"/>
            <p:cNvSpPr/>
            <p:nvPr/>
          </p:nvSpPr>
          <p:spPr>
            <a:xfrm>
              <a:off x="3099375" y="4382900"/>
              <a:ext cx="172650" cy="366200"/>
            </a:xfrm>
            <a:custGeom>
              <a:avLst/>
              <a:gdLst/>
              <a:ahLst/>
              <a:cxnLst/>
              <a:rect l="l" t="t" r="r" b="b"/>
              <a:pathLst>
                <a:path w="6906" h="14648" extrusionOk="0">
                  <a:moveTo>
                    <a:pt x="6424" y="1"/>
                  </a:moveTo>
                  <a:lnTo>
                    <a:pt x="1" y="14438"/>
                  </a:lnTo>
                  <a:lnTo>
                    <a:pt x="461" y="14647"/>
                  </a:lnTo>
                  <a:lnTo>
                    <a:pt x="6906" y="210"/>
                  </a:lnTo>
                  <a:lnTo>
                    <a:pt x="6424" y="1"/>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3" name="Google Shape;8933;p36"/>
            <p:cNvSpPr/>
            <p:nvPr/>
          </p:nvSpPr>
          <p:spPr>
            <a:xfrm>
              <a:off x="3110900" y="4387625"/>
              <a:ext cx="173150" cy="366175"/>
            </a:xfrm>
            <a:custGeom>
              <a:avLst/>
              <a:gdLst/>
              <a:ahLst/>
              <a:cxnLst/>
              <a:rect l="l" t="t" r="r" b="b"/>
              <a:pathLst>
                <a:path w="6926" h="14647" extrusionOk="0">
                  <a:moveTo>
                    <a:pt x="6445" y="0"/>
                  </a:moveTo>
                  <a:lnTo>
                    <a:pt x="0" y="14437"/>
                  </a:lnTo>
                  <a:lnTo>
                    <a:pt x="482" y="14647"/>
                  </a:lnTo>
                  <a:lnTo>
                    <a:pt x="6926" y="209"/>
                  </a:lnTo>
                  <a:lnTo>
                    <a:pt x="6445" y="0"/>
                  </a:lnTo>
                  <a:close/>
                </a:path>
              </a:pathLst>
            </a:custGeom>
            <a:solidFill>
              <a:srgbClr val="FBED2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4" name="Google Shape;8934;p36"/>
            <p:cNvSpPr/>
            <p:nvPr/>
          </p:nvSpPr>
          <p:spPr>
            <a:xfrm>
              <a:off x="3122925" y="4393375"/>
              <a:ext cx="173175" cy="366175"/>
            </a:xfrm>
            <a:custGeom>
              <a:avLst/>
              <a:gdLst/>
              <a:ahLst/>
              <a:cxnLst/>
              <a:rect l="l" t="t" r="r" b="b"/>
              <a:pathLst>
                <a:path w="6927" h="14647" extrusionOk="0">
                  <a:moveTo>
                    <a:pt x="6445" y="0"/>
                  </a:moveTo>
                  <a:lnTo>
                    <a:pt x="1" y="14417"/>
                  </a:lnTo>
                  <a:lnTo>
                    <a:pt x="482" y="14647"/>
                  </a:lnTo>
                  <a:lnTo>
                    <a:pt x="6926" y="210"/>
                  </a:lnTo>
                  <a:lnTo>
                    <a:pt x="6445" y="0"/>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5" name="Google Shape;8935;p36"/>
            <p:cNvSpPr/>
            <p:nvPr/>
          </p:nvSpPr>
          <p:spPr>
            <a:xfrm>
              <a:off x="3256325" y="4379575"/>
              <a:ext cx="43425" cy="22375"/>
            </a:xfrm>
            <a:custGeom>
              <a:avLst/>
              <a:gdLst/>
              <a:ahLst/>
              <a:cxnLst/>
              <a:rect l="l" t="t" r="r" b="b"/>
              <a:pathLst>
                <a:path w="1737" h="895" extrusionOk="0">
                  <a:moveTo>
                    <a:pt x="142" y="0"/>
                  </a:moveTo>
                  <a:cubicBezTo>
                    <a:pt x="97" y="0"/>
                    <a:pt x="58" y="24"/>
                    <a:pt x="42" y="71"/>
                  </a:cubicBezTo>
                  <a:cubicBezTo>
                    <a:pt x="0" y="134"/>
                    <a:pt x="42" y="218"/>
                    <a:pt x="105" y="238"/>
                  </a:cubicBezTo>
                  <a:lnTo>
                    <a:pt x="1548" y="887"/>
                  </a:lnTo>
                  <a:cubicBezTo>
                    <a:pt x="1564" y="892"/>
                    <a:pt x="1580" y="895"/>
                    <a:pt x="1595" y="895"/>
                  </a:cubicBezTo>
                  <a:cubicBezTo>
                    <a:pt x="1641" y="895"/>
                    <a:pt x="1684" y="871"/>
                    <a:pt x="1716" y="824"/>
                  </a:cubicBezTo>
                  <a:cubicBezTo>
                    <a:pt x="1737" y="762"/>
                    <a:pt x="1716" y="699"/>
                    <a:pt x="1653" y="657"/>
                  </a:cubicBezTo>
                  <a:lnTo>
                    <a:pt x="188" y="8"/>
                  </a:lnTo>
                  <a:cubicBezTo>
                    <a:pt x="173" y="3"/>
                    <a:pt x="157" y="0"/>
                    <a:pt x="142" y="0"/>
                  </a:cubicBezTo>
                  <a:close/>
                </a:path>
              </a:pathLst>
            </a:custGeom>
            <a:solidFill>
              <a:srgbClr val="CBCBC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6" name="Google Shape;8936;p36"/>
            <p:cNvSpPr/>
            <p:nvPr/>
          </p:nvSpPr>
          <p:spPr>
            <a:xfrm>
              <a:off x="3267825" y="4354475"/>
              <a:ext cx="42925" cy="22600"/>
            </a:xfrm>
            <a:custGeom>
              <a:avLst/>
              <a:gdLst/>
              <a:ahLst/>
              <a:cxnLst/>
              <a:rect l="l" t="t" r="r" b="b"/>
              <a:pathLst>
                <a:path w="1717" h="904" extrusionOk="0">
                  <a:moveTo>
                    <a:pt x="142" y="0"/>
                  </a:moveTo>
                  <a:cubicBezTo>
                    <a:pt x="90" y="0"/>
                    <a:pt x="37" y="28"/>
                    <a:pt x="21" y="92"/>
                  </a:cubicBezTo>
                  <a:cubicBezTo>
                    <a:pt x="0" y="154"/>
                    <a:pt x="21" y="217"/>
                    <a:pt x="84" y="238"/>
                  </a:cubicBezTo>
                  <a:lnTo>
                    <a:pt x="1528" y="887"/>
                  </a:lnTo>
                  <a:cubicBezTo>
                    <a:pt x="1545" y="898"/>
                    <a:pt x="1564" y="904"/>
                    <a:pt x="1583" y="904"/>
                  </a:cubicBezTo>
                  <a:cubicBezTo>
                    <a:pt x="1632" y="904"/>
                    <a:pt x="1680" y="869"/>
                    <a:pt x="1695" y="824"/>
                  </a:cubicBezTo>
                  <a:cubicBezTo>
                    <a:pt x="1716" y="761"/>
                    <a:pt x="1695" y="698"/>
                    <a:pt x="1632" y="657"/>
                  </a:cubicBezTo>
                  <a:lnTo>
                    <a:pt x="189" y="8"/>
                  </a:lnTo>
                  <a:cubicBezTo>
                    <a:pt x="174" y="3"/>
                    <a:pt x="158" y="0"/>
                    <a:pt x="142" y="0"/>
                  </a:cubicBezTo>
                  <a:close/>
                </a:path>
              </a:pathLst>
            </a:custGeom>
            <a:solidFill>
              <a:srgbClr val="CBCBC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7" name="Google Shape;8937;p36"/>
            <p:cNvSpPr/>
            <p:nvPr/>
          </p:nvSpPr>
          <p:spPr>
            <a:xfrm>
              <a:off x="3098350" y="4743325"/>
              <a:ext cx="36625" cy="50225"/>
            </a:xfrm>
            <a:custGeom>
              <a:avLst/>
              <a:gdLst/>
              <a:ahLst/>
              <a:cxnLst/>
              <a:rect l="l" t="t" r="r" b="b"/>
              <a:pathLst>
                <a:path w="1465" h="2009" extrusionOk="0">
                  <a:moveTo>
                    <a:pt x="21" y="0"/>
                  </a:moveTo>
                  <a:lnTo>
                    <a:pt x="0" y="2009"/>
                  </a:lnTo>
                  <a:lnTo>
                    <a:pt x="1465" y="649"/>
                  </a:lnTo>
                  <a:lnTo>
                    <a:pt x="21" y="0"/>
                  </a:lnTo>
                  <a:close/>
                </a:path>
              </a:pathLst>
            </a:custGeom>
            <a:solidFill>
              <a:srgbClr val="EBD3B9"/>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8" name="Google Shape;8938;p36"/>
            <p:cNvSpPr/>
            <p:nvPr/>
          </p:nvSpPr>
          <p:spPr>
            <a:xfrm>
              <a:off x="3098350" y="4781500"/>
              <a:ext cx="8375" cy="12050"/>
            </a:xfrm>
            <a:custGeom>
              <a:avLst/>
              <a:gdLst/>
              <a:ahLst/>
              <a:cxnLst/>
              <a:rect l="l" t="t" r="r" b="b"/>
              <a:pathLst>
                <a:path w="335" h="482" extrusionOk="0">
                  <a:moveTo>
                    <a:pt x="0" y="1"/>
                  </a:moveTo>
                  <a:lnTo>
                    <a:pt x="0" y="482"/>
                  </a:lnTo>
                  <a:lnTo>
                    <a:pt x="335" y="147"/>
                  </a:lnTo>
                  <a:lnTo>
                    <a:pt x="0" y="1"/>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9" name="Google Shape;8939;p36"/>
            <p:cNvSpPr/>
            <p:nvPr/>
          </p:nvSpPr>
          <p:spPr>
            <a:xfrm>
              <a:off x="3289275" y="4343150"/>
              <a:ext cx="26700" cy="27750"/>
            </a:xfrm>
            <a:custGeom>
              <a:avLst/>
              <a:gdLst/>
              <a:ahLst/>
              <a:cxnLst/>
              <a:rect l="l" t="t" r="r" b="b"/>
              <a:pathLst>
                <a:path w="1068" h="1110" extrusionOk="0">
                  <a:moveTo>
                    <a:pt x="356" y="1"/>
                  </a:moveTo>
                  <a:lnTo>
                    <a:pt x="0" y="775"/>
                  </a:lnTo>
                  <a:lnTo>
                    <a:pt x="774" y="1110"/>
                  </a:lnTo>
                  <a:lnTo>
                    <a:pt x="984" y="607"/>
                  </a:lnTo>
                  <a:cubicBezTo>
                    <a:pt x="1067" y="461"/>
                    <a:pt x="984" y="273"/>
                    <a:pt x="837" y="210"/>
                  </a:cubicBezTo>
                  <a:lnTo>
                    <a:pt x="356" y="1"/>
                  </a:lnTo>
                  <a:close/>
                </a:path>
              </a:pathLst>
            </a:custGeom>
            <a:solidFill>
              <a:srgbClr val="FF7BA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0" name="Google Shape;8940;p36"/>
            <p:cNvSpPr/>
            <p:nvPr/>
          </p:nvSpPr>
          <p:spPr>
            <a:xfrm>
              <a:off x="3278275" y="4368250"/>
              <a:ext cx="27750" cy="27750"/>
            </a:xfrm>
            <a:custGeom>
              <a:avLst/>
              <a:gdLst/>
              <a:ahLst/>
              <a:cxnLst/>
              <a:rect l="l" t="t" r="r" b="b"/>
              <a:pathLst>
                <a:path w="1110" h="1110" extrusionOk="0">
                  <a:moveTo>
                    <a:pt x="336" y="1"/>
                  </a:moveTo>
                  <a:lnTo>
                    <a:pt x="1" y="775"/>
                  </a:lnTo>
                  <a:lnTo>
                    <a:pt x="775" y="1110"/>
                  </a:lnTo>
                  <a:lnTo>
                    <a:pt x="1110" y="336"/>
                  </a:lnTo>
                  <a:lnTo>
                    <a:pt x="336" y="1"/>
                  </a:lnTo>
                  <a:close/>
                </a:path>
              </a:pathLst>
            </a:custGeom>
            <a:solidFill>
              <a:srgbClr val="B2B2B2"/>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1" name="Google Shape;8941;p36"/>
            <p:cNvSpPr/>
            <p:nvPr/>
          </p:nvSpPr>
          <p:spPr>
            <a:xfrm>
              <a:off x="3116125" y="4393375"/>
              <a:ext cx="166900" cy="360950"/>
            </a:xfrm>
            <a:custGeom>
              <a:avLst/>
              <a:gdLst/>
              <a:ahLst/>
              <a:cxnLst/>
              <a:rect l="l" t="t" r="r" b="b"/>
              <a:pathLst>
                <a:path w="6676" h="14438" extrusionOk="0">
                  <a:moveTo>
                    <a:pt x="6382" y="0"/>
                  </a:moveTo>
                  <a:lnTo>
                    <a:pt x="6299" y="189"/>
                  </a:lnTo>
                  <a:lnTo>
                    <a:pt x="0" y="14312"/>
                  </a:lnTo>
                  <a:lnTo>
                    <a:pt x="273" y="14438"/>
                  </a:lnTo>
                  <a:lnTo>
                    <a:pt x="6675" y="126"/>
                  </a:lnTo>
                  <a:lnTo>
                    <a:pt x="6382" y="0"/>
                  </a:lnTo>
                  <a:close/>
                </a:path>
              </a:pathLst>
            </a:custGeom>
            <a:solidFill>
              <a:srgbClr val="FBED2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2" name="Google Shape;8942;p36"/>
            <p:cNvSpPr/>
            <p:nvPr/>
          </p:nvSpPr>
          <p:spPr>
            <a:xfrm>
              <a:off x="3122925" y="4396500"/>
              <a:ext cx="171600" cy="363050"/>
            </a:xfrm>
            <a:custGeom>
              <a:avLst/>
              <a:gdLst/>
              <a:ahLst/>
              <a:cxnLst/>
              <a:rect l="l" t="t" r="r" b="b"/>
              <a:pathLst>
                <a:path w="6864" h="14522" extrusionOk="0">
                  <a:moveTo>
                    <a:pt x="6403" y="1"/>
                  </a:moveTo>
                  <a:lnTo>
                    <a:pt x="1" y="14313"/>
                  </a:lnTo>
                  <a:lnTo>
                    <a:pt x="482" y="14522"/>
                  </a:lnTo>
                  <a:lnTo>
                    <a:pt x="6863" y="210"/>
                  </a:lnTo>
                  <a:lnTo>
                    <a:pt x="6403" y="1"/>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3" name="Google Shape;8943;p36"/>
            <p:cNvSpPr/>
            <p:nvPr/>
          </p:nvSpPr>
          <p:spPr>
            <a:xfrm>
              <a:off x="3275675" y="4387625"/>
              <a:ext cx="24700" cy="14400"/>
            </a:xfrm>
            <a:custGeom>
              <a:avLst/>
              <a:gdLst/>
              <a:ahLst/>
              <a:cxnLst/>
              <a:rect l="l" t="t" r="r" b="b"/>
              <a:pathLst>
                <a:path w="988" h="576" extrusionOk="0">
                  <a:moveTo>
                    <a:pt x="105" y="0"/>
                  </a:moveTo>
                  <a:lnTo>
                    <a:pt x="63" y="84"/>
                  </a:lnTo>
                  <a:lnTo>
                    <a:pt x="63" y="105"/>
                  </a:lnTo>
                  <a:lnTo>
                    <a:pt x="0" y="230"/>
                  </a:lnTo>
                  <a:lnTo>
                    <a:pt x="293" y="356"/>
                  </a:lnTo>
                  <a:lnTo>
                    <a:pt x="753" y="565"/>
                  </a:lnTo>
                  <a:cubicBezTo>
                    <a:pt x="773" y="573"/>
                    <a:pt x="792" y="576"/>
                    <a:pt x="809" y="576"/>
                  </a:cubicBezTo>
                  <a:cubicBezTo>
                    <a:pt x="937" y="576"/>
                    <a:pt x="987" y="390"/>
                    <a:pt x="858" y="335"/>
                  </a:cubicBezTo>
                  <a:lnTo>
                    <a:pt x="879" y="335"/>
                  </a:lnTo>
                  <a:lnTo>
                    <a:pt x="105" y="0"/>
                  </a:lnTo>
                  <a:close/>
                </a:path>
              </a:pathLst>
            </a:custGeom>
            <a:solidFill>
              <a:srgbClr val="CBCBC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4" name="Google Shape;8944;p36"/>
            <p:cNvSpPr/>
            <p:nvPr/>
          </p:nvSpPr>
          <p:spPr>
            <a:xfrm>
              <a:off x="3287175" y="4362500"/>
              <a:ext cx="23575" cy="14575"/>
            </a:xfrm>
            <a:custGeom>
              <a:avLst/>
              <a:gdLst/>
              <a:ahLst/>
              <a:cxnLst/>
              <a:rect l="l" t="t" r="r" b="b"/>
              <a:pathLst>
                <a:path w="943" h="583" extrusionOk="0">
                  <a:moveTo>
                    <a:pt x="105" y="1"/>
                  </a:moveTo>
                  <a:lnTo>
                    <a:pt x="42" y="126"/>
                  </a:lnTo>
                  <a:lnTo>
                    <a:pt x="1" y="231"/>
                  </a:lnTo>
                  <a:lnTo>
                    <a:pt x="754" y="566"/>
                  </a:lnTo>
                  <a:cubicBezTo>
                    <a:pt x="771" y="577"/>
                    <a:pt x="790" y="583"/>
                    <a:pt x="809" y="583"/>
                  </a:cubicBezTo>
                  <a:cubicBezTo>
                    <a:pt x="858" y="583"/>
                    <a:pt x="906" y="548"/>
                    <a:pt x="921" y="503"/>
                  </a:cubicBezTo>
                  <a:cubicBezTo>
                    <a:pt x="942" y="440"/>
                    <a:pt x="921" y="377"/>
                    <a:pt x="858" y="336"/>
                  </a:cubicBezTo>
                  <a:lnTo>
                    <a:pt x="105" y="1"/>
                  </a:lnTo>
                  <a:close/>
                </a:path>
              </a:pathLst>
            </a:custGeom>
            <a:solidFill>
              <a:srgbClr val="CBCBC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5" name="Google Shape;8945;p36"/>
            <p:cNvSpPr/>
            <p:nvPr/>
          </p:nvSpPr>
          <p:spPr>
            <a:xfrm>
              <a:off x="3098350" y="4751175"/>
              <a:ext cx="36625" cy="42375"/>
            </a:xfrm>
            <a:custGeom>
              <a:avLst/>
              <a:gdLst/>
              <a:ahLst/>
              <a:cxnLst/>
              <a:rect l="l" t="t" r="r" b="b"/>
              <a:pathLst>
                <a:path w="1465" h="1695" extrusionOk="0">
                  <a:moveTo>
                    <a:pt x="711" y="0"/>
                  </a:moveTo>
                  <a:lnTo>
                    <a:pt x="0" y="1590"/>
                  </a:lnTo>
                  <a:lnTo>
                    <a:pt x="0" y="1695"/>
                  </a:lnTo>
                  <a:lnTo>
                    <a:pt x="1465" y="335"/>
                  </a:lnTo>
                  <a:lnTo>
                    <a:pt x="984" y="126"/>
                  </a:lnTo>
                  <a:lnTo>
                    <a:pt x="711" y="0"/>
                  </a:lnTo>
                  <a:close/>
                </a:path>
              </a:pathLst>
            </a:custGeom>
            <a:solidFill>
              <a:srgbClr val="EBD3B9"/>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6" name="Google Shape;8946;p36"/>
            <p:cNvSpPr/>
            <p:nvPr/>
          </p:nvSpPr>
          <p:spPr>
            <a:xfrm>
              <a:off x="2884913" y="4249000"/>
              <a:ext cx="371425" cy="498000"/>
            </a:xfrm>
            <a:custGeom>
              <a:avLst/>
              <a:gdLst/>
              <a:ahLst/>
              <a:cxnLst/>
              <a:rect l="l" t="t" r="r" b="b"/>
              <a:pathLst>
                <a:path w="14857" h="19920" extrusionOk="0">
                  <a:moveTo>
                    <a:pt x="0" y="0"/>
                  </a:moveTo>
                  <a:lnTo>
                    <a:pt x="0" y="19920"/>
                  </a:lnTo>
                  <a:lnTo>
                    <a:pt x="14856" y="19920"/>
                  </a:lnTo>
                  <a:lnTo>
                    <a:pt x="14856"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7" name="Google Shape;8947;p36"/>
            <p:cNvSpPr/>
            <p:nvPr/>
          </p:nvSpPr>
          <p:spPr>
            <a:xfrm>
              <a:off x="2922563" y="4299725"/>
              <a:ext cx="145975" cy="9450"/>
            </a:xfrm>
            <a:custGeom>
              <a:avLst/>
              <a:gdLst/>
              <a:ahLst/>
              <a:cxnLst/>
              <a:rect l="l" t="t" r="r" b="b"/>
              <a:pathLst>
                <a:path w="5839" h="378" extrusionOk="0">
                  <a:moveTo>
                    <a:pt x="1" y="1"/>
                  </a:moveTo>
                  <a:lnTo>
                    <a:pt x="1" y="378"/>
                  </a:lnTo>
                  <a:lnTo>
                    <a:pt x="5838" y="378"/>
                  </a:lnTo>
                  <a:lnTo>
                    <a:pt x="58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8" name="Google Shape;8948;p36"/>
            <p:cNvSpPr/>
            <p:nvPr/>
          </p:nvSpPr>
          <p:spPr>
            <a:xfrm>
              <a:off x="2922563" y="4322750"/>
              <a:ext cx="295575" cy="9450"/>
            </a:xfrm>
            <a:custGeom>
              <a:avLst/>
              <a:gdLst/>
              <a:ahLst/>
              <a:cxnLst/>
              <a:rect l="l" t="t" r="r" b="b"/>
              <a:pathLst>
                <a:path w="11823" h="378" extrusionOk="0">
                  <a:moveTo>
                    <a:pt x="1" y="1"/>
                  </a:moveTo>
                  <a:lnTo>
                    <a:pt x="1" y="377"/>
                  </a:lnTo>
                  <a:lnTo>
                    <a:pt x="11823" y="377"/>
                  </a:lnTo>
                  <a:lnTo>
                    <a:pt x="118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9" name="Google Shape;8949;p36"/>
            <p:cNvSpPr/>
            <p:nvPr/>
          </p:nvSpPr>
          <p:spPr>
            <a:xfrm>
              <a:off x="2922563" y="4343150"/>
              <a:ext cx="295575" cy="9975"/>
            </a:xfrm>
            <a:custGeom>
              <a:avLst/>
              <a:gdLst/>
              <a:ahLst/>
              <a:cxnLst/>
              <a:rect l="l" t="t" r="r" b="b"/>
              <a:pathLst>
                <a:path w="11823" h="399" extrusionOk="0">
                  <a:moveTo>
                    <a:pt x="1" y="1"/>
                  </a:moveTo>
                  <a:lnTo>
                    <a:pt x="1" y="398"/>
                  </a:lnTo>
                  <a:lnTo>
                    <a:pt x="11823" y="398"/>
                  </a:lnTo>
                  <a:lnTo>
                    <a:pt x="118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0" name="Google Shape;8950;p36"/>
            <p:cNvSpPr/>
            <p:nvPr/>
          </p:nvSpPr>
          <p:spPr>
            <a:xfrm>
              <a:off x="2922563" y="4364075"/>
              <a:ext cx="295575" cy="9450"/>
            </a:xfrm>
            <a:custGeom>
              <a:avLst/>
              <a:gdLst/>
              <a:ahLst/>
              <a:cxnLst/>
              <a:rect l="l" t="t" r="r" b="b"/>
              <a:pathLst>
                <a:path w="11823" h="378" extrusionOk="0">
                  <a:moveTo>
                    <a:pt x="1" y="1"/>
                  </a:moveTo>
                  <a:lnTo>
                    <a:pt x="1" y="377"/>
                  </a:lnTo>
                  <a:lnTo>
                    <a:pt x="11823" y="377"/>
                  </a:lnTo>
                  <a:lnTo>
                    <a:pt x="118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1" name="Google Shape;8951;p36"/>
            <p:cNvSpPr/>
            <p:nvPr/>
          </p:nvSpPr>
          <p:spPr>
            <a:xfrm>
              <a:off x="2922563" y="4385000"/>
              <a:ext cx="295575" cy="9450"/>
            </a:xfrm>
            <a:custGeom>
              <a:avLst/>
              <a:gdLst/>
              <a:ahLst/>
              <a:cxnLst/>
              <a:rect l="l" t="t" r="r" b="b"/>
              <a:pathLst>
                <a:path w="11823" h="378" extrusionOk="0">
                  <a:moveTo>
                    <a:pt x="1" y="1"/>
                  </a:moveTo>
                  <a:lnTo>
                    <a:pt x="1" y="377"/>
                  </a:lnTo>
                  <a:lnTo>
                    <a:pt x="11823" y="377"/>
                  </a:lnTo>
                  <a:lnTo>
                    <a:pt x="118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2" name="Google Shape;8952;p36"/>
            <p:cNvSpPr/>
            <p:nvPr/>
          </p:nvSpPr>
          <p:spPr>
            <a:xfrm>
              <a:off x="2922563" y="4405925"/>
              <a:ext cx="295575" cy="9450"/>
            </a:xfrm>
            <a:custGeom>
              <a:avLst/>
              <a:gdLst/>
              <a:ahLst/>
              <a:cxnLst/>
              <a:rect l="l" t="t" r="r" b="b"/>
              <a:pathLst>
                <a:path w="11823" h="378" extrusionOk="0">
                  <a:moveTo>
                    <a:pt x="1" y="0"/>
                  </a:moveTo>
                  <a:lnTo>
                    <a:pt x="1" y="377"/>
                  </a:lnTo>
                  <a:lnTo>
                    <a:pt x="11823" y="377"/>
                  </a:lnTo>
                  <a:lnTo>
                    <a:pt x="118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3" name="Google Shape;8953;p36"/>
            <p:cNvSpPr/>
            <p:nvPr/>
          </p:nvSpPr>
          <p:spPr>
            <a:xfrm>
              <a:off x="2922563" y="4426850"/>
              <a:ext cx="295575" cy="9450"/>
            </a:xfrm>
            <a:custGeom>
              <a:avLst/>
              <a:gdLst/>
              <a:ahLst/>
              <a:cxnLst/>
              <a:rect l="l" t="t" r="r" b="b"/>
              <a:pathLst>
                <a:path w="11823" h="378" extrusionOk="0">
                  <a:moveTo>
                    <a:pt x="1" y="0"/>
                  </a:moveTo>
                  <a:lnTo>
                    <a:pt x="1" y="377"/>
                  </a:lnTo>
                  <a:lnTo>
                    <a:pt x="11823" y="377"/>
                  </a:lnTo>
                  <a:lnTo>
                    <a:pt x="118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4" name="Google Shape;8954;p36"/>
            <p:cNvSpPr/>
            <p:nvPr/>
          </p:nvSpPr>
          <p:spPr>
            <a:xfrm>
              <a:off x="2922563" y="4447775"/>
              <a:ext cx="295575" cy="9425"/>
            </a:xfrm>
            <a:custGeom>
              <a:avLst/>
              <a:gdLst/>
              <a:ahLst/>
              <a:cxnLst/>
              <a:rect l="l" t="t" r="r" b="b"/>
              <a:pathLst>
                <a:path w="11823" h="377" extrusionOk="0">
                  <a:moveTo>
                    <a:pt x="1" y="0"/>
                  </a:moveTo>
                  <a:lnTo>
                    <a:pt x="1" y="377"/>
                  </a:lnTo>
                  <a:lnTo>
                    <a:pt x="11823" y="377"/>
                  </a:lnTo>
                  <a:lnTo>
                    <a:pt x="118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5" name="Google Shape;8955;p36"/>
            <p:cNvSpPr/>
            <p:nvPr/>
          </p:nvSpPr>
          <p:spPr>
            <a:xfrm>
              <a:off x="2922563" y="4468700"/>
              <a:ext cx="295575" cy="9425"/>
            </a:xfrm>
            <a:custGeom>
              <a:avLst/>
              <a:gdLst/>
              <a:ahLst/>
              <a:cxnLst/>
              <a:rect l="l" t="t" r="r" b="b"/>
              <a:pathLst>
                <a:path w="11823" h="377" extrusionOk="0">
                  <a:moveTo>
                    <a:pt x="1" y="0"/>
                  </a:moveTo>
                  <a:lnTo>
                    <a:pt x="1" y="377"/>
                  </a:lnTo>
                  <a:lnTo>
                    <a:pt x="11823" y="377"/>
                  </a:lnTo>
                  <a:lnTo>
                    <a:pt x="118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6" name="Google Shape;8956;p36"/>
            <p:cNvSpPr/>
            <p:nvPr/>
          </p:nvSpPr>
          <p:spPr>
            <a:xfrm>
              <a:off x="2922563" y="4489625"/>
              <a:ext cx="295575" cy="9425"/>
            </a:xfrm>
            <a:custGeom>
              <a:avLst/>
              <a:gdLst/>
              <a:ahLst/>
              <a:cxnLst/>
              <a:rect l="l" t="t" r="r" b="b"/>
              <a:pathLst>
                <a:path w="11823" h="377" extrusionOk="0">
                  <a:moveTo>
                    <a:pt x="1" y="0"/>
                  </a:moveTo>
                  <a:lnTo>
                    <a:pt x="1" y="377"/>
                  </a:lnTo>
                  <a:lnTo>
                    <a:pt x="11823" y="377"/>
                  </a:lnTo>
                  <a:lnTo>
                    <a:pt x="118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7" name="Google Shape;8957;p36"/>
            <p:cNvSpPr/>
            <p:nvPr/>
          </p:nvSpPr>
          <p:spPr>
            <a:xfrm>
              <a:off x="2922563" y="4510025"/>
              <a:ext cx="295575" cy="9950"/>
            </a:xfrm>
            <a:custGeom>
              <a:avLst/>
              <a:gdLst/>
              <a:ahLst/>
              <a:cxnLst/>
              <a:rect l="l" t="t" r="r" b="b"/>
              <a:pathLst>
                <a:path w="11823" h="398" extrusionOk="0">
                  <a:moveTo>
                    <a:pt x="1" y="0"/>
                  </a:moveTo>
                  <a:lnTo>
                    <a:pt x="1" y="398"/>
                  </a:lnTo>
                  <a:lnTo>
                    <a:pt x="11823" y="398"/>
                  </a:lnTo>
                  <a:lnTo>
                    <a:pt x="118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8" name="Google Shape;8958;p36"/>
            <p:cNvSpPr/>
            <p:nvPr/>
          </p:nvSpPr>
          <p:spPr>
            <a:xfrm>
              <a:off x="2922563" y="4530950"/>
              <a:ext cx="295575" cy="9950"/>
            </a:xfrm>
            <a:custGeom>
              <a:avLst/>
              <a:gdLst/>
              <a:ahLst/>
              <a:cxnLst/>
              <a:rect l="l" t="t" r="r" b="b"/>
              <a:pathLst>
                <a:path w="11823" h="398" extrusionOk="0">
                  <a:moveTo>
                    <a:pt x="1" y="0"/>
                  </a:moveTo>
                  <a:lnTo>
                    <a:pt x="1" y="398"/>
                  </a:lnTo>
                  <a:lnTo>
                    <a:pt x="11823" y="398"/>
                  </a:lnTo>
                  <a:lnTo>
                    <a:pt x="118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9" name="Google Shape;8959;p36"/>
            <p:cNvSpPr/>
            <p:nvPr/>
          </p:nvSpPr>
          <p:spPr>
            <a:xfrm>
              <a:off x="2922563" y="4551875"/>
              <a:ext cx="295575" cy="9425"/>
            </a:xfrm>
            <a:custGeom>
              <a:avLst/>
              <a:gdLst/>
              <a:ahLst/>
              <a:cxnLst/>
              <a:rect l="l" t="t" r="r" b="b"/>
              <a:pathLst>
                <a:path w="11823" h="377" extrusionOk="0">
                  <a:moveTo>
                    <a:pt x="1" y="0"/>
                  </a:moveTo>
                  <a:lnTo>
                    <a:pt x="1" y="377"/>
                  </a:lnTo>
                  <a:lnTo>
                    <a:pt x="11823" y="377"/>
                  </a:lnTo>
                  <a:lnTo>
                    <a:pt x="118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0" name="Google Shape;8960;p36"/>
            <p:cNvSpPr/>
            <p:nvPr/>
          </p:nvSpPr>
          <p:spPr>
            <a:xfrm>
              <a:off x="2922563" y="4572800"/>
              <a:ext cx="295575" cy="9425"/>
            </a:xfrm>
            <a:custGeom>
              <a:avLst/>
              <a:gdLst/>
              <a:ahLst/>
              <a:cxnLst/>
              <a:rect l="l" t="t" r="r" b="b"/>
              <a:pathLst>
                <a:path w="11823" h="377" extrusionOk="0">
                  <a:moveTo>
                    <a:pt x="1" y="0"/>
                  </a:moveTo>
                  <a:lnTo>
                    <a:pt x="1" y="377"/>
                  </a:lnTo>
                  <a:lnTo>
                    <a:pt x="11823" y="377"/>
                  </a:lnTo>
                  <a:lnTo>
                    <a:pt x="118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1" name="Google Shape;8961;p36"/>
            <p:cNvSpPr/>
            <p:nvPr/>
          </p:nvSpPr>
          <p:spPr>
            <a:xfrm>
              <a:off x="2922563" y="4593725"/>
              <a:ext cx="295575" cy="9425"/>
            </a:xfrm>
            <a:custGeom>
              <a:avLst/>
              <a:gdLst/>
              <a:ahLst/>
              <a:cxnLst/>
              <a:rect l="l" t="t" r="r" b="b"/>
              <a:pathLst>
                <a:path w="11823" h="377" extrusionOk="0">
                  <a:moveTo>
                    <a:pt x="1" y="0"/>
                  </a:moveTo>
                  <a:lnTo>
                    <a:pt x="1" y="377"/>
                  </a:lnTo>
                  <a:lnTo>
                    <a:pt x="11823" y="377"/>
                  </a:lnTo>
                  <a:lnTo>
                    <a:pt x="118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2" name="Google Shape;8962;p36"/>
            <p:cNvSpPr/>
            <p:nvPr/>
          </p:nvSpPr>
          <p:spPr>
            <a:xfrm>
              <a:off x="2922563" y="4614650"/>
              <a:ext cx="295575" cy="9425"/>
            </a:xfrm>
            <a:custGeom>
              <a:avLst/>
              <a:gdLst/>
              <a:ahLst/>
              <a:cxnLst/>
              <a:rect l="l" t="t" r="r" b="b"/>
              <a:pathLst>
                <a:path w="11823" h="377" extrusionOk="0">
                  <a:moveTo>
                    <a:pt x="1" y="0"/>
                  </a:moveTo>
                  <a:lnTo>
                    <a:pt x="1" y="377"/>
                  </a:lnTo>
                  <a:lnTo>
                    <a:pt x="11823" y="377"/>
                  </a:lnTo>
                  <a:lnTo>
                    <a:pt x="118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3" name="Google Shape;8963;p36"/>
            <p:cNvSpPr/>
            <p:nvPr/>
          </p:nvSpPr>
          <p:spPr>
            <a:xfrm>
              <a:off x="2922563" y="4635550"/>
              <a:ext cx="295575" cy="9450"/>
            </a:xfrm>
            <a:custGeom>
              <a:avLst/>
              <a:gdLst/>
              <a:ahLst/>
              <a:cxnLst/>
              <a:rect l="l" t="t" r="r" b="b"/>
              <a:pathLst>
                <a:path w="11823" h="378" extrusionOk="0">
                  <a:moveTo>
                    <a:pt x="1" y="1"/>
                  </a:moveTo>
                  <a:lnTo>
                    <a:pt x="1" y="378"/>
                  </a:lnTo>
                  <a:lnTo>
                    <a:pt x="11823" y="378"/>
                  </a:lnTo>
                  <a:lnTo>
                    <a:pt x="118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4" name="Google Shape;8964;p36"/>
            <p:cNvSpPr/>
            <p:nvPr/>
          </p:nvSpPr>
          <p:spPr>
            <a:xfrm>
              <a:off x="2922563" y="4656475"/>
              <a:ext cx="295575" cy="9450"/>
            </a:xfrm>
            <a:custGeom>
              <a:avLst/>
              <a:gdLst/>
              <a:ahLst/>
              <a:cxnLst/>
              <a:rect l="l" t="t" r="r" b="b"/>
              <a:pathLst>
                <a:path w="11823" h="378" extrusionOk="0">
                  <a:moveTo>
                    <a:pt x="1" y="1"/>
                  </a:moveTo>
                  <a:lnTo>
                    <a:pt x="1" y="378"/>
                  </a:lnTo>
                  <a:lnTo>
                    <a:pt x="11823" y="378"/>
                  </a:lnTo>
                  <a:lnTo>
                    <a:pt x="118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5" name="Google Shape;8965;p36"/>
            <p:cNvSpPr/>
            <p:nvPr/>
          </p:nvSpPr>
          <p:spPr>
            <a:xfrm>
              <a:off x="3258388" y="4337850"/>
              <a:ext cx="57575" cy="66600"/>
            </a:xfrm>
            <a:custGeom>
              <a:avLst/>
              <a:gdLst/>
              <a:ahLst/>
              <a:cxnLst/>
              <a:rect l="l" t="t" r="r" b="b"/>
              <a:pathLst>
                <a:path w="2303" h="2664" extrusionOk="0">
                  <a:moveTo>
                    <a:pt x="1087" y="0"/>
                  </a:moveTo>
                  <a:cubicBezTo>
                    <a:pt x="967" y="0"/>
                    <a:pt x="858" y="67"/>
                    <a:pt x="796" y="192"/>
                  </a:cubicBezTo>
                  <a:lnTo>
                    <a:pt x="63" y="1845"/>
                  </a:lnTo>
                  <a:cubicBezTo>
                    <a:pt x="1" y="1991"/>
                    <a:pt x="63" y="2179"/>
                    <a:pt x="210" y="2242"/>
                  </a:cubicBezTo>
                  <a:lnTo>
                    <a:pt x="1089" y="2640"/>
                  </a:lnTo>
                  <a:cubicBezTo>
                    <a:pt x="1126" y="2656"/>
                    <a:pt x="1166" y="2664"/>
                    <a:pt x="1206" y="2664"/>
                  </a:cubicBezTo>
                  <a:cubicBezTo>
                    <a:pt x="1323" y="2664"/>
                    <a:pt x="1440" y="2597"/>
                    <a:pt x="1486" y="2472"/>
                  </a:cubicBezTo>
                  <a:lnTo>
                    <a:pt x="2219" y="819"/>
                  </a:lnTo>
                  <a:cubicBezTo>
                    <a:pt x="2302" y="673"/>
                    <a:pt x="2219" y="485"/>
                    <a:pt x="2072" y="422"/>
                  </a:cubicBezTo>
                  <a:lnTo>
                    <a:pt x="1214" y="24"/>
                  </a:lnTo>
                  <a:cubicBezTo>
                    <a:pt x="1172" y="8"/>
                    <a:pt x="1129" y="0"/>
                    <a:pt x="10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6" name="Google Shape;8966;p36"/>
            <p:cNvSpPr/>
            <p:nvPr/>
          </p:nvSpPr>
          <p:spPr>
            <a:xfrm>
              <a:off x="3260488" y="4357800"/>
              <a:ext cx="46575" cy="40300"/>
            </a:xfrm>
            <a:custGeom>
              <a:avLst/>
              <a:gdLst/>
              <a:ahLst/>
              <a:cxnLst/>
              <a:rect l="l" t="t" r="r" b="b"/>
              <a:pathLst>
                <a:path w="1863" h="1612" extrusionOk="0">
                  <a:moveTo>
                    <a:pt x="440" y="1"/>
                  </a:moveTo>
                  <a:lnTo>
                    <a:pt x="0" y="984"/>
                  </a:lnTo>
                  <a:lnTo>
                    <a:pt x="1444" y="1612"/>
                  </a:lnTo>
                  <a:lnTo>
                    <a:pt x="1863" y="649"/>
                  </a:lnTo>
                  <a:lnTo>
                    <a:pt x="44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7" name="Google Shape;8967;p36"/>
            <p:cNvSpPr/>
            <p:nvPr/>
          </p:nvSpPr>
          <p:spPr>
            <a:xfrm>
              <a:off x="3099363" y="4382900"/>
              <a:ext cx="172650" cy="366200"/>
            </a:xfrm>
            <a:custGeom>
              <a:avLst/>
              <a:gdLst/>
              <a:ahLst/>
              <a:cxnLst/>
              <a:rect l="l" t="t" r="r" b="b"/>
              <a:pathLst>
                <a:path w="6906" h="14648" extrusionOk="0">
                  <a:moveTo>
                    <a:pt x="6424" y="1"/>
                  </a:moveTo>
                  <a:lnTo>
                    <a:pt x="1" y="14438"/>
                  </a:lnTo>
                  <a:lnTo>
                    <a:pt x="461" y="14647"/>
                  </a:lnTo>
                  <a:lnTo>
                    <a:pt x="6906" y="210"/>
                  </a:lnTo>
                  <a:lnTo>
                    <a:pt x="64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8" name="Google Shape;8968;p36"/>
            <p:cNvSpPr/>
            <p:nvPr/>
          </p:nvSpPr>
          <p:spPr>
            <a:xfrm>
              <a:off x="3110888" y="4387625"/>
              <a:ext cx="173150" cy="366175"/>
            </a:xfrm>
            <a:custGeom>
              <a:avLst/>
              <a:gdLst/>
              <a:ahLst/>
              <a:cxnLst/>
              <a:rect l="l" t="t" r="r" b="b"/>
              <a:pathLst>
                <a:path w="6926" h="14647" extrusionOk="0">
                  <a:moveTo>
                    <a:pt x="6445" y="0"/>
                  </a:moveTo>
                  <a:lnTo>
                    <a:pt x="0" y="14437"/>
                  </a:lnTo>
                  <a:lnTo>
                    <a:pt x="482" y="14647"/>
                  </a:lnTo>
                  <a:lnTo>
                    <a:pt x="6926" y="209"/>
                  </a:lnTo>
                  <a:lnTo>
                    <a:pt x="644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9" name="Google Shape;8969;p36"/>
            <p:cNvSpPr/>
            <p:nvPr/>
          </p:nvSpPr>
          <p:spPr>
            <a:xfrm>
              <a:off x="3122913" y="4393375"/>
              <a:ext cx="173175" cy="366175"/>
            </a:xfrm>
            <a:custGeom>
              <a:avLst/>
              <a:gdLst/>
              <a:ahLst/>
              <a:cxnLst/>
              <a:rect l="l" t="t" r="r" b="b"/>
              <a:pathLst>
                <a:path w="6927" h="14647" extrusionOk="0">
                  <a:moveTo>
                    <a:pt x="6445" y="0"/>
                  </a:moveTo>
                  <a:lnTo>
                    <a:pt x="1" y="14417"/>
                  </a:lnTo>
                  <a:lnTo>
                    <a:pt x="482" y="14647"/>
                  </a:lnTo>
                  <a:lnTo>
                    <a:pt x="6926" y="210"/>
                  </a:lnTo>
                  <a:lnTo>
                    <a:pt x="6445"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0" name="Google Shape;8970;p36"/>
            <p:cNvSpPr/>
            <p:nvPr/>
          </p:nvSpPr>
          <p:spPr>
            <a:xfrm>
              <a:off x="3256313" y="4379575"/>
              <a:ext cx="43425" cy="22375"/>
            </a:xfrm>
            <a:custGeom>
              <a:avLst/>
              <a:gdLst/>
              <a:ahLst/>
              <a:cxnLst/>
              <a:rect l="l" t="t" r="r" b="b"/>
              <a:pathLst>
                <a:path w="1737" h="895" extrusionOk="0">
                  <a:moveTo>
                    <a:pt x="142" y="0"/>
                  </a:moveTo>
                  <a:cubicBezTo>
                    <a:pt x="97" y="0"/>
                    <a:pt x="58" y="24"/>
                    <a:pt x="42" y="71"/>
                  </a:cubicBezTo>
                  <a:cubicBezTo>
                    <a:pt x="0" y="134"/>
                    <a:pt x="42" y="218"/>
                    <a:pt x="105" y="238"/>
                  </a:cubicBezTo>
                  <a:lnTo>
                    <a:pt x="1548" y="887"/>
                  </a:lnTo>
                  <a:cubicBezTo>
                    <a:pt x="1564" y="892"/>
                    <a:pt x="1580" y="895"/>
                    <a:pt x="1595" y="895"/>
                  </a:cubicBezTo>
                  <a:cubicBezTo>
                    <a:pt x="1641" y="895"/>
                    <a:pt x="1684" y="871"/>
                    <a:pt x="1716" y="824"/>
                  </a:cubicBezTo>
                  <a:cubicBezTo>
                    <a:pt x="1737" y="762"/>
                    <a:pt x="1716" y="699"/>
                    <a:pt x="1653" y="657"/>
                  </a:cubicBezTo>
                  <a:lnTo>
                    <a:pt x="188" y="8"/>
                  </a:lnTo>
                  <a:cubicBezTo>
                    <a:pt x="173" y="3"/>
                    <a:pt x="157" y="0"/>
                    <a:pt x="142" y="0"/>
                  </a:cubicBezTo>
                  <a:close/>
                </a:path>
              </a:pathLst>
            </a:custGeom>
            <a:solidFill>
              <a:srgbClr val="CB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1" name="Google Shape;8971;p36"/>
            <p:cNvSpPr/>
            <p:nvPr/>
          </p:nvSpPr>
          <p:spPr>
            <a:xfrm>
              <a:off x="3267813" y="4354475"/>
              <a:ext cx="42925" cy="22600"/>
            </a:xfrm>
            <a:custGeom>
              <a:avLst/>
              <a:gdLst/>
              <a:ahLst/>
              <a:cxnLst/>
              <a:rect l="l" t="t" r="r" b="b"/>
              <a:pathLst>
                <a:path w="1717" h="904" extrusionOk="0">
                  <a:moveTo>
                    <a:pt x="142" y="0"/>
                  </a:moveTo>
                  <a:cubicBezTo>
                    <a:pt x="90" y="0"/>
                    <a:pt x="37" y="28"/>
                    <a:pt x="21" y="92"/>
                  </a:cubicBezTo>
                  <a:cubicBezTo>
                    <a:pt x="0" y="154"/>
                    <a:pt x="21" y="217"/>
                    <a:pt x="84" y="238"/>
                  </a:cubicBezTo>
                  <a:lnTo>
                    <a:pt x="1528" y="887"/>
                  </a:lnTo>
                  <a:cubicBezTo>
                    <a:pt x="1545" y="898"/>
                    <a:pt x="1564" y="904"/>
                    <a:pt x="1583" y="904"/>
                  </a:cubicBezTo>
                  <a:cubicBezTo>
                    <a:pt x="1632" y="904"/>
                    <a:pt x="1680" y="869"/>
                    <a:pt x="1695" y="824"/>
                  </a:cubicBezTo>
                  <a:cubicBezTo>
                    <a:pt x="1716" y="761"/>
                    <a:pt x="1695" y="698"/>
                    <a:pt x="1632" y="657"/>
                  </a:cubicBezTo>
                  <a:lnTo>
                    <a:pt x="189" y="8"/>
                  </a:lnTo>
                  <a:cubicBezTo>
                    <a:pt x="174" y="3"/>
                    <a:pt x="158" y="0"/>
                    <a:pt x="142" y="0"/>
                  </a:cubicBezTo>
                  <a:close/>
                </a:path>
              </a:pathLst>
            </a:custGeom>
            <a:solidFill>
              <a:srgbClr val="CB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2" name="Google Shape;8972;p36"/>
            <p:cNvSpPr/>
            <p:nvPr/>
          </p:nvSpPr>
          <p:spPr>
            <a:xfrm>
              <a:off x="3098338" y="4743325"/>
              <a:ext cx="36625" cy="50225"/>
            </a:xfrm>
            <a:custGeom>
              <a:avLst/>
              <a:gdLst/>
              <a:ahLst/>
              <a:cxnLst/>
              <a:rect l="l" t="t" r="r" b="b"/>
              <a:pathLst>
                <a:path w="1465" h="2009" extrusionOk="0">
                  <a:moveTo>
                    <a:pt x="21" y="0"/>
                  </a:moveTo>
                  <a:lnTo>
                    <a:pt x="0" y="2009"/>
                  </a:lnTo>
                  <a:lnTo>
                    <a:pt x="1465" y="649"/>
                  </a:lnTo>
                  <a:lnTo>
                    <a:pt x="21" y="0"/>
                  </a:lnTo>
                  <a:close/>
                </a:path>
              </a:pathLst>
            </a:custGeom>
            <a:solidFill>
              <a:srgbClr val="EBD3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3" name="Google Shape;8973;p36"/>
            <p:cNvSpPr/>
            <p:nvPr/>
          </p:nvSpPr>
          <p:spPr>
            <a:xfrm>
              <a:off x="3289263" y="4343150"/>
              <a:ext cx="26700" cy="27750"/>
            </a:xfrm>
            <a:custGeom>
              <a:avLst/>
              <a:gdLst/>
              <a:ahLst/>
              <a:cxnLst/>
              <a:rect l="l" t="t" r="r" b="b"/>
              <a:pathLst>
                <a:path w="1068" h="1110" extrusionOk="0">
                  <a:moveTo>
                    <a:pt x="356" y="1"/>
                  </a:moveTo>
                  <a:lnTo>
                    <a:pt x="0" y="775"/>
                  </a:lnTo>
                  <a:lnTo>
                    <a:pt x="774" y="1110"/>
                  </a:lnTo>
                  <a:lnTo>
                    <a:pt x="984" y="607"/>
                  </a:lnTo>
                  <a:cubicBezTo>
                    <a:pt x="1067" y="461"/>
                    <a:pt x="984" y="273"/>
                    <a:pt x="837" y="210"/>
                  </a:cubicBezTo>
                  <a:lnTo>
                    <a:pt x="3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4" name="Google Shape;8974;p36"/>
            <p:cNvSpPr/>
            <p:nvPr/>
          </p:nvSpPr>
          <p:spPr>
            <a:xfrm>
              <a:off x="3278263" y="4368250"/>
              <a:ext cx="27750" cy="27750"/>
            </a:xfrm>
            <a:custGeom>
              <a:avLst/>
              <a:gdLst/>
              <a:ahLst/>
              <a:cxnLst/>
              <a:rect l="l" t="t" r="r" b="b"/>
              <a:pathLst>
                <a:path w="1110" h="1110" extrusionOk="0">
                  <a:moveTo>
                    <a:pt x="336" y="1"/>
                  </a:moveTo>
                  <a:lnTo>
                    <a:pt x="1" y="775"/>
                  </a:lnTo>
                  <a:lnTo>
                    <a:pt x="775" y="1110"/>
                  </a:lnTo>
                  <a:lnTo>
                    <a:pt x="1110" y="336"/>
                  </a:lnTo>
                  <a:lnTo>
                    <a:pt x="33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5" name="Google Shape;8975;p36"/>
            <p:cNvSpPr/>
            <p:nvPr/>
          </p:nvSpPr>
          <p:spPr>
            <a:xfrm>
              <a:off x="3116113" y="4393375"/>
              <a:ext cx="166900" cy="360950"/>
            </a:xfrm>
            <a:custGeom>
              <a:avLst/>
              <a:gdLst/>
              <a:ahLst/>
              <a:cxnLst/>
              <a:rect l="l" t="t" r="r" b="b"/>
              <a:pathLst>
                <a:path w="6676" h="14438" extrusionOk="0">
                  <a:moveTo>
                    <a:pt x="6382" y="0"/>
                  </a:moveTo>
                  <a:lnTo>
                    <a:pt x="6299" y="189"/>
                  </a:lnTo>
                  <a:lnTo>
                    <a:pt x="0" y="14312"/>
                  </a:lnTo>
                  <a:lnTo>
                    <a:pt x="273" y="14438"/>
                  </a:lnTo>
                  <a:lnTo>
                    <a:pt x="6675" y="126"/>
                  </a:lnTo>
                  <a:lnTo>
                    <a:pt x="63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6" name="Google Shape;8976;p36"/>
            <p:cNvSpPr/>
            <p:nvPr/>
          </p:nvSpPr>
          <p:spPr>
            <a:xfrm>
              <a:off x="3122913" y="4396500"/>
              <a:ext cx="171600" cy="363050"/>
            </a:xfrm>
            <a:custGeom>
              <a:avLst/>
              <a:gdLst/>
              <a:ahLst/>
              <a:cxnLst/>
              <a:rect l="l" t="t" r="r" b="b"/>
              <a:pathLst>
                <a:path w="6864" h="14522" extrusionOk="0">
                  <a:moveTo>
                    <a:pt x="6403" y="1"/>
                  </a:moveTo>
                  <a:lnTo>
                    <a:pt x="1" y="14313"/>
                  </a:lnTo>
                  <a:lnTo>
                    <a:pt x="482" y="14522"/>
                  </a:lnTo>
                  <a:lnTo>
                    <a:pt x="6863" y="210"/>
                  </a:lnTo>
                  <a:lnTo>
                    <a:pt x="64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7" name="Google Shape;8977;p36"/>
            <p:cNvSpPr/>
            <p:nvPr/>
          </p:nvSpPr>
          <p:spPr>
            <a:xfrm>
              <a:off x="3275663" y="4387625"/>
              <a:ext cx="24700" cy="14400"/>
            </a:xfrm>
            <a:custGeom>
              <a:avLst/>
              <a:gdLst/>
              <a:ahLst/>
              <a:cxnLst/>
              <a:rect l="l" t="t" r="r" b="b"/>
              <a:pathLst>
                <a:path w="988" h="576" extrusionOk="0">
                  <a:moveTo>
                    <a:pt x="105" y="0"/>
                  </a:moveTo>
                  <a:lnTo>
                    <a:pt x="63" y="84"/>
                  </a:lnTo>
                  <a:lnTo>
                    <a:pt x="63" y="105"/>
                  </a:lnTo>
                  <a:lnTo>
                    <a:pt x="0" y="230"/>
                  </a:lnTo>
                  <a:lnTo>
                    <a:pt x="293" y="356"/>
                  </a:lnTo>
                  <a:lnTo>
                    <a:pt x="753" y="565"/>
                  </a:lnTo>
                  <a:cubicBezTo>
                    <a:pt x="773" y="573"/>
                    <a:pt x="792" y="576"/>
                    <a:pt x="809" y="576"/>
                  </a:cubicBezTo>
                  <a:cubicBezTo>
                    <a:pt x="937" y="576"/>
                    <a:pt x="987" y="390"/>
                    <a:pt x="858" y="335"/>
                  </a:cubicBezTo>
                  <a:lnTo>
                    <a:pt x="879" y="335"/>
                  </a:lnTo>
                  <a:lnTo>
                    <a:pt x="105" y="0"/>
                  </a:lnTo>
                  <a:close/>
                </a:path>
              </a:pathLst>
            </a:custGeom>
            <a:solidFill>
              <a:srgbClr val="CB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8" name="Google Shape;8978;p36"/>
            <p:cNvSpPr/>
            <p:nvPr/>
          </p:nvSpPr>
          <p:spPr>
            <a:xfrm>
              <a:off x="3287163" y="4362500"/>
              <a:ext cx="23575" cy="14575"/>
            </a:xfrm>
            <a:custGeom>
              <a:avLst/>
              <a:gdLst/>
              <a:ahLst/>
              <a:cxnLst/>
              <a:rect l="l" t="t" r="r" b="b"/>
              <a:pathLst>
                <a:path w="943" h="583" extrusionOk="0">
                  <a:moveTo>
                    <a:pt x="105" y="1"/>
                  </a:moveTo>
                  <a:lnTo>
                    <a:pt x="42" y="126"/>
                  </a:lnTo>
                  <a:lnTo>
                    <a:pt x="1" y="231"/>
                  </a:lnTo>
                  <a:lnTo>
                    <a:pt x="754" y="566"/>
                  </a:lnTo>
                  <a:cubicBezTo>
                    <a:pt x="771" y="577"/>
                    <a:pt x="790" y="583"/>
                    <a:pt x="809" y="583"/>
                  </a:cubicBezTo>
                  <a:cubicBezTo>
                    <a:pt x="858" y="583"/>
                    <a:pt x="906" y="548"/>
                    <a:pt x="921" y="503"/>
                  </a:cubicBezTo>
                  <a:cubicBezTo>
                    <a:pt x="942" y="440"/>
                    <a:pt x="921" y="377"/>
                    <a:pt x="858" y="336"/>
                  </a:cubicBezTo>
                  <a:lnTo>
                    <a:pt x="105" y="1"/>
                  </a:lnTo>
                  <a:close/>
                </a:path>
              </a:pathLst>
            </a:custGeom>
            <a:solidFill>
              <a:srgbClr val="CB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9" name="Google Shape;8979;p36"/>
            <p:cNvSpPr/>
            <p:nvPr/>
          </p:nvSpPr>
          <p:spPr>
            <a:xfrm>
              <a:off x="3098338" y="4751175"/>
              <a:ext cx="36625" cy="42375"/>
            </a:xfrm>
            <a:custGeom>
              <a:avLst/>
              <a:gdLst/>
              <a:ahLst/>
              <a:cxnLst/>
              <a:rect l="l" t="t" r="r" b="b"/>
              <a:pathLst>
                <a:path w="1465" h="1695" extrusionOk="0">
                  <a:moveTo>
                    <a:pt x="711" y="0"/>
                  </a:moveTo>
                  <a:lnTo>
                    <a:pt x="0" y="1590"/>
                  </a:lnTo>
                  <a:lnTo>
                    <a:pt x="0" y="1695"/>
                  </a:lnTo>
                  <a:lnTo>
                    <a:pt x="1465" y="335"/>
                  </a:lnTo>
                  <a:lnTo>
                    <a:pt x="984" y="126"/>
                  </a:lnTo>
                  <a:lnTo>
                    <a:pt x="711" y="0"/>
                  </a:lnTo>
                  <a:close/>
                </a:path>
              </a:pathLst>
            </a:custGeom>
            <a:solidFill>
              <a:srgbClr val="EBD3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0" name="Google Shape;8980;p36"/>
            <p:cNvSpPr/>
            <p:nvPr/>
          </p:nvSpPr>
          <p:spPr>
            <a:xfrm>
              <a:off x="3098338" y="4781500"/>
              <a:ext cx="8375" cy="12050"/>
            </a:xfrm>
            <a:custGeom>
              <a:avLst/>
              <a:gdLst/>
              <a:ahLst/>
              <a:cxnLst/>
              <a:rect l="l" t="t" r="r" b="b"/>
              <a:pathLst>
                <a:path w="335" h="482" extrusionOk="0">
                  <a:moveTo>
                    <a:pt x="0" y="1"/>
                  </a:moveTo>
                  <a:lnTo>
                    <a:pt x="0" y="482"/>
                  </a:lnTo>
                  <a:lnTo>
                    <a:pt x="335" y="147"/>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3">
  <p:cSld name="CUSTOM_20_1_1">
    <p:spTree>
      <p:nvGrpSpPr>
        <p:cNvPr id="1" name="Shape 8981"/>
        <p:cNvGrpSpPr/>
        <p:nvPr/>
      </p:nvGrpSpPr>
      <p:grpSpPr>
        <a:xfrm>
          <a:off x="0" y="0"/>
          <a:ext cx="0" cy="0"/>
          <a:chOff x="0" y="0"/>
          <a:chExt cx="0" cy="0"/>
        </a:xfrm>
      </p:grpSpPr>
      <p:grpSp>
        <p:nvGrpSpPr>
          <p:cNvPr id="8982" name="Google Shape;8982;p37"/>
          <p:cNvGrpSpPr/>
          <p:nvPr/>
        </p:nvGrpSpPr>
        <p:grpSpPr>
          <a:xfrm>
            <a:off x="-74625" y="-50562"/>
            <a:ext cx="9142425" cy="5233800"/>
            <a:chOff x="-119900" y="-50550"/>
            <a:chExt cx="9142425" cy="5233800"/>
          </a:xfrm>
        </p:grpSpPr>
        <p:sp>
          <p:nvSpPr>
            <p:cNvPr id="8983" name="Google Shape;8983;p37"/>
            <p:cNvSpPr/>
            <p:nvPr/>
          </p:nvSpPr>
          <p:spPr>
            <a:xfrm>
              <a:off x="-119900" y="-50550"/>
              <a:ext cx="8714100" cy="5233800"/>
            </a:xfrm>
            <a:prstGeom prst="rect">
              <a:avLst/>
            </a:prstGeom>
            <a:solidFill>
              <a:schemeClr val="accent3"/>
            </a:solidFill>
            <a:ln>
              <a:noFill/>
            </a:ln>
            <a:effectLst>
              <a:outerShdw blurRad="28575" dist="38100" dir="2400000"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4" name="Google Shape;8984;p37"/>
            <p:cNvSpPr/>
            <p:nvPr/>
          </p:nvSpPr>
          <p:spPr>
            <a:xfrm rot="5400000">
              <a:off x="8278075" y="3908300"/>
              <a:ext cx="1053300" cy="435600"/>
            </a:xfrm>
            <a:prstGeom prst="round2SameRect">
              <a:avLst>
                <a:gd name="adj1" fmla="val 16667"/>
                <a:gd name="adj2" fmla="val 0"/>
              </a:avLst>
            </a:prstGeom>
            <a:solidFill>
              <a:schemeClr val="accent3"/>
            </a:solidFill>
            <a:ln>
              <a:noFill/>
            </a:ln>
            <a:effectLst>
              <a:outerShdw blurRad="28575" dist="38100" dir="2400000"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85" name="Google Shape;8985;p37"/>
          <p:cNvGrpSpPr/>
          <p:nvPr/>
        </p:nvGrpSpPr>
        <p:grpSpPr>
          <a:xfrm>
            <a:off x="-314850" y="-50562"/>
            <a:ext cx="9142400" cy="5233800"/>
            <a:chOff x="-119900" y="-50550"/>
            <a:chExt cx="9142400" cy="5233800"/>
          </a:xfrm>
        </p:grpSpPr>
        <p:sp>
          <p:nvSpPr>
            <p:cNvPr id="8986" name="Google Shape;8986;p37"/>
            <p:cNvSpPr/>
            <p:nvPr/>
          </p:nvSpPr>
          <p:spPr>
            <a:xfrm>
              <a:off x="-119900" y="-50550"/>
              <a:ext cx="8714100" cy="5233800"/>
            </a:xfrm>
            <a:prstGeom prst="rect">
              <a:avLst/>
            </a:prstGeom>
            <a:solidFill>
              <a:schemeClr val="lt2"/>
            </a:solidFill>
            <a:ln>
              <a:noFill/>
            </a:ln>
            <a:effectLst>
              <a:outerShdw blurRad="28575" dist="38100" dir="2400000"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7" name="Google Shape;8987;p37"/>
            <p:cNvSpPr/>
            <p:nvPr/>
          </p:nvSpPr>
          <p:spPr>
            <a:xfrm rot="5400000">
              <a:off x="8278050" y="2687875"/>
              <a:ext cx="1053300" cy="435600"/>
            </a:xfrm>
            <a:prstGeom prst="round2SameRect">
              <a:avLst>
                <a:gd name="adj1" fmla="val 16667"/>
                <a:gd name="adj2" fmla="val 0"/>
              </a:avLst>
            </a:prstGeom>
            <a:solidFill>
              <a:schemeClr val="lt2"/>
            </a:solidFill>
            <a:ln>
              <a:noFill/>
            </a:ln>
            <a:effectLst>
              <a:outerShdw blurRad="28575" dist="38100" dir="2400000"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88" name="Google Shape;8988;p37"/>
          <p:cNvGrpSpPr/>
          <p:nvPr/>
        </p:nvGrpSpPr>
        <p:grpSpPr>
          <a:xfrm rot="-7620864">
            <a:off x="3932585" y="4137877"/>
            <a:ext cx="545997" cy="1143306"/>
            <a:chOff x="724161" y="2710893"/>
            <a:chExt cx="281035" cy="588445"/>
          </a:xfrm>
        </p:grpSpPr>
        <p:sp>
          <p:nvSpPr>
            <p:cNvPr id="8989" name="Google Shape;8989;p37"/>
            <p:cNvSpPr/>
            <p:nvPr/>
          </p:nvSpPr>
          <p:spPr>
            <a:xfrm>
              <a:off x="930849" y="2710893"/>
              <a:ext cx="74347" cy="86001"/>
            </a:xfrm>
            <a:custGeom>
              <a:avLst/>
              <a:gdLst/>
              <a:ahLst/>
              <a:cxnLst/>
              <a:rect l="l" t="t" r="r" b="b"/>
              <a:pathLst>
                <a:path w="2303" h="2664" extrusionOk="0">
                  <a:moveTo>
                    <a:pt x="1087" y="0"/>
                  </a:moveTo>
                  <a:cubicBezTo>
                    <a:pt x="967" y="0"/>
                    <a:pt x="858" y="67"/>
                    <a:pt x="796" y="192"/>
                  </a:cubicBezTo>
                  <a:lnTo>
                    <a:pt x="63" y="1845"/>
                  </a:lnTo>
                  <a:cubicBezTo>
                    <a:pt x="1" y="1991"/>
                    <a:pt x="63" y="2179"/>
                    <a:pt x="210" y="2242"/>
                  </a:cubicBezTo>
                  <a:lnTo>
                    <a:pt x="1089" y="2640"/>
                  </a:lnTo>
                  <a:cubicBezTo>
                    <a:pt x="1126" y="2656"/>
                    <a:pt x="1166" y="2664"/>
                    <a:pt x="1206" y="2664"/>
                  </a:cubicBezTo>
                  <a:cubicBezTo>
                    <a:pt x="1323" y="2664"/>
                    <a:pt x="1440" y="2597"/>
                    <a:pt x="1486" y="2472"/>
                  </a:cubicBezTo>
                  <a:lnTo>
                    <a:pt x="2219" y="819"/>
                  </a:lnTo>
                  <a:cubicBezTo>
                    <a:pt x="2302" y="673"/>
                    <a:pt x="2219" y="485"/>
                    <a:pt x="2072" y="422"/>
                  </a:cubicBezTo>
                  <a:lnTo>
                    <a:pt x="1214" y="24"/>
                  </a:lnTo>
                  <a:cubicBezTo>
                    <a:pt x="1172" y="8"/>
                    <a:pt x="1129" y="0"/>
                    <a:pt x="1087" y="0"/>
                  </a:cubicBezTo>
                  <a:close/>
                </a:path>
              </a:pathLst>
            </a:custGeom>
            <a:solidFill>
              <a:srgbClr val="FF7BA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0" name="Google Shape;8990;p37"/>
            <p:cNvSpPr/>
            <p:nvPr/>
          </p:nvSpPr>
          <p:spPr>
            <a:xfrm>
              <a:off x="933561" y="2736655"/>
              <a:ext cx="60142" cy="52039"/>
            </a:xfrm>
            <a:custGeom>
              <a:avLst/>
              <a:gdLst/>
              <a:ahLst/>
              <a:cxnLst/>
              <a:rect l="l" t="t" r="r" b="b"/>
              <a:pathLst>
                <a:path w="1863" h="1612" extrusionOk="0">
                  <a:moveTo>
                    <a:pt x="440" y="1"/>
                  </a:moveTo>
                  <a:lnTo>
                    <a:pt x="0" y="984"/>
                  </a:lnTo>
                  <a:lnTo>
                    <a:pt x="1444" y="1612"/>
                  </a:lnTo>
                  <a:lnTo>
                    <a:pt x="1863" y="649"/>
                  </a:lnTo>
                  <a:lnTo>
                    <a:pt x="440" y="1"/>
                  </a:lnTo>
                  <a:close/>
                </a:path>
              </a:pathLst>
            </a:custGeom>
            <a:solidFill>
              <a:srgbClr val="B2B2B2"/>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1" name="Google Shape;8991;p37"/>
            <p:cNvSpPr/>
            <p:nvPr/>
          </p:nvSpPr>
          <p:spPr>
            <a:xfrm>
              <a:off x="725500" y="2769066"/>
              <a:ext cx="222943" cy="472874"/>
            </a:xfrm>
            <a:custGeom>
              <a:avLst/>
              <a:gdLst/>
              <a:ahLst/>
              <a:cxnLst/>
              <a:rect l="l" t="t" r="r" b="b"/>
              <a:pathLst>
                <a:path w="6906" h="14648" extrusionOk="0">
                  <a:moveTo>
                    <a:pt x="6424" y="1"/>
                  </a:moveTo>
                  <a:lnTo>
                    <a:pt x="1" y="14438"/>
                  </a:lnTo>
                  <a:lnTo>
                    <a:pt x="461" y="14647"/>
                  </a:lnTo>
                  <a:lnTo>
                    <a:pt x="6906" y="210"/>
                  </a:lnTo>
                  <a:lnTo>
                    <a:pt x="6424" y="1"/>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2" name="Google Shape;8992;p37"/>
            <p:cNvSpPr/>
            <p:nvPr/>
          </p:nvSpPr>
          <p:spPr>
            <a:xfrm>
              <a:off x="740383" y="2775168"/>
              <a:ext cx="223589" cy="472842"/>
            </a:xfrm>
            <a:custGeom>
              <a:avLst/>
              <a:gdLst/>
              <a:ahLst/>
              <a:cxnLst/>
              <a:rect l="l" t="t" r="r" b="b"/>
              <a:pathLst>
                <a:path w="6926" h="14647" extrusionOk="0">
                  <a:moveTo>
                    <a:pt x="6445" y="0"/>
                  </a:moveTo>
                  <a:lnTo>
                    <a:pt x="0" y="14437"/>
                  </a:lnTo>
                  <a:lnTo>
                    <a:pt x="482" y="14647"/>
                  </a:lnTo>
                  <a:lnTo>
                    <a:pt x="6926" y="209"/>
                  </a:lnTo>
                  <a:lnTo>
                    <a:pt x="6445" y="0"/>
                  </a:lnTo>
                  <a:close/>
                </a:path>
              </a:pathLst>
            </a:custGeom>
            <a:solidFill>
              <a:srgbClr val="FBED2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3" name="Google Shape;8993;p37"/>
            <p:cNvSpPr/>
            <p:nvPr/>
          </p:nvSpPr>
          <p:spPr>
            <a:xfrm>
              <a:off x="755910" y="2782593"/>
              <a:ext cx="223621" cy="472842"/>
            </a:xfrm>
            <a:custGeom>
              <a:avLst/>
              <a:gdLst/>
              <a:ahLst/>
              <a:cxnLst/>
              <a:rect l="l" t="t" r="r" b="b"/>
              <a:pathLst>
                <a:path w="6927" h="14647" extrusionOk="0">
                  <a:moveTo>
                    <a:pt x="6445" y="0"/>
                  </a:moveTo>
                  <a:lnTo>
                    <a:pt x="1" y="14417"/>
                  </a:lnTo>
                  <a:lnTo>
                    <a:pt x="482" y="14647"/>
                  </a:lnTo>
                  <a:lnTo>
                    <a:pt x="6926" y="210"/>
                  </a:lnTo>
                  <a:lnTo>
                    <a:pt x="6445" y="0"/>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4" name="Google Shape;8994;p37"/>
            <p:cNvSpPr/>
            <p:nvPr/>
          </p:nvSpPr>
          <p:spPr>
            <a:xfrm>
              <a:off x="928170" y="2764773"/>
              <a:ext cx="56075" cy="28893"/>
            </a:xfrm>
            <a:custGeom>
              <a:avLst/>
              <a:gdLst/>
              <a:ahLst/>
              <a:cxnLst/>
              <a:rect l="l" t="t" r="r" b="b"/>
              <a:pathLst>
                <a:path w="1737" h="895" extrusionOk="0">
                  <a:moveTo>
                    <a:pt x="142" y="0"/>
                  </a:moveTo>
                  <a:cubicBezTo>
                    <a:pt x="97" y="0"/>
                    <a:pt x="58" y="24"/>
                    <a:pt x="42" y="71"/>
                  </a:cubicBezTo>
                  <a:cubicBezTo>
                    <a:pt x="0" y="134"/>
                    <a:pt x="42" y="218"/>
                    <a:pt x="105" y="238"/>
                  </a:cubicBezTo>
                  <a:lnTo>
                    <a:pt x="1548" y="887"/>
                  </a:lnTo>
                  <a:cubicBezTo>
                    <a:pt x="1564" y="892"/>
                    <a:pt x="1580" y="895"/>
                    <a:pt x="1595" y="895"/>
                  </a:cubicBezTo>
                  <a:cubicBezTo>
                    <a:pt x="1641" y="895"/>
                    <a:pt x="1684" y="871"/>
                    <a:pt x="1716" y="824"/>
                  </a:cubicBezTo>
                  <a:cubicBezTo>
                    <a:pt x="1737" y="762"/>
                    <a:pt x="1716" y="699"/>
                    <a:pt x="1653" y="657"/>
                  </a:cubicBezTo>
                  <a:lnTo>
                    <a:pt x="188" y="8"/>
                  </a:lnTo>
                  <a:cubicBezTo>
                    <a:pt x="173" y="3"/>
                    <a:pt x="157" y="0"/>
                    <a:pt x="142" y="0"/>
                  </a:cubicBezTo>
                  <a:close/>
                </a:path>
              </a:pathLst>
            </a:custGeom>
            <a:solidFill>
              <a:srgbClr val="CBCBC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5" name="Google Shape;8995;p37"/>
            <p:cNvSpPr/>
            <p:nvPr/>
          </p:nvSpPr>
          <p:spPr>
            <a:xfrm>
              <a:off x="943020" y="2732361"/>
              <a:ext cx="55429" cy="29183"/>
            </a:xfrm>
            <a:custGeom>
              <a:avLst/>
              <a:gdLst/>
              <a:ahLst/>
              <a:cxnLst/>
              <a:rect l="l" t="t" r="r" b="b"/>
              <a:pathLst>
                <a:path w="1717" h="904" extrusionOk="0">
                  <a:moveTo>
                    <a:pt x="142" y="0"/>
                  </a:moveTo>
                  <a:cubicBezTo>
                    <a:pt x="90" y="0"/>
                    <a:pt x="37" y="28"/>
                    <a:pt x="21" y="92"/>
                  </a:cubicBezTo>
                  <a:cubicBezTo>
                    <a:pt x="0" y="154"/>
                    <a:pt x="21" y="217"/>
                    <a:pt x="84" y="238"/>
                  </a:cubicBezTo>
                  <a:lnTo>
                    <a:pt x="1528" y="887"/>
                  </a:lnTo>
                  <a:cubicBezTo>
                    <a:pt x="1545" y="898"/>
                    <a:pt x="1564" y="904"/>
                    <a:pt x="1583" y="904"/>
                  </a:cubicBezTo>
                  <a:cubicBezTo>
                    <a:pt x="1632" y="904"/>
                    <a:pt x="1680" y="869"/>
                    <a:pt x="1695" y="824"/>
                  </a:cubicBezTo>
                  <a:cubicBezTo>
                    <a:pt x="1716" y="761"/>
                    <a:pt x="1695" y="698"/>
                    <a:pt x="1632" y="657"/>
                  </a:cubicBezTo>
                  <a:lnTo>
                    <a:pt x="189" y="8"/>
                  </a:lnTo>
                  <a:cubicBezTo>
                    <a:pt x="174" y="3"/>
                    <a:pt x="158" y="0"/>
                    <a:pt x="142" y="0"/>
                  </a:cubicBezTo>
                  <a:close/>
                </a:path>
              </a:pathLst>
            </a:custGeom>
            <a:solidFill>
              <a:srgbClr val="CBCBC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6" name="Google Shape;8996;p37"/>
            <p:cNvSpPr/>
            <p:nvPr/>
          </p:nvSpPr>
          <p:spPr>
            <a:xfrm>
              <a:off x="724177" y="3234483"/>
              <a:ext cx="47294" cy="64856"/>
            </a:xfrm>
            <a:custGeom>
              <a:avLst/>
              <a:gdLst/>
              <a:ahLst/>
              <a:cxnLst/>
              <a:rect l="l" t="t" r="r" b="b"/>
              <a:pathLst>
                <a:path w="1465" h="2009" extrusionOk="0">
                  <a:moveTo>
                    <a:pt x="21" y="0"/>
                  </a:moveTo>
                  <a:lnTo>
                    <a:pt x="0" y="2009"/>
                  </a:lnTo>
                  <a:lnTo>
                    <a:pt x="1465" y="649"/>
                  </a:lnTo>
                  <a:lnTo>
                    <a:pt x="21" y="0"/>
                  </a:lnTo>
                  <a:close/>
                </a:path>
              </a:pathLst>
            </a:custGeom>
            <a:solidFill>
              <a:srgbClr val="EBD3B9"/>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7" name="Google Shape;8997;p37"/>
            <p:cNvSpPr/>
            <p:nvPr/>
          </p:nvSpPr>
          <p:spPr>
            <a:xfrm>
              <a:off x="724177" y="3283778"/>
              <a:ext cx="10815" cy="15560"/>
            </a:xfrm>
            <a:custGeom>
              <a:avLst/>
              <a:gdLst/>
              <a:ahLst/>
              <a:cxnLst/>
              <a:rect l="l" t="t" r="r" b="b"/>
              <a:pathLst>
                <a:path w="335" h="482" extrusionOk="0">
                  <a:moveTo>
                    <a:pt x="0" y="1"/>
                  </a:moveTo>
                  <a:lnTo>
                    <a:pt x="0" y="482"/>
                  </a:lnTo>
                  <a:lnTo>
                    <a:pt x="335" y="147"/>
                  </a:lnTo>
                  <a:lnTo>
                    <a:pt x="0" y="1"/>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8" name="Google Shape;8998;p37"/>
            <p:cNvSpPr/>
            <p:nvPr/>
          </p:nvSpPr>
          <p:spPr>
            <a:xfrm>
              <a:off x="970718" y="2717737"/>
              <a:ext cx="34478" cy="35834"/>
            </a:xfrm>
            <a:custGeom>
              <a:avLst/>
              <a:gdLst/>
              <a:ahLst/>
              <a:cxnLst/>
              <a:rect l="l" t="t" r="r" b="b"/>
              <a:pathLst>
                <a:path w="1068" h="1110" extrusionOk="0">
                  <a:moveTo>
                    <a:pt x="356" y="1"/>
                  </a:moveTo>
                  <a:lnTo>
                    <a:pt x="0" y="775"/>
                  </a:lnTo>
                  <a:lnTo>
                    <a:pt x="774" y="1110"/>
                  </a:lnTo>
                  <a:lnTo>
                    <a:pt x="984" y="607"/>
                  </a:lnTo>
                  <a:cubicBezTo>
                    <a:pt x="1067" y="461"/>
                    <a:pt x="984" y="273"/>
                    <a:pt x="837" y="210"/>
                  </a:cubicBezTo>
                  <a:lnTo>
                    <a:pt x="356" y="1"/>
                  </a:lnTo>
                  <a:close/>
                </a:path>
              </a:pathLst>
            </a:custGeom>
            <a:solidFill>
              <a:srgbClr val="FF7BA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9" name="Google Shape;8999;p37"/>
            <p:cNvSpPr/>
            <p:nvPr/>
          </p:nvSpPr>
          <p:spPr>
            <a:xfrm>
              <a:off x="956514" y="2750149"/>
              <a:ext cx="35834" cy="35834"/>
            </a:xfrm>
            <a:custGeom>
              <a:avLst/>
              <a:gdLst/>
              <a:ahLst/>
              <a:cxnLst/>
              <a:rect l="l" t="t" r="r" b="b"/>
              <a:pathLst>
                <a:path w="1110" h="1110" extrusionOk="0">
                  <a:moveTo>
                    <a:pt x="336" y="1"/>
                  </a:moveTo>
                  <a:lnTo>
                    <a:pt x="1" y="775"/>
                  </a:lnTo>
                  <a:lnTo>
                    <a:pt x="775" y="1110"/>
                  </a:lnTo>
                  <a:lnTo>
                    <a:pt x="1110" y="336"/>
                  </a:lnTo>
                  <a:lnTo>
                    <a:pt x="336" y="1"/>
                  </a:lnTo>
                  <a:close/>
                </a:path>
              </a:pathLst>
            </a:custGeom>
            <a:solidFill>
              <a:srgbClr val="B2B2B2"/>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0" name="Google Shape;9000;p37"/>
            <p:cNvSpPr/>
            <p:nvPr/>
          </p:nvSpPr>
          <p:spPr>
            <a:xfrm>
              <a:off x="747130" y="2782593"/>
              <a:ext cx="215518" cy="466095"/>
            </a:xfrm>
            <a:custGeom>
              <a:avLst/>
              <a:gdLst/>
              <a:ahLst/>
              <a:cxnLst/>
              <a:rect l="l" t="t" r="r" b="b"/>
              <a:pathLst>
                <a:path w="6676" h="14438" extrusionOk="0">
                  <a:moveTo>
                    <a:pt x="6382" y="0"/>
                  </a:moveTo>
                  <a:lnTo>
                    <a:pt x="6299" y="189"/>
                  </a:lnTo>
                  <a:lnTo>
                    <a:pt x="0" y="14312"/>
                  </a:lnTo>
                  <a:lnTo>
                    <a:pt x="273" y="14438"/>
                  </a:lnTo>
                  <a:lnTo>
                    <a:pt x="6675" y="126"/>
                  </a:lnTo>
                  <a:lnTo>
                    <a:pt x="6382" y="0"/>
                  </a:lnTo>
                  <a:close/>
                </a:path>
              </a:pathLst>
            </a:custGeom>
            <a:solidFill>
              <a:srgbClr val="FBED2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1" name="Google Shape;9001;p37"/>
            <p:cNvSpPr/>
            <p:nvPr/>
          </p:nvSpPr>
          <p:spPr>
            <a:xfrm>
              <a:off x="755910" y="2786628"/>
              <a:ext cx="221587" cy="468806"/>
            </a:xfrm>
            <a:custGeom>
              <a:avLst/>
              <a:gdLst/>
              <a:ahLst/>
              <a:cxnLst/>
              <a:rect l="l" t="t" r="r" b="b"/>
              <a:pathLst>
                <a:path w="6864" h="14522" extrusionOk="0">
                  <a:moveTo>
                    <a:pt x="6403" y="1"/>
                  </a:moveTo>
                  <a:lnTo>
                    <a:pt x="1" y="14313"/>
                  </a:lnTo>
                  <a:lnTo>
                    <a:pt x="482" y="14522"/>
                  </a:lnTo>
                  <a:lnTo>
                    <a:pt x="6863" y="210"/>
                  </a:lnTo>
                  <a:lnTo>
                    <a:pt x="6403" y="1"/>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2" name="Google Shape;9002;p37"/>
            <p:cNvSpPr/>
            <p:nvPr/>
          </p:nvSpPr>
          <p:spPr>
            <a:xfrm>
              <a:off x="953157" y="2775168"/>
              <a:ext cx="31895" cy="18595"/>
            </a:xfrm>
            <a:custGeom>
              <a:avLst/>
              <a:gdLst/>
              <a:ahLst/>
              <a:cxnLst/>
              <a:rect l="l" t="t" r="r" b="b"/>
              <a:pathLst>
                <a:path w="988" h="576" extrusionOk="0">
                  <a:moveTo>
                    <a:pt x="105" y="0"/>
                  </a:moveTo>
                  <a:lnTo>
                    <a:pt x="63" y="84"/>
                  </a:lnTo>
                  <a:lnTo>
                    <a:pt x="63" y="105"/>
                  </a:lnTo>
                  <a:lnTo>
                    <a:pt x="0" y="230"/>
                  </a:lnTo>
                  <a:lnTo>
                    <a:pt x="293" y="356"/>
                  </a:lnTo>
                  <a:lnTo>
                    <a:pt x="753" y="565"/>
                  </a:lnTo>
                  <a:cubicBezTo>
                    <a:pt x="773" y="573"/>
                    <a:pt x="792" y="576"/>
                    <a:pt x="809" y="576"/>
                  </a:cubicBezTo>
                  <a:cubicBezTo>
                    <a:pt x="937" y="576"/>
                    <a:pt x="987" y="390"/>
                    <a:pt x="858" y="335"/>
                  </a:cubicBezTo>
                  <a:lnTo>
                    <a:pt x="879" y="335"/>
                  </a:lnTo>
                  <a:lnTo>
                    <a:pt x="105" y="0"/>
                  </a:lnTo>
                  <a:close/>
                </a:path>
              </a:pathLst>
            </a:custGeom>
            <a:solidFill>
              <a:srgbClr val="CBCBC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3" name="Google Shape;9003;p37"/>
            <p:cNvSpPr/>
            <p:nvPr/>
          </p:nvSpPr>
          <p:spPr>
            <a:xfrm>
              <a:off x="968006" y="2742724"/>
              <a:ext cx="30442" cy="18821"/>
            </a:xfrm>
            <a:custGeom>
              <a:avLst/>
              <a:gdLst/>
              <a:ahLst/>
              <a:cxnLst/>
              <a:rect l="l" t="t" r="r" b="b"/>
              <a:pathLst>
                <a:path w="943" h="583" extrusionOk="0">
                  <a:moveTo>
                    <a:pt x="105" y="1"/>
                  </a:moveTo>
                  <a:lnTo>
                    <a:pt x="42" y="126"/>
                  </a:lnTo>
                  <a:lnTo>
                    <a:pt x="1" y="231"/>
                  </a:lnTo>
                  <a:lnTo>
                    <a:pt x="754" y="566"/>
                  </a:lnTo>
                  <a:cubicBezTo>
                    <a:pt x="771" y="577"/>
                    <a:pt x="790" y="583"/>
                    <a:pt x="809" y="583"/>
                  </a:cubicBezTo>
                  <a:cubicBezTo>
                    <a:pt x="858" y="583"/>
                    <a:pt x="906" y="548"/>
                    <a:pt x="921" y="503"/>
                  </a:cubicBezTo>
                  <a:cubicBezTo>
                    <a:pt x="942" y="440"/>
                    <a:pt x="921" y="377"/>
                    <a:pt x="858" y="336"/>
                  </a:cubicBezTo>
                  <a:lnTo>
                    <a:pt x="105" y="1"/>
                  </a:lnTo>
                  <a:close/>
                </a:path>
              </a:pathLst>
            </a:custGeom>
            <a:solidFill>
              <a:srgbClr val="CBCBC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4" name="Google Shape;9004;p37"/>
            <p:cNvSpPr/>
            <p:nvPr/>
          </p:nvSpPr>
          <p:spPr>
            <a:xfrm>
              <a:off x="724177" y="3244620"/>
              <a:ext cx="47294" cy="54719"/>
            </a:xfrm>
            <a:custGeom>
              <a:avLst/>
              <a:gdLst/>
              <a:ahLst/>
              <a:cxnLst/>
              <a:rect l="l" t="t" r="r" b="b"/>
              <a:pathLst>
                <a:path w="1465" h="1695" extrusionOk="0">
                  <a:moveTo>
                    <a:pt x="711" y="0"/>
                  </a:moveTo>
                  <a:lnTo>
                    <a:pt x="0" y="1590"/>
                  </a:lnTo>
                  <a:lnTo>
                    <a:pt x="0" y="1695"/>
                  </a:lnTo>
                  <a:lnTo>
                    <a:pt x="1465" y="335"/>
                  </a:lnTo>
                  <a:lnTo>
                    <a:pt x="984" y="126"/>
                  </a:lnTo>
                  <a:lnTo>
                    <a:pt x="711" y="0"/>
                  </a:lnTo>
                  <a:close/>
                </a:path>
              </a:pathLst>
            </a:custGeom>
            <a:solidFill>
              <a:srgbClr val="EBD3B9"/>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5" name="Google Shape;9005;p37"/>
            <p:cNvSpPr/>
            <p:nvPr/>
          </p:nvSpPr>
          <p:spPr>
            <a:xfrm>
              <a:off x="930833" y="2710893"/>
              <a:ext cx="74347" cy="86001"/>
            </a:xfrm>
            <a:custGeom>
              <a:avLst/>
              <a:gdLst/>
              <a:ahLst/>
              <a:cxnLst/>
              <a:rect l="l" t="t" r="r" b="b"/>
              <a:pathLst>
                <a:path w="2303" h="2664" extrusionOk="0">
                  <a:moveTo>
                    <a:pt x="1087" y="0"/>
                  </a:moveTo>
                  <a:cubicBezTo>
                    <a:pt x="967" y="0"/>
                    <a:pt x="858" y="67"/>
                    <a:pt x="796" y="192"/>
                  </a:cubicBezTo>
                  <a:lnTo>
                    <a:pt x="63" y="1845"/>
                  </a:lnTo>
                  <a:cubicBezTo>
                    <a:pt x="1" y="1991"/>
                    <a:pt x="63" y="2179"/>
                    <a:pt x="210" y="2242"/>
                  </a:cubicBezTo>
                  <a:lnTo>
                    <a:pt x="1089" y="2640"/>
                  </a:lnTo>
                  <a:cubicBezTo>
                    <a:pt x="1126" y="2656"/>
                    <a:pt x="1166" y="2664"/>
                    <a:pt x="1206" y="2664"/>
                  </a:cubicBezTo>
                  <a:cubicBezTo>
                    <a:pt x="1323" y="2664"/>
                    <a:pt x="1440" y="2597"/>
                    <a:pt x="1486" y="2472"/>
                  </a:cubicBezTo>
                  <a:lnTo>
                    <a:pt x="2219" y="819"/>
                  </a:lnTo>
                  <a:cubicBezTo>
                    <a:pt x="2302" y="673"/>
                    <a:pt x="2219" y="485"/>
                    <a:pt x="2072" y="422"/>
                  </a:cubicBezTo>
                  <a:lnTo>
                    <a:pt x="1214" y="24"/>
                  </a:lnTo>
                  <a:cubicBezTo>
                    <a:pt x="1172" y="8"/>
                    <a:pt x="1129" y="0"/>
                    <a:pt x="10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6" name="Google Shape;9006;p37"/>
            <p:cNvSpPr/>
            <p:nvPr/>
          </p:nvSpPr>
          <p:spPr>
            <a:xfrm>
              <a:off x="933545" y="2736655"/>
              <a:ext cx="60142" cy="52039"/>
            </a:xfrm>
            <a:custGeom>
              <a:avLst/>
              <a:gdLst/>
              <a:ahLst/>
              <a:cxnLst/>
              <a:rect l="l" t="t" r="r" b="b"/>
              <a:pathLst>
                <a:path w="1863" h="1612" extrusionOk="0">
                  <a:moveTo>
                    <a:pt x="440" y="1"/>
                  </a:moveTo>
                  <a:lnTo>
                    <a:pt x="0" y="984"/>
                  </a:lnTo>
                  <a:lnTo>
                    <a:pt x="1444" y="1612"/>
                  </a:lnTo>
                  <a:lnTo>
                    <a:pt x="1863" y="649"/>
                  </a:lnTo>
                  <a:lnTo>
                    <a:pt x="44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7" name="Google Shape;9007;p37"/>
            <p:cNvSpPr/>
            <p:nvPr/>
          </p:nvSpPr>
          <p:spPr>
            <a:xfrm>
              <a:off x="725484" y="2769066"/>
              <a:ext cx="222943" cy="472874"/>
            </a:xfrm>
            <a:custGeom>
              <a:avLst/>
              <a:gdLst/>
              <a:ahLst/>
              <a:cxnLst/>
              <a:rect l="l" t="t" r="r" b="b"/>
              <a:pathLst>
                <a:path w="6906" h="14648" extrusionOk="0">
                  <a:moveTo>
                    <a:pt x="6424" y="1"/>
                  </a:moveTo>
                  <a:lnTo>
                    <a:pt x="1" y="14438"/>
                  </a:lnTo>
                  <a:lnTo>
                    <a:pt x="461" y="14647"/>
                  </a:lnTo>
                  <a:lnTo>
                    <a:pt x="6906" y="210"/>
                  </a:lnTo>
                  <a:lnTo>
                    <a:pt x="64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8" name="Google Shape;9008;p37"/>
            <p:cNvSpPr/>
            <p:nvPr/>
          </p:nvSpPr>
          <p:spPr>
            <a:xfrm>
              <a:off x="740366" y="2775168"/>
              <a:ext cx="223589" cy="472842"/>
            </a:xfrm>
            <a:custGeom>
              <a:avLst/>
              <a:gdLst/>
              <a:ahLst/>
              <a:cxnLst/>
              <a:rect l="l" t="t" r="r" b="b"/>
              <a:pathLst>
                <a:path w="6926" h="14647" extrusionOk="0">
                  <a:moveTo>
                    <a:pt x="6445" y="0"/>
                  </a:moveTo>
                  <a:lnTo>
                    <a:pt x="0" y="14437"/>
                  </a:lnTo>
                  <a:lnTo>
                    <a:pt x="482" y="14647"/>
                  </a:lnTo>
                  <a:lnTo>
                    <a:pt x="6926" y="209"/>
                  </a:lnTo>
                  <a:lnTo>
                    <a:pt x="644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9" name="Google Shape;9009;p37"/>
            <p:cNvSpPr/>
            <p:nvPr/>
          </p:nvSpPr>
          <p:spPr>
            <a:xfrm>
              <a:off x="755894" y="2782593"/>
              <a:ext cx="223621" cy="472842"/>
            </a:xfrm>
            <a:custGeom>
              <a:avLst/>
              <a:gdLst/>
              <a:ahLst/>
              <a:cxnLst/>
              <a:rect l="l" t="t" r="r" b="b"/>
              <a:pathLst>
                <a:path w="6927" h="14647" extrusionOk="0">
                  <a:moveTo>
                    <a:pt x="6445" y="0"/>
                  </a:moveTo>
                  <a:lnTo>
                    <a:pt x="1" y="14417"/>
                  </a:lnTo>
                  <a:lnTo>
                    <a:pt x="482" y="14647"/>
                  </a:lnTo>
                  <a:lnTo>
                    <a:pt x="6926" y="210"/>
                  </a:lnTo>
                  <a:lnTo>
                    <a:pt x="6445"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0" name="Google Shape;9010;p37"/>
            <p:cNvSpPr/>
            <p:nvPr/>
          </p:nvSpPr>
          <p:spPr>
            <a:xfrm>
              <a:off x="928154" y="2764773"/>
              <a:ext cx="56075" cy="28893"/>
            </a:xfrm>
            <a:custGeom>
              <a:avLst/>
              <a:gdLst/>
              <a:ahLst/>
              <a:cxnLst/>
              <a:rect l="l" t="t" r="r" b="b"/>
              <a:pathLst>
                <a:path w="1737" h="895" extrusionOk="0">
                  <a:moveTo>
                    <a:pt x="142" y="0"/>
                  </a:moveTo>
                  <a:cubicBezTo>
                    <a:pt x="97" y="0"/>
                    <a:pt x="58" y="24"/>
                    <a:pt x="42" y="71"/>
                  </a:cubicBezTo>
                  <a:cubicBezTo>
                    <a:pt x="0" y="134"/>
                    <a:pt x="42" y="218"/>
                    <a:pt x="105" y="238"/>
                  </a:cubicBezTo>
                  <a:lnTo>
                    <a:pt x="1548" y="887"/>
                  </a:lnTo>
                  <a:cubicBezTo>
                    <a:pt x="1564" y="892"/>
                    <a:pt x="1580" y="895"/>
                    <a:pt x="1595" y="895"/>
                  </a:cubicBezTo>
                  <a:cubicBezTo>
                    <a:pt x="1641" y="895"/>
                    <a:pt x="1684" y="871"/>
                    <a:pt x="1716" y="824"/>
                  </a:cubicBezTo>
                  <a:cubicBezTo>
                    <a:pt x="1737" y="762"/>
                    <a:pt x="1716" y="699"/>
                    <a:pt x="1653" y="657"/>
                  </a:cubicBezTo>
                  <a:lnTo>
                    <a:pt x="188" y="8"/>
                  </a:lnTo>
                  <a:cubicBezTo>
                    <a:pt x="173" y="3"/>
                    <a:pt x="157" y="0"/>
                    <a:pt x="142" y="0"/>
                  </a:cubicBezTo>
                  <a:close/>
                </a:path>
              </a:pathLst>
            </a:custGeom>
            <a:solidFill>
              <a:srgbClr val="CB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1" name="Google Shape;9011;p37"/>
            <p:cNvSpPr/>
            <p:nvPr/>
          </p:nvSpPr>
          <p:spPr>
            <a:xfrm>
              <a:off x="943004" y="2732361"/>
              <a:ext cx="55429" cy="29183"/>
            </a:xfrm>
            <a:custGeom>
              <a:avLst/>
              <a:gdLst/>
              <a:ahLst/>
              <a:cxnLst/>
              <a:rect l="l" t="t" r="r" b="b"/>
              <a:pathLst>
                <a:path w="1717" h="904" extrusionOk="0">
                  <a:moveTo>
                    <a:pt x="142" y="0"/>
                  </a:moveTo>
                  <a:cubicBezTo>
                    <a:pt x="90" y="0"/>
                    <a:pt x="37" y="28"/>
                    <a:pt x="21" y="92"/>
                  </a:cubicBezTo>
                  <a:cubicBezTo>
                    <a:pt x="0" y="154"/>
                    <a:pt x="21" y="217"/>
                    <a:pt x="84" y="238"/>
                  </a:cubicBezTo>
                  <a:lnTo>
                    <a:pt x="1528" y="887"/>
                  </a:lnTo>
                  <a:cubicBezTo>
                    <a:pt x="1545" y="898"/>
                    <a:pt x="1564" y="904"/>
                    <a:pt x="1583" y="904"/>
                  </a:cubicBezTo>
                  <a:cubicBezTo>
                    <a:pt x="1632" y="904"/>
                    <a:pt x="1680" y="869"/>
                    <a:pt x="1695" y="824"/>
                  </a:cubicBezTo>
                  <a:cubicBezTo>
                    <a:pt x="1716" y="761"/>
                    <a:pt x="1695" y="698"/>
                    <a:pt x="1632" y="657"/>
                  </a:cubicBezTo>
                  <a:lnTo>
                    <a:pt x="189" y="8"/>
                  </a:lnTo>
                  <a:cubicBezTo>
                    <a:pt x="174" y="3"/>
                    <a:pt x="158" y="0"/>
                    <a:pt x="142" y="0"/>
                  </a:cubicBezTo>
                  <a:close/>
                </a:path>
              </a:pathLst>
            </a:custGeom>
            <a:solidFill>
              <a:srgbClr val="CB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2" name="Google Shape;9012;p37"/>
            <p:cNvSpPr/>
            <p:nvPr/>
          </p:nvSpPr>
          <p:spPr>
            <a:xfrm>
              <a:off x="724161" y="3234483"/>
              <a:ext cx="47294" cy="64856"/>
            </a:xfrm>
            <a:custGeom>
              <a:avLst/>
              <a:gdLst/>
              <a:ahLst/>
              <a:cxnLst/>
              <a:rect l="l" t="t" r="r" b="b"/>
              <a:pathLst>
                <a:path w="1465" h="2009" extrusionOk="0">
                  <a:moveTo>
                    <a:pt x="21" y="0"/>
                  </a:moveTo>
                  <a:lnTo>
                    <a:pt x="0" y="2009"/>
                  </a:lnTo>
                  <a:lnTo>
                    <a:pt x="1465" y="649"/>
                  </a:lnTo>
                  <a:lnTo>
                    <a:pt x="21" y="0"/>
                  </a:lnTo>
                  <a:close/>
                </a:path>
              </a:pathLst>
            </a:custGeom>
            <a:solidFill>
              <a:srgbClr val="EBD3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3" name="Google Shape;9013;p37"/>
            <p:cNvSpPr/>
            <p:nvPr/>
          </p:nvSpPr>
          <p:spPr>
            <a:xfrm>
              <a:off x="970702" y="2717737"/>
              <a:ext cx="34478" cy="35834"/>
            </a:xfrm>
            <a:custGeom>
              <a:avLst/>
              <a:gdLst/>
              <a:ahLst/>
              <a:cxnLst/>
              <a:rect l="l" t="t" r="r" b="b"/>
              <a:pathLst>
                <a:path w="1068" h="1110" extrusionOk="0">
                  <a:moveTo>
                    <a:pt x="356" y="1"/>
                  </a:moveTo>
                  <a:lnTo>
                    <a:pt x="0" y="775"/>
                  </a:lnTo>
                  <a:lnTo>
                    <a:pt x="774" y="1110"/>
                  </a:lnTo>
                  <a:lnTo>
                    <a:pt x="984" y="607"/>
                  </a:lnTo>
                  <a:cubicBezTo>
                    <a:pt x="1067" y="461"/>
                    <a:pt x="984" y="273"/>
                    <a:pt x="837" y="210"/>
                  </a:cubicBezTo>
                  <a:lnTo>
                    <a:pt x="3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4" name="Google Shape;9014;p37"/>
            <p:cNvSpPr/>
            <p:nvPr/>
          </p:nvSpPr>
          <p:spPr>
            <a:xfrm>
              <a:off x="956498" y="2750149"/>
              <a:ext cx="35834" cy="35834"/>
            </a:xfrm>
            <a:custGeom>
              <a:avLst/>
              <a:gdLst/>
              <a:ahLst/>
              <a:cxnLst/>
              <a:rect l="l" t="t" r="r" b="b"/>
              <a:pathLst>
                <a:path w="1110" h="1110" extrusionOk="0">
                  <a:moveTo>
                    <a:pt x="336" y="1"/>
                  </a:moveTo>
                  <a:lnTo>
                    <a:pt x="1" y="775"/>
                  </a:lnTo>
                  <a:lnTo>
                    <a:pt x="775" y="1110"/>
                  </a:lnTo>
                  <a:lnTo>
                    <a:pt x="1110" y="336"/>
                  </a:lnTo>
                  <a:lnTo>
                    <a:pt x="33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5" name="Google Shape;9015;p37"/>
            <p:cNvSpPr/>
            <p:nvPr/>
          </p:nvSpPr>
          <p:spPr>
            <a:xfrm>
              <a:off x="747113" y="2782593"/>
              <a:ext cx="215518" cy="466095"/>
            </a:xfrm>
            <a:custGeom>
              <a:avLst/>
              <a:gdLst/>
              <a:ahLst/>
              <a:cxnLst/>
              <a:rect l="l" t="t" r="r" b="b"/>
              <a:pathLst>
                <a:path w="6676" h="14438" extrusionOk="0">
                  <a:moveTo>
                    <a:pt x="6382" y="0"/>
                  </a:moveTo>
                  <a:lnTo>
                    <a:pt x="6299" y="189"/>
                  </a:lnTo>
                  <a:lnTo>
                    <a:pt x="0" y="14312"/>
                  </a:lnTo>
                  <a:lnTo>
                    <a:pt x="273" y="14438"/>
                  </a:lnTo>
                  <a:lnTo>
                    <a:pt x="6675" y="126"/>
                  </a:lnTo>
                  <a:lnTo>
                    <a:pt x="63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6" name="Google Shape;9016;p37"/>
            <p:cNvSpPr/>
            <p:nvPr/>
          </p:nvSpPr>
          <p:spPr>
            <a:xfrm>
              <a:off x="755894" y="2786628"/>
              <a:ext cx="221587" cy="468806"/>
            </a:xfrm>
            <a:custGeom>
              <a:avLst/>
              <a:gdLst/>
              <a:ahLst/>
              <a:cxnLst/>
              <a:rect l="l" t="t" r="r" b="b"/>
              <a:pathLst>
                <a:path w="6864" h="14522" extrusionOk="0">
                  <a:moveTo>
                    <a:pt x="6403" y="1"/>
                  </a:moveTo>
                  <a:lnTo>
                    <a:pt x="1" y="14313"/>
                  </a:lnTo>
                  <a:lnTo>
                    <a:pt x="482" y="14522"/>
                  </a:lnTo>
                  <a:lnTo>
                    <a:pt x="6863" y="210"/>
                  </a:lnTo>
                  <a:lnTo>
                    <a:pt x="64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7" name="Google Shape;9017;p37"/>
            <p:cNvSpPr/>
            <p:nvPr/>
          </p:nvSpPr>
          <p:spPr>
            <a:xfrm>
              <a:off x="953140" y="2775168"/>
              <a:ext cx="31895" cy="18595"/>
            </a:xfrm>
            <a:custGeom>
              <a:avLst/>
              <a:gdLst/>
              <a:ahLst/>
              <a:cxnLst/>
              <a:rect l="l" t="t" r="r" b="b"/>
              <a:pathLst>
                <a:path w="988" h="576" extrusionOk="0">
                  <a:moveTo>
                    <a:pt x="105" y="0"/>
                  </a:moveTo>
                  <a:lnTo>
                    <a:pt x="63" y="84"/>
                  </a:lnTo>
                  <a:lnTo>
                    <a:pt x="63" y="105"/>
                  </a:lnTo>
                  <a:lnTo>
                    <a:pt x="0" y="230"/>
                  </a:lnTo>
                  <a:lnTo>
                    <a:pt x="293" y="356"/>
                  </a:lnTo>
                  <a:lnTo>
                    <a:pt x="753" y="565"/>
                  </a:lnTo>
                  <a:cubicBezTo>
                    <a:pt x="773" y="573"/>
                    <a:pt x="792" y="576"/>
                    <a:pt x="809" y="576"/>
                  </a:cubicBezTo>
                  <a:cubicBezTo>
                    <a:pt x="937" y="576"/>
                    <a:pt x="987" y="390"/>
                    <a:pt x="858" y="335"/>
                  </a:cubicBezTo>
                  <a:lnTo>
                    <a:pt x="879" y="335"/>
                  </a:lnTo>
                  <a:lnTo>
                    <a:pt x="105" y="0"/>
                  </a:lnTo>
                  <a:close/>
                </a:path>
              </a:pathLst>
            </a:custGeom>
            <a:solidFill>
              <a:srgbClr val="CB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8" name="Google Shape;9018;p37"/>
            <p:cNvSpPr/>
            <p:nvPr/>
          </p:nvSpPr>
          <p:spPr>
            <a:xfrm>
              <a:off x="967990" y="2742724"/>
              <a:ext cx="30442" cy="18821"/>
            </a:xfrm>
            <a:custGeom>
              <a:avLst/>
              <a:gdLst/>
              <a:ahLst/>
              <a:cxnLst/>
              <a:rect l="l" t="t" r="r" b="b"/>
              <a:pathLst>
                <a:path w="943" h="583" extrusionOk="0">
                  <a:moveTo>
                    <a:pt x="105" y="1"/>
                  </a:moveTo>
                  <a:lnTo>
                    <a:pt x="42" y="126"/>
                  </a:lnTo>
                  <a:lnTo>
                    <a:pt x="1" y="231"/>
                  </a:lnTo>
                  <a:lnTo>
                    <a:pt x="754" y="566"/>
                  </a:lnTo>
                  <a:cubicBezTo>
                    <a:pt x="771" y="577"/>
                    <a:pt x="790" y="583"/>
                    <a:pt x="809" y="583"/>
                  </a:cubicBezTo>
                  <a:cubicBezTo>
                    <a:pt x="858" y="583"/>
                    <a:pt x="906" y="548"/>
                    <a:pt x="921" y="503"/>
                  </a:cubicBezTo>
                  <a:cubicBezTo>
                    <a:pt x="942" y="440"/>
                    <a:pt x="921" y="377"/>
                    <a:pt x="858" y="336"/>
                  </a:cubicBezTo>
                  <a:lnTo>
                    <a:pt x="105" y="1"/>
                  </a:lnTo>
                  <a:close/>
                </a:path>
              </a:pathLst>
            </a:custGeom>
            <a:solidFill>
              <a:srgbClr val="CB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9" name="Google Shape;9019;p37"/>
            <p:cNvSpPr/>
            <p:nvPr/>
          </p:nvSpPr>
          <p:spPr>
            <a:xfrm>
              <a:off x="724161" y="3244620"/>
              <a:ext cx="47294" cy="54719"/>
            </a:xfrm>
            <a:custGeom>
              <a:avLst/>
              <a:gdLst/>
              <a:ahLst/>
              <a:cxnLst/>
              <a:rect l="l" t="t" r="r" b="b"/>
              <a:pathLst>
                <a:path w="1465" h="1695" extrusionOk="0">
                  <a:moveTo>
                    <a:pt x="711" y="0"/>
                  </a:moveTo>
                  <a:lnTo>
                    <a:pt x="0" y="1590"/>
                  </a:lnTo>
                  <a:lnTo>
                    <a:pt x="0" y="1695"/>
                  </a:lnTo>
                  <a:lnTo>
                    <a:pt x="1465" y="335"/>
                  </a:lnTo>
                  <a:lnTo>
                    <a:pt x="984" y="126"/>
                  </a:lnTo>
                  <a:lnTo>
                    <a:pt x="711" y="0"/>
                  </a:lnTo>
                  <a:close/>
                </a:path>
              </a:pathLst>
            </a:custGeom>
            <a:solidFill>
              <a:srgbClr val="EBD3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0" name="Google Shape;9020;p37"/>
            <p:cNvSpPr/>
            <p:nvPr/>
          </p:nvSpPr>
          <p:spPr>
            <a:xfrm>
              <a:off x="724161" y="3283778"/>
              <a:ext cx="10815" cy="15560"/>
            </a:xfrm>
            <a:custGeom>
              <a:avLst/>
              <a:gdLst/>
              <a:ahLst/>
              <a:cxnLst/>
              <a:rect l="l" t="t" r="r" b="b"/>
              <a:pathLst>
                <a:path w="335" h="482" extrusionOk="0">
                  <a:moveTo>
                    <a:pt x="0" y="1"/>
                  </a:moveTo>
                  <a:lnTo>
                    <a:pt x="0" y="482"/>
                  </a:lnTo>
                  <a:lnTo>
                    <a:pt x="335" y="147"/>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21" name="Google Shape;9021;p37"/>
          <p:cNvGrpSpPr/>
          <p:nvPr/>
        </p:nvGrpSpPr>
        <p:grpSpPr>
          <a:xfrm>
            <a:off x="-160666" y="2236858"/>
            <a:ext cx="1052426" cy="866947"/>
            <a:chOff x="4399263" y="2810788"/>
            <a:chExt cx="815013" cy="671375"/>
          </a:xfrm>
        </p:grpSpPr>
        <p:sp>
          <p:nvSpPr>
            <p:cNvPr id="9022" name="Google Shape;9022;p37"/>
            <p:cNvSpPr/>
            <p:nvPr/>
          </p:nvSpPr>
          <p:spPr>
            <a:xfrm>
              <a:off x="4399275" y="2810788"/>
              <a:ext cx="815000" cy="332350"/>
            </a:xfrm>
            <a:custGeom>
              <a:avLst/>
              <a:gdLst/>
              <a:ahLst/>
              <a:cxnLst/>
              <a:rect l="l" t="t" r="r" b="b"/>
              <a:pathLst>
                <a:path w="32600" h="13294" extrusionOk="0">
                  <a:moveTo>
                    <a:pt x="1877" y="0"/>
                  </a:moveTo>
                  <a:cubicBezTo>
                    <a:pt x="1477" y="0"/>
                    <a:pt x="1106" y="256"/>
                    <a:pt x="984" y="658"/>
                  </a:cubicBezTo>
                  <a:lnTo>
                    <a:pt x="147" y="3609"/>
                  </a:lnTo>
                  <a:cubicBezTo>
                    <a:pt x="0" y="4090"/>
                    <a:pt x="272" y="4592"/>
                    <a:pt x="754" y="4738"/>
                  </a:cubicBezTo>
                  <a:lnTo>
                    <a:pt x="30507" y="13254"/>
                  </a:lnTo>
                  <a:cubicBezTo>
                    <a:pt x="30595" y="13281"/>
                    <a:pt x="30684" y="13294"/>
                    <a:pt x="30772" y="13294"/>
                  </a:cubicBezTo>
                  <a:cubicBezTo>
                    <a:pt x="31160" y="13294"/>
                    <a:pt x="31514" y="13040"/>
                    <a:pt x="31616" y="12648"/>
                  </a:cubicBezTo>
                  <a:lnTo>
                    <a:pt x="32474" y="9697"/>
                  </a:lnTo>
                  <a:cubicBezTo>
                    <a:pt x="32599" y="9216"/>
                    <a:pt x="32327" y="8714"/>
                    <a:pt x="31846" y="8567"/>
                  </a:cubicBezTo>
                  <a:lnTo>
                    <a:pt x="2114" y="31"/>
                  </a:lnTo>
                  <a:cubicBezTo>
                    <a:pt x="2035" y="10"/>
                    <a:pt x="1955" y="0"/>
                    <a:pt x="1877" y="0"/>
                  </a:cubicBezTo>
                  <a:close/>
                </a:path>
              </a:pathLst>
            </a:custGeom>
            <a:solidFill>
              <a:srgbClr val="BFEFE5"/>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3" name="Google Shape;9023;p37"/>
            <p:cNvSpPr/>
            <p:nvPr/>
          </p:nvSpPr>
          <p:spPr>
            <a:xfrm>
              <a:off x="4399275" y="2851288"/>
              <a:ext cx="805050" cy="291850"/>
            </a:xfrm>
            <a:custGeom>
              <a:avLst/>
              <a:gdLst/>
              <a:ahLst/>
              <a:cxnLst/>
              <a:rect l="l" t="t" r="r" b="b"/>
              <a:pathLst>
                <a:path w="32202" h="11674" extrusionOk="0">
                  <a:moveTo>
                    <a:pt x="712" y="1"/>
                  </a:moveTo>
                  <a:lnTo>
                    <a:pt x="147" y="1989"/>
                  </a:lnTo>
                  <a:cubicBezTo>
                    <a:pt x="0" y="2470"/>
                    <a:pt x="272" y="2972"/>
                    <a:pt x="775" y="3118"/>
                  </a:cubicBezTo>
                  <a:lnTo>
                    <a:pt x="30507" y="11634"/>
                  </a:lnTo>
                  <a:cubicBezTo>
                    <a:pt x="30595" y="11661"/>
                    <a:pt x="30684" y="11674"/>
                    <a:pt x="30772" y="11674"/>
                  </a:cubicBezTo>
                  <a:cubicBezTo>
                    <a:pt x="31160" y="11674"/>
                    <a:pt x="31514" y="11420"/>
                    <a:pt x="31616" y="11028"/>
                  </a:cubicBezTo>
                  <a:lnTo>
                    <a:pt x="32202" y="9040"/>
                  </a:lnTo>
                  <a:lnTo>
                    <a:pt x="712" y="1"/>
                  </a:lnTo>
                  <a:close/>
                </a:path>
              </a:pathLst>
            </a:custGeom>
            <a:solidFill>
              <a:srgbClr val="BFEFE5"/>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4" name="Google Shape;9024;p37"/>
            <p:cNvSpPr/>
            <p:nvPr/>
          </p:nvSpPr>
          <p:spPr>
            <a:xfrm>
              <a:off x="4399800" y="2891563"/>
              <a:ext cx="793025" cy="251575"/>
            </a:xfrm>
            <a:custGeom>
              <a:avLst/>
              <a:gdLst/>
              <a:ahLst/>
              <a:cxnLst/>
              <a:rect l="l" t="t" r="r" b="b"/>
              <a:pathLst>
                <a:path w="31721" h="10063" extrusionOk="0">
                  <a:moveTo>
                    <a:pt x="251" y="1"/>
                  </a:moveTo>
                  <a:lnTo>
                    <a:pt x="126" y="378"/>
                  </a:lnTo>
                  <a:cubicBezTo>
                    <a:pt x="0" y="859"/>
                    <a:pt x="272" y="1361"/>
                    <a:pt x="754" y="1507"/>
                  </a:cubicBezTo>
                  <a:lnTo>
                    <a:pt x="30486" y="10023"/>
                  </a:lnTo>
                  <a:cubicBezTo>
                    <a:pt x="30574" y="10050"/>
                    <a:pt x="30663" y="10063"/>
                    <a:pt x="30751" y="10063"/>
                  </a:cubicBezTo>
                  <a:cubicBezTo>
                    <a:pt x="31139" y="10063"/>
                    <a:pt x="31493" y="9809"/>
                    <a:pt x="31595" y="9417"/>
                  </a:cubicBezTo>
                  <a:lnTo>
                    <a:pt x="31721" y="9040"/>
                  </a:lnTo>
                  <a:lnTo>
                    <a:pt x="251" y="1"/>
                  </a:lnTo>
                  <a:close/>
                </a:path>
              </a:pathLst>
            </a:custGeom>
            <a:solidFill>
              <a:srgbClr val="BFEFE5"/>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5" name="Google Shape;9025;p37"/>
            <p:cNvSpPr/>
            <p:nvPr/>
          </p:nvSpPr>
          <p:spPr>
            <a:xfrm>
              <a:off x="4444250" y="2812588"/>
              <a:ext cx="12600" cy="33500"/>
            </a:xfrm>
            <a:custGeom>
              <a:avLst/>
              <a:gdLst/>
              <a:ahLst/>
              <a:cxnLst/>
              <a:rect l="l" t="t" r="r" b="b"/>
              <a:pathLst>
                <a:path w="504" h="1340" extrusionOk="0">
                  <a:moveTo>
                    <a:pt x="378" y="0"/>
                  </a:moveTo>
                  <a:lnTo>
                    <a:pt x="1" y="1298"/>
                  </a:lnTo>
                  <a:lnTo>
                    <a:pt x="126" y="1340"/>
                  </a:lnTo>
                  <a:lnTo>
                    <a:pt x="503" y="42"/>
                  </a:lnTo>
                  <a:lnTo>
                    <a:pt x="378"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6" name="Google Shape;9026;p37"/>
            <p:cNvSpPr/>
            <p:nvPr/>
          </p:nvSpPr>
          <p:spPr>
            <a:xfrm>
              <a:off x="4459425" y="2815213"/>
              <a:ext cx="8400" cy="17275"/>
            </a:xfrm>
            <a:custGeom>
              <a:avLst/>
              <a:gdLst/>
              <a:ahLst/>
              <a:cxnLst/>
              <a:rect l="l" t="t" r="r" b="b"/>
              <a:pathLst>
                <a:path w="336" h="691" extrusionOk="0">
                  <a:moveTo>
                    <a:pt x="189" y="0"/>
                  </a:moveTo>
                  <a:lnTo>
                    <a:pt x="1" y="649"/>
                  </a:lnTo>
                  <a:lnTo>
                    <a:pt x="147" y="691"/>
                  </a:lnTo>
                  <a:lnTo>
                    <a:pt x="335"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7" name="Google Shape;9027;p37"/>
            <p:cNvSpPr/>
            <p:nvPr/>
          </p:nvSpPr>
          <p:spPr>
            <a:xfrm>
              <a:off x="4470950" y="2818863"/>
              <a:ext cx="7850" cy="16775"/>
            </a:xfrm>
            <a:custGeom>
              <a:avLst/>
              <a:gdLst/>
              <a:ahLst/>
              <a:cxnLst/>
              <a:rect l="l" t="t" r="r" b="b"/>
              <a:pathLst>
                <a:path w="314" h="671" extrusionOk="0">
                  <a:moveTo>
                    <a:pt x="188" y="1"/>
                  </a:moveTo>
                  <a:lnTo>
                    <a:pt x="0" y="649"/>
                  </a:lnTo>
                  <a:lnTo>
                    <a:pt x="126" y="670"/>
                  </a:lnTo>
                  <a:lnTo>
                    <a:pt x="314" y="21"/>
                  </a:lnTo>
                  <a:lnTo>
                    <a:pt x="18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8" name="Google Shape;9028;p37"/>
            <p:cNvSpPr/>
            <p:nvPr/>
          </p:nvSpPr>
          <p:spPr>
            <a:xfrm>
              <a:off x="4489775" y="282881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9" name="Google Shape;9029;p37"/>
            <p:cNvSpPr/>
            <p:nvPr/>
          </p:nvSpPr>
          <p:spPr>
            <a:xfrm>
              <a:off x="4506500" y="2837688"/>
              <a:ext cx="7875" cy="17300"/>
            </a:xfrm>
            <a:custGeom>
              <a:avLst/>
              <a:gdLst/>
              <a:ahLst/>
              <a:cxnLst/>
              <a:rect l="l" t="t" r="r" b="b"/>
              <a:pathLst>
                <a:path w="315" h="692" extrusionOk="0">
                  <a:moveTo>
                    <a:pt x="189" y="1"/>
                  </a:moveTo>
                  <a:lnTo>
                    <a:pt x="1" y="649"/>
                  </a:lnTo>
                  <a:lnTo>
                    <a:pt x="126" y="691"/>
                  </a:lnTo>
                  <a:lnTo>
                    <a:pt x="315"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0" name="Google Shape;9030;p37"/>
            <p:cNvSpPr/>
            <p:nvPr/>
          </p:nvSpPr>
          <p:spPr>
            <a:xfrm>
              <a:off x="4499700" y="2828288"/>
              <a:ext cx="12575" cy="33500"/>
            </a:xfrm>
            <a:custGeom>
              <a:avLst/>
              <a:gdLst/>
              <a:ahLst/>
              <a:cxnLst/>
              <a:rect l="l" t="t" r="r" b="b"/>
              <a:pathLst>
                <a:path w="503" h="1340" extrusionOk="0">
                  <a:moveTo>
                    <a:pt x="357" y="0"/>
                  </a:moveTo>
                  <a:lnTo>
                    <a:pt x="1" y="1297"/>
                  </a:lnTo>
                  <a:lnTo>
                    <a:pt x="126" y="1339"/>
                  </a:lnTo>
                  <a:lnTo>
                    <a:pt x="503" y="42"/>
                  </a:lnTo>
                  <a:lnTo>
                    <a:pt x="357"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1" name="Google Shape;9031;p37"/>
            <p:cNvSpPr/>
            <p:nvPr/>
          </p:nvSpPr>
          <p:spPr>
            <a:xfrm>
              <a:off x="4514875" y="2831413"/>
              <a:ext cx="8400" cy="17300"/>
            </a:xfrm>
            <a:custGeom>
              <a:avLst/>
              <a:gdLst/>
              <a:ahLst/>
              <a:cxnLst/>
              <a:rect l="l" t="t" r="r" b="b"/>
              <a:pathLst>
                <a:path w="336" h="692" extrusionOk="0">
                  <a:moveTo>
                    <a:pt x="189" y="1"/>
                  </a:moveTo>
                  <a:lnTo>
                    <a:pt x="1" y="649"/>
                  </a:lnTo>
                  <a:lnTo>
                    <a:pt x="147" y="691"/>
                  </a:lnTo>
                  <a:lnTo>
                    <a:pt x="335"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2" name="Google Shape;9032;p37"/>
            <p:cNvSpPr/>
            <p:nvPr/>
          </p:nvSpPr>
          <p:spPr>
            <a:xfrm>
              <a:off x="4503900" y="2830363"/>
              <a:ext cx="7875" cy="17300"/>
            </a:xfrm>
            <a:custGeom>
              <a:avLst/>
              <a:gdLst/>
              <a:ahLst/>
              <a:cxnLst/>
              <a:rect l="l" t="t" r="r" b="b"/>
              <a:pathLst>
                <a:path w="315" h="692" extrusionOk="0">
                  <a:moveTo>
                    <a:pt x="168" y="1"/>
                  </a:moveTo>
                  <a:lnTo>
                    <a:pt x="0" y="649"/>
                  </a:lnTo>
                  <a:lnTo>
                    <a:pt x="126" y="691"/>
                  </a:lnTo>
                  <a:lnTo>
                    <a:pt x="314" y="43"/>
                  </a:lnTo>
                  <a:lnTo>
                    <a:pt x="16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3" name="Google Shape;9033;p37"/>
            <p:cNvSpPr/>
            <p:nvPr/>
          </p:nvSpPr>
          <p:spPr>
            <a:xfrm>
              <a:off x="4536850" y="2837688"/>
              <a:ext cx="8400" cy="16775"/>
            </a:xfrm>
            <a:custGeom>
              <a:avLst/>
              <a:gdLst/>
              <a:ahLst/>
              <a:cxnLst/>
              <a:rect l="l" t="t" r="r" b="b"/>
              <a:pathLst>
                <a:path w="336" h="671" extrusionOk="0">
                  <a:moveTo>
                    <a:pt x="189" y="1"/>
                  </a:moveTo>
                  <a:lnTo>
                    <a:pt x="0" y="649"/>
                  </a:lnTo>
                  <a:lnTo>
                    <a:pt x="147" y="670"/>
                  </a:lnTo>
                  <a:lnTo>
                    <a:pt x="335" y="22"/>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4" name="Google Shape;9034;p37"/>
            <p:cNvSpPr/>
            <p:nvPr/>
          </p:nvSpPr>
          <p:spPr>
            <a:xfrm>
              <a:off x="4548350" y="2840838"/>
              <a:ext cx="7875" cy="17275"/>
            </a:xfrm>
            <a:custGeom>
              <a:avLst/>
              <a:gdLst/>
              <a:ahLst/>
              <a:cxnLst/>
              <a:rect l="l" t="t" r="r" b="b"/>
              <a:pathLst>
                <a:path w="315" h="691" extrusionOk="0">
                  <a:moveTo>
                    <a:pt x="189" y="0"/>
                  </a:moveTo>
                  <a:lnTo>
                    <a:pt x="1" y="649"/>
                  </a:lnTo>
                  <a:lnTo>
                    <a:pt x="126" y="691"/>
                  </a:lnTo>
                  <a:lnTo>
                    <a:pt x="315"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5" name="Google Shape;9035;p37"/>
            <p:cNvSpPr/>
            <p:nvPr/>
          </p:nvSpPr>
          <p:spPr>
            <a:xfrm>
              <a:off x="4554625" y="2843963"/>
              <a:ext cx="13100" cy="33500"/>
            </a:xfrm>
            <a:custGeom>
              <a:avLst/>
              <a:gdLst/>
              <a:ahLst/>
              <a:cxnLst/>
              <a:rect l="l" t="t" r="r" b="b"/>
              <a:pathLst>
                <a:path w="524" h="1340" extrusionOk="0">
                  <a:moveTo>
                    <a:pt x="377" y="1"/>
                  </a:moveTo>
                  <a:lnTo>
                    <a:pt x="1" y="1298"/>
                  </a:lnTo>
                  <a:lnTo>
                    <a:pt x="147" y="1340"/>
                  </a:lnTo>
                  <a:lnTo>
                    <a:pt x="524" y="43"/>
                  </a:lnTo>
                  <a:lnTo>
                    <a:pt x="377"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6" name="Google Shape;9036;p37"/>
            <p:cNvSpPr/>
            <p:nvPr/>
          </p:nvSpPr>
          <p:spPr>
            <a:xfrm>
              <a:off x="4570850" y="2847638"/>
              <a:ext cx="7875" cy="16750"/>
            </a:xfrm>
            <a:custGeom>
              <a:avLst/>
              <a:gdLst/>
              <a:ahLst/>
              <a:cxnLst/>
              <a:rect l="l" t="t" r="r" b="b"/>
              <a:pathLst>
                <a:path w="315" h="670" extrusionOk="0">
                  <a:moveTo>
                    <a:pt x="189" y="0"/>
                  </a:moveTo>
                  <a:lnTo>
                    <a:pt x="0" y="649"/>
                  </a:lnTo>
                  <a:lnTo>
                    <a:pt x="126" y="670"/>
                  </a:lnTo>
                  <a:lnTo>
                    <a:pt x="314" y="21"/>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7" name="Google Shape;9037;p37"/>
            <p:cNvSpPr/>
            <p:nvPr/>
          </p:nvSpPr>
          <p:spPr>
            <a:xfrm>
              <a:off x="4581300" y="2850238"/>
              <a:ext cx="8400" cy="17300"/>
            </a:xfrm>
            <a:custGeom>
              <a:avLst/>
              <a:gdLst/>
              <a:ahLst/>
              <a:cxnLst/>
              <a:rect l="l" t="t" r="r" b="b"/>
              <a:pathLst>
                <a:path w="336" h="692" extrusionOk="0">
                  <a:moveTo>
                    <a:pt x="189" y="1"/>
                  </a:moveTo>
                  <a:lnTo>
                    <a:pt x="1" y="650"/>
                  </a:lnTo>
                  <a:lnTo>
                    <a:pt x="147" y="691"/>
                  </a:lnTo>
                  <a:lnTo>
                    <a:pt x="336"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8" name="Google Shape;9038;p37"/>
            <p:cNvSpPr/>
            <p:nvPr/>
          </p:nvSpPr>
          <p:spPr>
            <a:xfrm>
              <a:off x="4600675" y="2860713"/>
              <a:ext cx="7850" cy="17275"/>
            </a:xfrm>
            <a:custGeom>
              <a:avLst/>
              <a:gdLst/>
              <a:ahLst/>
              <a:cxnLst/>
              <a:rect l="l" t="t" r="r" b="b"/>
              <a:pathLst>
                <a:path w="314" h="691" extrusionOk="0">
                  <a:moveTo>
                    <a:pt x="188" y="0"/>
                  </a:moveTo>
                  <a:lnTo>
                    <a:pt x="0" y="649"/>
                  </a:lnTo>
                  <a:lnTo>
                    <a:pt x="126" y="691"/>
                  </a:lnTo>
                  <a:lnTo>
                    <a:pt x="314" y="42"/>
                  </a:lnTo>
                  <a:lnTo>
                    <a:pt x="188"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9" name="Google Shape;9039;p37"/>
            <p:cNvSpPr/>
            <p:nvPr/>
          </p:nvSpPr>
          <p:spPr>
            <a:xfrm>
              <a:off x="4603800" y="2856538"/>
              <a:ext cx="7875" cy="17275"/>
            </a:xfrm>
            <a:custGeom>
              <a:avLst/>
              <a:gdLst/>
              <a:ahLst/>
              <a:cxnLst/>
              <a:rect l="l" t="t" r="r" b="b"/>
              <a:pathLst>
                <a:path w="315" h="691" extrusionOk="0">
                  <a:moveTo>
                    <a:pt x="189" y="0"/>
                  </a:moveTo>
                  <a:lnTo>
                    <a:pt x="1" y="649"/>
                  </a:lnTo>
                  <a:lnTo>
                    <a:pt x="126" y="690"/>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0" name="Google Shape;9040;p37"/>
            <p:cNvSpPr/>
            <p:nvPr/>
          </p:nvSpPr>
          <p:spPr>
            <a:xfrm>
              <a:off x="4610075" y="2859663"/>
              <a:ext cx="12575" cy="33500"/>
            </a:xfrm>
            <a:custGeom>
              <a:avLst/>
              <a:gdLst/>
              <a:ahLst/>
              <a:cxnLst/>
              <a:rect l="l" t="t" r="r" b="b"/>
              <a:pathLst>
                <a:path w="503" h="1340" extrusionOk="0">
                  <a:moveTo>
                    <a:pt x="377" y="1"/>
                  </a:moveTo>
                  <a:lnTo>
                    <a:pt x="1" y="1298"/>
                  </a:lnTo>
                  <a:lnTo>
                    <a:pt x="126" y="1340"/>
                  </a:lnTo>
                  <a:lnTo>
                    <a:pt x="503" y="42"/>
                  </a:lnTo>
                  <a:lnTo>
                    <a:pt x="377"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1" name="Google Shape;9041;p37"/>
            <p:cNvSpPr/>
            <p:nvPr/>
          </p:nvSpPr>
          <p:spPr>
            <a:xfrm>
              <a:off x="4625775" y="2863338"/>
              <a:ext cx="7875" cy="16750"/>
            </a:xfrm>
            <a:custGeom>
              <a:avLst/>
              <a:gdLst/>
              <a:ahLst/>
              <a:cxnLst/>
              <a:rect l="l" t="t" r="r" b="b"/>
              <a:pathLst>
                <a:path w="315" h="670" extrusionOk="0">
                  <a:moveTo>
                    <a:pt x="189" y="0"/>
                  </a:moveTo>
                  <a:lnTo>
                    <a:pt x="0" y="649"/>
                  </a:lnTo>
                  <a:lnTo>
                    <a:pt x="147" y="670"/>
                  </a:lnTo>
                  <a:lnTo>
                    <a:pt x="314" y="21"/>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2" name="Google Shape;9042;p37"/>
            <p:cNvSpPr/>
            <p:nvPr/>
          </p:nvSpPr>
          <p:spPr>
            <a:xfrm>
              <a:off x="4649300" y="2877963"/>
              <a:ext cx="8400" cy="17300"/>
            </a:xfrm>
            <a:custGeom>
              <a:avLst/>
              <a:gdLst/>
              <a:ahLst/>
              <a:cxnLst/>
              <a:rect l="l" t="t" r="r" b="b"/>
              <a:pathLst>
                <a:path w="336" h="692" extrusionOk="0">
                  <a:moveTo>
                    <a:pt x="189" y="1"/>
                  </a:moveTo>
                  <a:lnTo>
                    <a:pt x="1" y="650"/>
                  </a:lnTo>
                  <a:lnTo>
                    <a:pt x="147" y="691"/>
                  </a:lnTo>
                  <a:lnTo>
                    <a:pt x="336"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3" name="Google Shape;9043;p37"/>
            <p:cNvSpPr/>
            <p:nvPr/>
          </p:nvSpPr>
          <p:spPr>
            <a:xfrm>
              <a:off x="4647750" y="2869088"/>
              <a:ext cx="7875" cy="17275"/>
            </a:xfrm>
            <a:custGeom>
              <a:avLst/>
              <a:gdLst/>
              <a:ahLst/>
              <a:cxnLst/>
              <a:rect l="l" t="t" r="r" b="b"/>
              <a:pathLst>
                <a:path w="315" h="691" extrusionOk="0">
                  <a:moveTo>
                    <a:pt x="189" y="0"/>
                  </a:moveTo>
                  <a:lnTo>
                    <a:pt x="0" y="649"/>
                  </a:lnTo>
                  <a:lnTo>
                    <a:pt x="147"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4" name="Google Shape;9044;p37"/>
            <p:cNvSpPr/>
            <p:nvPr/>
          </p:nvSpPr>
          <p:spPr>
            <a:xfrm>
              <a:off x="4659250" y="2872738"/>
              <a:ext cx="7875" cy="17300"/>
            </a:xfrm>
            <a:custGeom>
              <a:avLst/>
              <a:gdLst/>
              <a:ahLst/>
              <a:cxnLst/>
              <a:rect l="l" t="t" r="r" b="b"/>
              <a:pathLst>
                <a:path w="315" h="692" extrusionOk="0">
                  <a:moveTo>
                    <a:pt x="189" y="1"/>
                  </a:moveTo>
                  <a:lnTo>
                    <a:pt x="1" y="649"/>
                  </a:lnTo>
                  <a:lnTo>
                    <a:pt x="126" y="691"/>
                  </a:lnTo>
                  <a:lnTo>
                    <a:pt x="314" y="42"/>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5" name="Google Shape;9045;p37"/>
            <p:cNvSpPr/>
            <p:nvPr/>
          </p:nvSpPr>
          <p:spPr>
            <a:xfrm>
              <a:off x="4679650" y="2888963"/>
              <a:ext cx="12575" cy="33500"/>
            </a:xfrm>
            <a:custGeom>
              <a:avLst/>
              <a:gdLst/>
              <a:ahLst/>
              <a:cxnLst/>
              <a:rect l="l" t="t" r="r" b="b"/>
              <a:pathLst>
                <a:path w="503" h="1340" extrusionOk="0">
                  <a:moveTo>
                    <a:pt x="377" y="0"/>
                  </a:moveTo>
                  <a:lnTo>
                    <a:pt x="1" y="1298"/>
                  </a:lnTo>
                  <a:lnTo>
                    <a:pt x="126" y="1339"/>
                  </a:lnTo>
                  <a:lnTo>
                    <a:pt x="503" y="42"/>
                  </a:lnTo>
                  <a:lnTo>
                    <a:pt x="377"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6" name="Google Shape;9046;p37"/>
            <p:cNvSpPr/>
            <p:nvPr/>
          </p:nvSpPr>
          <p:spPr>
            <a:xfrm>
              <a:off x="4681225" y="2879013"/>
              <a:ext cx="7875" cy="17300"/>
            </a:xfrm>
            <a:custGeom>
              <a:avLst/>
              <a:gdLst/>
              <a:ahLst/>
              <a:cxnLst/>
              <a:rect l="l" t="t" r="r" b="b"/>
              <a:pathLst>
                <a:path w="315" h="692" extrusionOk="0">
                  <a:moveTo>
                    <a:pt x="189" y="1"/>
                  </a:moveTo>
                  <a:lnTo>
                    <a:pt x="0" y="649"/>
                  </a:lnTo>
                  <a:lnTo>
                    <a:pt x="126" y="691"/>
                  </a:lnTo>
                  <a:lnTo>
                    <a:pt x="314"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7" name="Google Shape;9047;p37"/>
            <p:cNvSpPr/>
            <p:nvPr/>
          </p:nvSpPr>
          <p:spPr>
            <a:xfrm>
              <a:off x="4692200" y="2882163"/>
              <a:ext cx="8400" cy="17275"/>
            </a:xfrm>
            <a:custGeom>
              <a:avLst/>
              <a:gdLst/>
              <a:ahLst/>
              <a:cxnLst/>
              <a:rect l="l" t="t" r="r" b="b"/>
              <a:pathLst>
                <a:path w="336" h="691" extrusionOk="0">
                  <a:moveTo>
                    <a:pt x="189" y="0"/>
                  </a:moveTo>
                  <a:lnTo>
                    <a:pt x="1" y="649"/>
                  </a:lnTo>
                  <a:lnTo>
                    <a:pt x="147" y="691"/>
                  </a:lnTo>
                  <a:lnTo>
                    <a:pt x="335"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8" name="Google Shape;9048;p37"/>
            <p:cNvSpPr/>
            <p:nvPr/>
          </p:nvSpPr>
          <p:spPr>
            <a:xfrm>
              <a:off x="4703200" y="2885288"/>
              <a:ext cx="8375" cy="17300"/>
            </a:xfrm>
            <a:custGeom>
              <a:avLst/>
              <a:gdLst/>
              <a:ahLst/>
              <a:cxnLst/>
              <a:rect l="l" t="t" r="r" b="b"/>
              <a:pathLst>
                <a:path w="335" h="692" extrusionOk="0">
                  <a:moveTo>
                    <a:pt x="188" y="1"/>
                  </a:moveTo>
                  <a:lnTo>
                    <a:pt x="0" y="649"/>
                  </a:lnTo>
                  <a:lnTo>
                    <a:pt x="147" y="691"/>
                  </a:lnTo>
                  <a:lnTo>
                    <a:pt x="335" y="43"/>
                  </a:lnTo>
                  <a:lnTo>
                    <a:pt x="18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9" name="Google Shape;9049;p37"/>
            <p:cNvSpPr/>
            <p:nvPr/>
          </p:nvSpPr>
          <p:spPr>
            <a:xfrm>
              <a:off x="4729875" y="290256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0" name="Google Shape;9050;p37"/>
            <p:cNvSpPr/>
            <p:nvPr/>
          </p:nvSpPr>
          <p:spPr>
            <a:xfrm>
              <a:off x="4720975" y="2891563"/>
              <a:ext cx="12575" cy="33500"/>
            </a:xfrm>
            <a:custGeom>
              <a:avLst/>
              <a:gdLst/>
              <a:ahLst/>
              <a:cxnLst/>
              <a:rect l="l" t="t" r="r" b="b"/>
              <a:pathLst>
                <a:path w="503" h="1340" extrusionOk="0">
                  <a:moveTo>
                    <a:pt x="377" y="1"/>
                  </a:moveTo>
                  <a:lnTo>
                    <a:pt x="1" y="1298"/>
                  </a:lnTo>
                  <a:lnTo>
                    <a:pt x="126" y="1340"/>
                  </a:lnTo>
                  <a:lnTo>
                    <a:pt x="503" y="43"/>
                  </a:lnTo>
                  <a:lnTo>
                    <a:pt x="377"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1" name="Google Shape;9051;p37"/>
            <p:cNvSpPr/>
            <p:nvPr/>
          </p:nvSpPr>
          <p:spPr>
            <a:xfrm>
              <a:off x="4736675" y="289471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2" name="Google Shape;9052;p37"/>
            <p:cNvSpPr/>
            <p:nvPr/>
          </p:nvSpPr>
          <p:spPr>
            <a:xfrm>
              <a:off x="4747650" y="2897838"/>
              <a:ext cx="7875" cy="17300"/>
            </a:xfrm>
            <a:custGeom>
              <a:avLst/>
              <a:gdLst/>
              <a:ahLst/>
              <a:cxnLst/>
              <a:rect l="l" t="t" r="r" b="b"/>
              <a:pathLst>
                <a:path w="315" h="692" extrusionOk="0">
                  <a:moveTo>
                    <a:pt x="189" y="1"/>
                  </a:moveTo>
                  <a:lnTo>
                    <a:pt x="1" y="650"/>
                  </a:lnTo>
                  <a:lnTo>
                    <a:pt x="126" y="691"/>
                  </a:lnTo>
                  <a:lnTo>
                    <a:pt x="314"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3" name="Google Shape;9053;p37"/>
            <p:cNvSpPr/>
            <p:nvPr/>
          </p:nvSpPr>
          <p:spPr>
            <a:xfrm>
              <a:off x="4758650" y="2900988"/>
              <a:ext cx="8375" cy="17275"/>
            </a:xfrm>
            <a:custGeom>
              <a:avLst/>
              <a:gdLst/>
              <a:ahLst/>
              <a:cxnLst/>
              <a:rect l="l" t="t" r="r" b="b"/>
              <a:pathLst>
                <a:path w="335" h="691" extrusionOk="0">
                  <a:moveTo>
                    <a:pt x="188" y="1"/>
                  </a:moveTo>
                  <a:lnTo>
                    <a:pt x="0" y="649"/>
                  </a:lnTo>
                  <a:lnTo>
                    <a:pt x="146" y="691"/>
                  </a:lnTo>
                  <a:lnTo>
                    <a:pt x="335" y="42"/>
                  </a:lnTo>
                  <a:lnTo>
                    <a:pt x="18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4" name="Google Shape;9054;p37"/>
            <p:cNvSpPr/>
            <p:nvPr/>
          </p:nvSpPr>
          <p:spPr>
            <a:xfrm>
              <a:off x="4769625" y="2904138"/>
              <a:ext cx="7875" cy="17275"/>
            </a:xfrm>
            <a:custGeom>
              <a:avLst/>
              <a:gdLst/>
              <a:ahLst/>
              <a:cxnLst/>
              <a:rect l="l" t="t" r="r" b="b"/>
              <a:pathLst>
                <a:path w="315" h="691" extrusionOk="0">
                  <a:moveTo>
                    <a:pt x="189" y="0"/>
                  </a:moveTo>
                  <a:lnTo>
                    <a:pt x="0" y="649"/>
                  </a:lnTo>
                  <a:lnTo>
                    <a:pt x="147"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5" name="Google Shape;9055;p37"/>
            <p:cNvSpPr/>
            <p:nvPr/>
          </p:nvSpPr>
          <p:spPr>
            <a:xfrm>
              <a:off x="4776425" y="2907788"/>
              <a:ext cx="12575" cy="32975"/>
            </a:xfrm>
            <a:custGeom>
              <a:avLst/>
              <a:gdLst/>
              <a:ahLst/>
              <a:cxnLst/>
              <a:rect l="l" t="t" r="r" b="b"/>
              <a:pathLst>
                <a:path w="503" h="1319" extrusionOk="0">
                  <a:moveTo>
                    <a:pt x="377" y="1"/>
                  </a:moveTo>
                  <a:lnTo>
                    <a:pt x="0" y="1298"/>
                  </a:lnTo>
                  <a:lnTo>
                    <a:pt x="126" y="1319"/>
                  </a:lnTo>
                  <a:lnTo>
                    <a:pt x="503" y="21"/>
                  </a:lnTo>
                  <a:lnTo>
                    <a:pt x="377"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6" name="Google Shape;9056;p37"/>
            <p:cNvSpPr/>
            <p:nvPr/>
          </p:nvSpPr>
          <p:spPr>
            <a:xfrm>
              <a:off x="4791600" y="2910413"/>
              <a:ext cx="8375" cy="17275"/>
            </a:xfrm>
            <a:custGeom>
              <a:avLst/>
              <a:gdLst/>
              <a:ahLst/>
              <a:cxnLst/>
              <a:rect l="l" t="t" r="r" b="b"/>
              <a:pathLst>
                <a:path w="335" h="691" extrusionOk="0">
                  <a:moveTo>
                    <a:pt x="189" y="0"/>
                  </a:moveTo>
                  <a:lnTo>
                    <a:pt x="0" y="649"/>
                  </a:lnTo>
                  <a:lnTo>
                    <a:pt x="147" y="691"/>
                  </a:lnTo>
                  <a:lnTo>
                    <a:pt x="335"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7" name="Google Shape;9057;p37"/>
            <p:cNvSpPr/>
            <p:nvPr/>
          </p:nvSpPr>
          <p:spPr>
            <a:xfrm>
              <a:off x="4803100" y="2913538"/>
              <a:ext cx="7875" cy="17300"/>
            </a:xfrm>
            <a:custGeom>
              <a:avLst/>
              <a:gdLst/>
              <a:ahLst/>
              <a:cxnLst/>
              <a:rect l="l" t="t" r="r" b="b"/>
              <a:pathLst>
                <a:path w="315" h="692" extrusionOk="0">
                  <a:moveTo>
                    <a:pt x="168" y="1"/>
                  </a:moveTo>
                  <a:lnTo>
                    <a:pt x="1" y="649"/>
                  </a:lnTo>
                  <a:lnTo>
                    <a:pt x="126" y="691"/>
                  </a:lnTo>
                  <a:lnTo>
                    <a:pt x="314" y="43"/>
                  </a:lnTo>
                  <a:lnTo>
                    <a:pt x="16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8" name="Google Shape;9058;p37"/>
            <p:cNvSpPr/>
            <p:nvPr/>
          </p:nvSpPr>
          <p:spPr>
            <a:xfrm>
              <a:off x="4814075" y="2917213"/>
              <a:ext cx="7875" cy="17275"/>
            </a:xfrm>
            <a:custGeom>
              <a:avLst/>
              <a:gdLst/>
              <a:ahLst/>
              <a:cxnLst/>
              <a:rect l="l" t="t" r="r" b="b"/>
              <a:pathLst>
                <a:path w="315" h="691" extrusionOk="0">
                  <a:moveTo>
                    <a:pt x="189" y="0"/>
                  </a:moveTo>
                  <a:lnTo>
                    <a:pt x="1" y="649"/>
                  </a:lnTo>
                  <a:lnTo>
                    <a:pt x="126" y="691"/>
                  </a:lnTo>
                  <a:lnTo>
                    <a:pt x="315" y="21"/>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9" name="Google Shape;9059;p37"/>
            <p:cNvSpPr/>
            <p:nvPr/>
          </p:nvSpPr>
          <p:spPr>
            <a:xfrm>
              <a:off x="4825075" y="2919813"/>
              <a:ext cx="7875" cy="17300"/>
            </a:xfrm>
            <a:custGeom>
              <a:avLst/>
              <a:gdLst/>
              <a:ahLst/>
              <a:cxnLst/>
              <a:rect l="l" t="t" r="r" b="b"/>
              <a:pathLst>
                <a:path w="315" h="692" extrusionOk="0">
                  <a:moveTo>
                    <a:pt x="189" y="1"/>
                  </a:moveTo>
                  <a:lnTo>
                    <a:pt x="0" y="649"/>
                  </a:lnTo>
                  <a:lnTo>
                    <a:pt x="126" y="691"/>
                  </a:lnTo>
                  <a:lnTo>
                    <a:pt x="314"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0" name="Google Shape;9060;p37"/>
            <p:cNvSpPr/>
            <p:nvPr/>
          </p:nvSpPr>
          <p:spPr>
            <a:xfrm>
              <a:off x="4831875" y="2923488"/>
              <a:ext cx="12575" cy="33500"/>
            </a:xfrm>
            <a:custGeom>
              <a:avLst/>
              <a:gdLst/>
              <a:ahLst/>
              <a:cxnLst/>
              <a:rect l="l" t="t" r="r" b="b"/>
              <a:pathLst>
                <a:path w="503" h="1340" extrusionOk="0">
                  <a:moveTo>
                    <a:pt x="356" y="0"/>
                  </a:moveTo>
                  <a:lnTo>
                    <a:pt x="0" y="1297"/>
                  </a:lnTo>
                  <a:lnTo>
                    <a:pt x="126" y="1339"/>
                  </a:lnTo>
                  <a:lnTo>
                    <a:pt x="502" y="42"/>
                  </a:lnTo>
                  <a:lnTo>
                    <a:pt x="356"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1" name="Google Shape;9061;p37"/>
            <p:cNvSpPr/>
            <p:nvPr/>
          </p:nvSpPr>
          <p:spPr>
            <a:xfrm>
              <a:off x="4847050" y="2926613"/>
              <a:ext cx="8375" cy="17300"/>
            </a:xfrm>
            <a:custGeom>
              <a:avLst/>
              <a:gdLst/>
              <a:ahLst/>
              <a:cxnLst/>
              <a:rect l="l" t="t" r="r" b="b"/>
              <a:pathLst>
                <a:path w="335" h="692" extrusionOk="0">
                  <a:moveTo>
                    <a:pt x="188" y="1"/>
                  </a:moveTo>
                  <a:lnTo>
                    <a:pt x="0" y="649"/>
                  </a:lnTo>
                  <a:lnTo>
                    <a:pt x="147" y="691"/>
                  </a:lnTo>
                  <a:lnTo>
                    <a:pt x="335" y="43"/>
                  </a:lnTo>
                  <a:lnTo>
                    <a:pt x="18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2" name="Google Shape;9062;p37"/>
            <p:cNvSpPr/>
            <p:nvPr/>
          </p:nvSpPr>
          <p:spPr>
            <a:xfrm>
              <a:off x="4858550" y="292976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3" name="Google Shape;9063;p37"/>
            <p:cNvSpPr/>
            <p:nvPr/>
          </p:nvSpPr>
          <p:spPr>
            <a:xfrm>
              <a:off x="4844950" y="2928713"/>
              <a:ext cx="7875" cy="17275"/>
            </a:xfrm>
            <a:custGeom>
              <a:avLst/>
              <a:gdLst/>
              <a:ahLst/>
              <a:cxnLst/>
              <a:rect l="l" t="t" r="r" b="b"/>
              <a:pathLst>
                <a:path w="315" h="691" extrusionOk="0">
                  <a:moveTo>
                    <a:pt x="189" y="0"/>
                  </a:moveTo>
                  <a:lnTo>
                    <a:pt x="0" y="649"/>
                  </a:lnTo>
                  <a:lnTo>
                    <a:pt x="147"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4" name="Google Shape;9064;p37"/>
            <p:cNvSpPr/>
            <p:nvPr/>
          </p:nvSpPr>
          <p:spPr>
            <a:xfrm>
              <a:off x="4880525" y="2936038"/>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5" name="Google Shape;9065;p37"/>
            <p:cNvSpPr/>
            <p:nvPr/>
          </p:nvSpPr>
          <p:spPr>
            <a:xfrm>
              <a:off x="4886800" y="2939163"/>
              <a:ext cx="12575" cy="33525"/>
            </a:xfrm>
            <a:custGeom>
              <a:avLst/>
              <a:gdLst/>
              <a:ahLst/>
              <a:cxnLst/>
              <a:rect l="l" t="t" r="r" b="b"/>
              <a:pathLst>
                <a:path w="503" h="1341" extrusionOk="0">
                  <a:moveTo>
                    <a:pt x="377" y="1"/>
                  </a:moveTo>
                  <a:lnTo>
                    <a:pt x="0" y="1298"/>
                  </a:lnTo>
                  <a:lnTo>
                    <a:pt x="126" y="1340"/>
                  </a:lnTo>
                  <a:lnTo>
                    <a:pt x="502" y="43"/>
                  </a:lnTo>
                  <a:lnTo>
                    <a:pt x="377"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6" name="Google Shape;9066;p37"/>
            <p:cNvSpPr/>
            <p:nvPr/>
          </p:nvSpPr>
          <p:spPr>
            <a:xfrm>
              <a:off x="4902500" y="2942838"/>
              <a:ext cx="8375" cy="16750"/>
            </a:xfrm>
            <a:custGeom>
              <a:avLst/>
              <a:gdLst/>
              <a:ahLst/>
              <a:cxnLst/>
              <a:rect l="l" t="t" r="r" b="b"/>
              <a:pathLst>
                <a:path w="335" h="670" extrusionOk="0">
                  <a:moveTo>
                    <a:pt x="188" y="0"/>
                  </a:moveTo>
                  <a:lnTo>
                    <a:pt x="0" y="649"/>
                  </a:lnTo>
                  <a:lnTo>
                    <a:pt x="146" y="670"/>
                  </a:lnTo>
                  <a:lnTo>
                    <a:pt x="335" y="21"/>
                  </a:lnTo>
                  <a:lnTo>
                    <a:pt x="188"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7" name="Google Shape;9067;p37"/>
            <p:cNvSpPr/>
            <p:nvPr/>
          </p:nvSpPr>
          <p:spPr>
            <a:xfrm>
              <a:off x="4929700" y="2960088"/>
              <a:ext cx="8375" cy="17300"/>
            </a:xfrm>
            <a:custGeom>
              <a:avLst/>
              <a:gdLst/>
              <a:ahLst/>
              <a:cxnLst/>
              <a:rect l="l" t="t" r="r" b="b"/>
              <a:pathLst>
                <a:path w="335" h="692" extrusionOk="0">
                  <a:moveTo>
                    <a:pt x="188" y="1"/>
                  </a:moveTo>
                  <a:lnTo>
                    <a:pt x="0" y="650"/>
                  </a:lnTo>
                  <a:lnTo>
                    <a:pt x="146" y="691"/>
                  </a:lnTo>
                  <a:lnTo>
                    <a:pt x="335" y="43"/>
                  </a:lnTo>
                  <a:lnTo>
                    <a:pt x="18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8" name="Google Shape;9068;p37"/>
            <p:cNvSpPr/>
            <p:nvPr/>
          </p:nvSpPr>
          <p:spPr>
            <a:xfrm>
              <a:off x="4924975" y="2949113"/>
              <a:ext cx="7875" cy="17275"/>
            </a:xfrm>
            <a:custGeom>
              <a:avLst/>
              <a:gdLst/>
              <a:ahLst/>
              <a:cxnLst/>
              <a:rect l="l" t="t" r="r" b="b"/>
              <a:pathLst>
                <a:path w="315" h="691" extrusionOk="0">
                  <a:moveTo>
                    <a:pt x="189" y="0"/>
                  </a:moveTo>
                  <a:lnTo>
                    <a:pt x="1" y="649"/>
                  </a:lnTo>
                  <a:lnTo>
                    <a:pt x="126" y="691"/>
                  </a:lnTo>
                  <a:lnTo>
                    <a:pt x="315" y="21"/>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9" name="Google Shape;9069;p37"/>
            <p:cNvSpPr/>
            <p:nvPr/>
          </p:nvSpPr>
          <p:spPr>
            <a:xfrm>
              <a:off x="4935975" y="2952263"/>
              <a:ext cx="7850" cy="16750"/>
            </a:xfrm>
            <a:custGeom>
              <a:avLst/>
              <a:gdLst/>
              <a:ahLst/>
              <a:cxnLst/>
              <a:rect l="l" t="t" r="r" b="b"/>
              <a:pathLst>
                <a:path w="314" h="670" extrusionOk="0">
                  <a:moveTo>
                    <a:pt x="188" y="0"/>
                  </a:moveTo>
                  <a:lnTo>
                    <a:pt x="0" y="649"/>
                  </a:lnTo>
                  <a:lnTo>
                    <a:pt x="126" y="670"/>
                  </a:lnTo>
                  <a:lnTo>
                    <a:pt x="314" y="21"/>
                  </a:lnTo>
                  <a:lnTo>
                    <a:pt x="188"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0" name="Google Shape;9070;p37"/>
            <p:cNvSpPr/>
            <p:nvPr/>
          </p:nvSpPr>
          <p:spPr>
            <a:xfrm>
              <a:off x="4942775" y="2955388"/>
              <a:ext cx="12575" cy="33500"/>
            </a:xfrm>
            <a:custGeom>
              <a:avLst/>
              <a:gdLst/>
              <a:ahLst/>
              <a:cxnLst/>
              <a:rect l="l" t="t" r="r" b="b"/>
              <a:pathLst>
                <a:path w="503" h="1340" extrusionOk="0">
                  <a:moveTo>
                    <a:pt x="356" y="1"/>
                  </a:moveTo>
                  <a:lnTo>
                    <a:pt x="0" y="1298"/>
                  </a:lnTo>
                  <a:lnTo>
                    <a:pt x="126" y="1340"/>
                  </a:lnTo>
                  <a:lnTo>
                    <a:pt x="502" y="42"/>
                  </a:lnTo>
                  <a:lnTo>
                    <a:pt x="356"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1" name="Google Shape;9071;p37"/>
            <p:cNvSpPr/>
            <p:nvPr/>
          </p:nvSpPr>
          <p:spPr>
            <a:xfrm>
              <a:off x="4957925" y="2958538"/>
              <a:ext cx="8400" cy="17275"/>
            </a:xfrm>
            <a:custGeom>
              <a:avLst/>
              <a:gdLst/>
              <a:ahLst/>
              <a:cxnLst/>
              <a:rect l="l" t="t" r="r" b="b"/>
              <a:pathLst>
                <a:path w="336" h="691" extrusionOk="0">
                  <a:moveTo>
                    <a:pt x="189" y="0"/>
                  </a:moveTo>
                  <a:lnTo>
                    <a:pt x="1" y="649"/>
                  </a:lnTo>
                  <a:lnTo>
                    <a:pt x="147" y="691"/>
                  </a:lnTo>
                  <a:lnTo>
                    <a:pt x="336"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2" name="Google Shape;9072;p37"/>
            <p:cNvSpPr/>
            <p:nvPr/>
          </p:nvSpPr>
          <p:spPr>
            <a:xfrm>
              <a:off x="4968925" y="2961138"/>
              <a:ext cx="7875" cy="17300"/>
            </a:xfrm>
            <a:custGeom>
              <a:avLst/>
              <a:gdLst/>
              <a:ahLst/>
              <a:cxnLst/>
              <a:rect l="l" t="t" r="r" b="b"/>
              <a:pathLst>
                <a:path w="315" h="692" extrusionOk="0">
                  <a:moveTo>
                    <a:pt x="189" y="1"/>
                  </a:moveTo>
                  <a:lnTo>
                    <a:pt x="0" y="649"/>
                  </a:lnTo>
                  <a:lnTo>
                    <a:pt x="126" y="691"/>
                  </a:lnTo>
                  <a:lnTo>
                    <a:pt x="314"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3" name="Google Shape;9073;p37"/>
            <p:cNvSpPr/>
            <p:nvPr/>
          </p:nvSpPr>
          <p:spPr>
            <a:xfrm>
              <a:off x="4980425" y="2964813"/>
              <a:ext cx="7875" cy="17275"/>
            </a:xfrm>
            <a:custGeom>
              <a:avLst/>
              <a:gdLst/>
              <a:ahLst/>
              <a:cxnLst/>
              <a:rect l="l" t="t" r="r" b="b"/>
              <a:pathLst>
                <a:path w="315" h="691" extrusionOk="0">
                  <a:moveTo>
                    <a:pt x="189" y="0"/>
                  </a:moveTo>
                  <a:lnTo>
                    <a:pt x="1" y="649"/>
                  </a:lnTo>
                  <a:lnTo>
                    <a:pt x="126"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4" name="Google Shape;9074;p37"/>
            <p:cNvSpPr/>
            <p:nvPr/>
          </p:nvSpPr>
          <p:spPr>
            <a:xfrm>
              <a:off x="4991425" y="2967938"/>
              <a:ext cx="7850" cy="17300"/>
            </a:xfrm>
            <a:custGeom>
              <a:avLst/>
              <a:gdLst/>
              <a:ahLst/>
              <a:cxnLst/>
              <a:rect l="l" t="t" r="r" b="b"/>
              <a:pathLst>
                <a:path w="314" h="692" extrusionOk="0">
                  <a:moveTo>
                    <a:pt x="188" y="1"/>
                  </a:moveTo>
                  <a:lnTo>
                    <a:pt x="0" y="649"/>
                  </a:lnTo>
                  <a:lnTo>
                    <a:pt x="126" y="691"/>
                  </a:lnTo>
                  <a:lnTo>
                    <a:pt x="314" y="43"/>
                  </a:lnTo>
                  <a:lnTo>
                    <a:pt x="18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5" name="Google Shape;9075;p37"/>
            <p:cNvSpPr/>
            <p:nvPr/>
          </p:nvSpPr>
          <p:spPr>
            <a:xfrm>
              <a:off x="4997700" y="2971088"/>
              <a:ext cx="12575" cy="33500"/>
            </a:xfrm>
            <a:custGeom>
              <a:avLst/>
              <a:gdLst/>
              <a:ahLst/>
              <a:cxnLst/>
              <a:rect l="l" t="t" r="r" b="b"/>
              <a:pathLst>
                <a:path w="503" h="1340" extrusionOk="0">
                  <a:moveTo>
                    <a:pt x="377" y="0"/>
                  </a:moveTo>
                  <a:lnTo>
                    <a:pt x="0" y="1298"/>
                  </a:lnTo>
                  <a:lnTo>
                    <a:pt x="147" y="1339"/>
                  </a:lnTo>
                  <a:lnTo>
                    <a:pt x="502" y="42"/>
                  </a:lnTo>
                  <a:lnTo>
                    <a:pt x="377"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6" name="Google Shape;9076;p37"/>
            <p:cNvSpPr/>
            <p:nvPr/>
          </p:nvSpPr>
          <p:spPr>
            <a:xfrm>
              <a:off x="5013375" y="2974213"/>
              <a:ext cx="7875" cy="17300"/>
            </a:xfrm>
            <a:custGeom>
              <a:avLst/>
              <a:gdLst/>
              <a:ahLst/>
              <a:cxnLst/>
              <a:rect l="l" t="t" r="r" b="b"/>
              <a:pathLst>
                <a:path w="315" h="692" extrusionOk="0">
                  <a:moveTo>
                    <a:pt x="189" y="1"/>
                  </a:moveTo>
                  <a:lnTo>
                    <a:pt x="1" y="649"/>
                  </a:lnTo>
                  <a:lnTo>
                    <a:pt x="126" y="691"/>
                  </a:lnTo>
                  <a:lnTo>
                    <a:pt x="315"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7" name="Google Shape;9077;p37"/>
            <p:cNvSpPr/>
            <p:nvPr/>
          </p:nvSpPr>
          <p:spPr>
            <a:xfrm>
              <a:off x="5024375" y="297736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8" name="Google Shape;9078;p37"/>
            <p:cNvSpPr/>
            <p:nvPr/>
          </p:nvSpPr>
          <p:spPr>
            <a:xfrm>
              <a:off x="5035875" y="2981013"/>
              <a:ext cx="7875" cy="17300"/>
            </a:xfrm>
            <a:custGeom>
              <a:avLst/>
              <a:gdLst/>
              <a:ahLst/>
              <a:cxnLst/>
              <a:rect l="l" t="t" r="r" b="b"/>
              <a:pathLst>
                <a:path w="315" h="692" extrusionOk="0">
                  <a:moveTo>
                    <a:pt x="189" y="1"/>
                  </a:moveTo>
                  <a:lnTo>
                    <a:pt x="1" y="649"/>
                  </a:lnTo>
                  <a:lnTo>
                    <a:pt x="126" y="691"/>
                  </a:lnTo>
                  <a:lnTo>
                    <a:pt x="314"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9" name="Google Shape;9079;p37"/>
            <p:cNvSpPr/>
            <p:nvPr/>
          </p:nvSpPr>
          <p:spPr>
            <a:xfrm>
              <a:off x="5046850" y="2983638"/>
              <a:ext cx="7875" cy="17275"/>
            </a:xfrm>
            <a:custGeom>
              <a:avLst/>
              <a:gdLst/>
              <a:ahLst/>
              <a:cxnLst/>
              <a:rect l="l" t="t" r="r" b="b"/>
              <a:pathLst>
                <a:path w="315" h="691" extrusionOk="0">
                  <a:moveTo>
                    <a:pt x="189" y="0"/>
                  </a:moveTo>
                  <a:lnTo>
                    <a:pt x="1" y="649"/>
                  </a:lnTo>
                  <a:lnTo>
                    <a:pt x="126" y="691"/>
                  </a:lnTo>
                  <a:lnTo>
                    <a:pt x="315"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0" name="Google Shape;9080;p37"/>
            <p:cNvSpPr/>
            <p:nvPr/>
          </p:nvSpPr>
          <p:spPr>
            <a:xfrm>
              <a:off x="5052625" y="2986763"/>
              <a:ext cx="13100" cy="33525"/>
            </a:xfrm>
            <a:custGeom>
              <a:avLst/>
              <a:gdLst/>
              <a:ahLst/>
              <a:cxnLst/>
              <a:rect l="l" t="t" r="r" b="b"/>
              <a:pathLst>
                <a:path w="524" h="1341" extrusionOk="0">
                  <a:moveTo>
                    <a:pt x="377" y="1"/>
                  </a:moveTo>
                  <a:lnTo>
                    <a:pt x="0" y="1298"/>
                  </a:lnTo>
                  <a:lnTo>
                    <a:pt x="147" y="1340"/>
                  </a:lnTo>
                  <a:lnTo>
                    <a:pt x="523" y="43"/>
                  </a:lnTo>
                  <a:lnTo>
                    <a:pt x="377"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1" name="Google Shape;9081;p37"/>
            <p:cNvSpPr/>
            <p:nvPr/>
          </p:nvSpPr>
          <p:spPr>
            <a:xfrm>
              <a:off x="5068825" y="2990438"/>
              <a:ext cx="8400" cy="17275"/>
            </a:xfrm>
            <a:custGeom>
              <a:avLst/>
              <a:gdLst/>
              <a:ahLst/>
              <a:cxnLst/>
              <a:rect l="l" t="t" r="r" b="b"/>
              <a:pathLst>
                <a:path w="336" h="691" extrusionOk="0">
                  <a:moveTo>
                    <a:pt x="189" y="0"/>
                  </a:moveTo>
                  <a:lnTo>
                    <a:pt x="1" y="649"/>
                  </a:lnTo>
                  <a:lnTo>
                    <a:pt x="147" y="691"/>
                  </a:lnTo>
                  <a:lnTo>
                    <a:pt x="335"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2" name="Google Shape;9082;p37"/>
            <p:cNvSpPr/>
            <p:nvPr/>
          </p:nvSpPr>
          <p:spPr>
            <a:xfrm>
              <a:off x="5079825" y="2993563"/>
              <a:ext cx="7850" cy="16775"/>
            </a:xfrm>
            <a:custGeom>
              <a:avLst/>
              <a:gdLst/>
              <a:ahLst/>
              <a:cxnLst/>
              <a:rect l="l" t="t" r="r" b="b"/>
              <a:pathLst>
                <a:path w="314" h="671" extrusionOk="0">
                  <a:moveTo>
                    <a:pt x="188" y="1"/>
                  </a:moveTo>
                  <a:lnTo>
                    <a:pt x="0" y="650"/>
                  </a:lnTo>
                  <a:lnTo>
                    <a:pt x="126" y="671"/>
                  </a:lnTo>
                  <a:lnTo>
                    <a:pt x="314" y="22"/>
                  </a:lnTo>
                  <a:lnTo>
                    <a:pt x="18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3" name="Google Shape;9083;p37"/>
            <p:cNvSpPr/>
            <p:nvPr/>
          </p:nvSpPr>
          <p:spPr>
            <a:xfrm>
              <a:off x="5090800" y="2996188"/>
              <a:ext cx="7875" cy="17300"/>
            </a:xfrm>
            <a:custGeom>
              <a:avLst/>
              <a:gdLst/>
              <a:ahLst/>
              <a:cxnLst/>
              <a:rect l="l" t="t" r="r" b="b"/>
              <a:pathLst>
                <a:path w="315" h="692" extrusionOk="0">
                  <a:moveTo>
                    <a:pt x="189" y="1"/>
                  </a:moveTo>
                  <a:lnTo>
                    <a:pt x="1" y="649"/>
                  </a:lnTo>
                  <a:lnTo>
                    <a:pt x="126" y="691"/>
                  </a:lnTo>
                  <a:lnTo>
                    <a:pt x="314" y="42"/>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4" name="Google Shape;9084;p37"/>
            <p:cNvSpPr/>
            <p:nvPr/>
          </p:nvSpPr>
          <p:spPr>
            <a:xfrm>
              <a:off x="5102300" y="2999863"/>
              <a:ext cx="7875" cy="17275"/>
            </a:xfrm>
            <a:custGeom>
              <a:avLst/>
              <a:gdLst/>
              <a:ahLst/>
              <a:cxnLst/>
              <a:rect l="l" t="t" r="r" b="b"/>
              <a:pathLst>
                <a:path w="315" h="691" extrusionOk="0">
                  <a:moveTo>
                    <a:pt x="168" y="0"/>
                  </a:moveTo>
                  <a:lnTo>
                    <a:pt x="1" y="649"/>
                  </a:lnTo>
                  <a:lnTo>
                    <a:pt x="126" y="691"/>
                  </a:lnTo>
                  <a:lnTo>
                    <a:pt x="315" y="42"/>
                  </a:lnTo>
                  <a:lnTo>
                    <a:pt x="168"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5" name="Google Shape;9085;p37"/>
            <p:cNvSpPr/>
            <p:nvPr/>
          </p:nvSpPr>
          <p:spPr>
            <a:xfrm>
              <a:off x="5108575" y="3002988"/>
              <a:ext cx="12600" cy="32975"/>
            </a:xfrm>
            <a:custGeom>
              <a:avLst/>
              <a:gdLst/>
              <a:ahLst/>
              <a:cxnLst/>
              <a:rect l="l" t="t" r="r" b="b"/>
              <a:pathLst>
                <a:path w="504" h="1319" extrusionOk="0">
                  <a:moveTo>
                    <a:pt x="378" y="1"/>
                  </a:moveTo>
                  <a:lnTo>
                    <a:pt x="1" y="1298"/>
                  </a:lnTo>
                  <a:lnTo>
                    <a:pt x="126" y="1319"/>
                  </a:lnTo>
                  <a:lnTo>
                    <a:pt x="503" y="22"/>
                  </a:lnTo>
                  <a:lnTo>
                    <a:pt x="37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6" name="Google Shape;9086;p37"/>
            <p:cNvSpPr/>
            <p:nvPr/>
          </p:nvSpPr>
          <p:spPr>
            <a:xfrm>
              <a:off x="5123750" y="3005613"/>
              <a:ext cx="8400" cy="17275"/>
            </a:xfrm>
            <a:custGeom>
              <a:avLst/>
              <a:gdLst/>
              <a:ahLst/>
              <a:cxnLst/>
              <a:rect l="l" t="t" r="r" b="b"/>
              <a:pathLst>
                <a:path w="336" h="691" extrusionOk="0">
                  <a:moveTo>
                    <a:pt x="189" y="0"/>
                  </a:moveTo>
                  <a:lnTo>
                    <a:pt x="1" y="649"/>
                  </a:lnTo>
                  <a:lnTo>
                    <a:pt x="147" y="691"/>
                  </a:lnTo>
                  <a:lnTo>
                    <a:pt x="335"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7" name="Google Shape;9087;p37"/>
            <p:cNvSpPr/>
            <p:nvPr/>
          </p:nvSpPr>
          <p:spPr>
            <a:xfrm>
              <a:off x="5135275" y="3009263"/>
              <a:ext cx="7850" cy="17300"/>
            </a:xfrm>
            <a:custGeom>
              <a:avLst/>
              <a:gdLst/>
              <a:ahLst/>
              <a:cxnLst/>
              <a:rect l="l" t="t" r="r" b="b"/>
              <a:pathLst>
                <a:path w="314" h="692" extrusionOk="0">
                  <a:moveTo>
                    <a:pt x="188" y="1"/>
                  </a:moveTo>
                  <a:lnTo>
                    <a:pt x="0" y="649"/>
                  </a:lnTo>
                  <a:lnTo>
                    <a:pt x="126" y="691"/>
                  </a:lnTo>
                  <a:lnTo>
                    <a:pt x="314" y="43"/>
                  </a:lnTo>
                  <a:lnTo>
                    <a:pt x="18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8" name="Google Shape;9088;p37"/>
            <p:cNvSpPr/>
            <p:nvPr/>
          </p:nvSpPr>
          <p:spPr>
            <a:xfrm>
              <a:off x="5146250" y="301241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9" name="Google Shape;9089;p37"/>
            <p:cNvSpPr/>
            <p:nvPr/>
          </p:nvSpPr>
          <p:spPr>
            <a:xfrm>
              <a:off x="5157225" y="3015538"/>
              <a:ext cx="7875" cy="16775"/>
            </a:xfrm>
            <a:custGeom>
              <a:avLst/>
              <a:gdLst/>
              <a:ahLst/>
              <a:cxnLst/>
              <a:rect l="l" t="t" r="r" b="b"/>
              <a:pathLst>
                <a:path w="315" h="671" extrusionOk="0">
                  <a:moveTo>
                    <a:pt x="189" y="1"/>
                  </a:moveTo>
                  <a:lnTo>
                    <a:pt x="1" y="649"/>
                  </a:lnTo>
                  <a:lnTo>
                    <a:pt x="126" y="670"/>
                  </a:lnTo>
                  <a:lnTo>
                    <a:pt x="315" y="22"/>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0" name="Google Shape;9090;p37"/>
            <p:cNvSpPr/>
            <p:nvPr/>
          </p:nvSpPr>
          <p:spPr>
            <a:xfrm>
              <a:off x="5164025" y="3018688"/>
              <a:ext cx="12575" cy="33500"/>
            </a:xfrm>
            <a:custGeom>
              <a:avLst/>
              <a:gdLst/>
              <a:ahLst/>
              <a:cxnLst/>
              <a:rect l="l" t="t" r="r" b="b"/>
              <a:pathLst>
                <a:path w="503" h="1340" extrusionOk="0">
                  <a:moveTo>
                    <a:pt x="377" y="0"/>
                  </a:moveTo>
                  <a:lnTo>
                    <a:pt x="1" y="1319"/>
                  </a:lnTo>
                  <a:lnTo>
                    <a:pt x="126" y="1339"/>
                  </a:lnTo>
                  <a:lnTo>
                    <a:pt x="503" y="42"/>
                  </a:lnTo>
                  <a:lnTo>
                    <a:pt x="377"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1" name="Google Shape;9091;p37"/>
            <p:cNvSpPr/>
            <p:nvPr/>
          </p:nvSpPr>
          <p:spPr>
            <a:xfrm>
              <a:off x="5179200" y="3021813"/>
              <a:ext cx="8400" cy="17300"/>
            </a:xfrm>
            <a:custGeom>
              <a:avLst/>
              <a:gdLst/>
              <a:ahLst/>
              <a:cxnLst/>
              <a:rect l="l" t="t" r="r" b="b"/>
              <a:pathLst>
                <a:path w="336" h="692" extrusionOk="0">
                  <a:moveTo>
                    <a:pt x="189" y="1"/>
                  </a:moveTo>
                  <a:lnTo>
                    <a:pt x="1" y="650"/>
                  </a:lnTo>
                  <a:lnTo>
                    <a:pt x="147" y="691"/>
                  </a:lnTo>
                  <a:lnTo>
                    <a:pt x="335"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2" name="Google Shape;9092;p37"/>
            <p:cNvSpPr/>
            <p:nvPr/>
          </p:nvSpPr>
          <p:spPr>
            <a:xfrm>
              <a:off x="5190700" y="3024963"/>
              <a:ext cx="7875" cy="17275"/>
            </a:xfrm>
            <a:custGeom>
              <a:avLst/>
              <a:gdLst/>
              <a:ahLst/>
              <a:cxnLst/>
              <a:rect l="l" t="t" r="r" b="b"/>
              <a:pathLst>
                <a:path w="315" h="691" extrusionOk="0">
                  <a:moveTo>
                    <a:pt x="189" y="0"/>
                  </a:moveTo>
                  <a:lnTo>
                    <a:pt x="1" y="649"/>
                  </a:lnTo>
                  <a:lnTo>
                    <a:pt x="126" y="691"/>
                  </a:lnTo>
                  <a:lnTo>
                    <a:pt x="315"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3" name="Google Shape;9093;p37"/>
            <p:cNvSpPr/>
            <p:nvPr/>
          </p:nvSpPr>
          <p:spPr>
            <a:xfrm>
              <a:off x="4514875" y="2959563"/>
              <a:ext cx="613600" cy="522600"/>
            </a:xfrm>
            <a:custGeom>
              <a:avLst/>
              <a:gdLst/>
              <a:ahLst/>
              <a:cxnLst/>
              <a:rect l="l" t="t" r="r" b="b"/>
              <a:pathLst>
                <a:path w="24544" h="20904" extrusionOk="0">
                  <a:moveTo>
                    <a:pt x="16237" y="4709"/>
                  </a:moveTo>
                  <a:lnTo>
                    <a:pt x="5629" y="15338"/>
                  </a:lnTo>
                  <a:lnTo>
                    <a:pt x="3746" y="7826"/>
                  </a:lnTo>
                  <a:lnTo>
                    <a:pt x="16237" y="4709"/>
                  </a:lnTo>
                  <a:close/>
                  <a:moveTo>
                    <a:pt x="24544" y="1"/>
                  </a:moveTo>
                  <a:lnTo>
                    <a:pt x="1" y="6153"/>
                  </a:lnTo>
                  <a:lnTo>
                    <a:pt x="3683" y="20904"/>
                  </a:lnTo>
                  <a:lnTo>
                    <a:pt x="24544" y="1"/>
                  </a:lnTo>
                  <a:close/>
                </a:path>
              </a:pathLst>
            </a:custGeom>
            <a:solidFill>
              <a:srgbClr val="BFEFE5"/>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4" name="Google Shape;9094;p37"/>
            <p:cNvSpPr/>
            <p:nvPr/>
          </p:nvSpPr>
          <p:spPr>
            <a:xfrm>
              <a:off x="4592300" y="2960088"/>
              <a:ext cx="536175" cy="522075"/>
            </a:xfrm>
            <a:custGeom>
              <a:avLst/>
              <a:gdLst/>
              <a:ahLst/>
              <a:cxnLst/>
              <a:rect l="l" t="t" r="r" b="b"/>
              <a:pathLst>
                <a:path w="21447" h="20883" extrusionOk="0">
                  <a:moveTo>
                    <a:pt x="21447" y="1"/>
                  </a:moveTo>
                  <a:lnTo>
                    <a:pt x="17534" y="963"/>
                  </a:lnTo>
                  <a:lnTo>
                    <a:pt x="0" y="18518"/>
                  </a:lnTo>
                  <a:lnTo>
                    <a:pt x="586" y="20883"/>
                  </a:lnTo>
                  <a:lnTo>
                    <a:pt x="21447" y="1"/>
                  </a:lnTo>
                  <a:close/>
                </a:path>
              </a:pathLst>
            </a:custGeom>
            <a:solidFill>
              <a:srgbClr val="BFEFE5"/>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5" name="Google Shape;9095;p37"/>
            <p:cNvSpPr/>
            <p:nvPr/>
          </p:nvSpPr>
          <p:spPr>
            <a:xfrm>
              <a:off x="4600150" y="2960088"/>
              <a:ext cx="528325" cy="522075"/>
            </a:xfrm>
            <a:custGeom>
              <a:avLst/>
              <a:gdLst/>
              <a:ahLst/>
              <a:cxnLst/>
              <a:rect l="l" t="t" r="r" b="b"/>
              <a:pathLst>
                <a:path w="21133" h="20883" extrusionOk="0">
                  <a:moveTo>
                    <a:pt x="21133" y="1"/>
                  </a:moveTo>
                  <a:lnTo>
                    <a:pt x="19375" y="440"/>
                  </a:lnTo>
                  <a:lnTo>
                    <a:pt x="0" y="19795"/>
                  </a:lnTo>
                  <a:lnTo>
                    <a:pt x="272" y="20883"/>
                  </a:lnTo>
                  <a:lnTo>
                    <a:pt x="21133" y="1"/>
                  </a:lnTo>
                  <a:close/>
                </a:path>
              </a:pathLst>
            </a:custGeom>
            <a:solidFill>
              <a:srgbClr val="BFEFE5"/>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6" name="Google Shape;9096;p37"/>
            <p:cNvSpPr/>
            <p:nvPr/>
          </p:nvSpPr>
          <p:spPr>
            <a:xfrm>
              <a:off x="4531100" y="3108663"/>
              <a:ext cx="8375" cy="24075"/>
            </a:xfrm>
            <a:custGeom>
              <a:avLst/>
              <a:gdLst/>
              <a:ahLst/>
              <a:cxnLst/>
              <a:rect l="l" t="t" r="r" b="b"/>
              <a:pathLst>
                <a:path w="335" h="963" extrusionOk="0">
                  <a:moveTo>
                    <a:pt x="105" y="0"/>
                  </a:moveTo>
                  <a:lnTo>
                    <a:pt x="0" y="21"/>
                  </a:lnTo>
                  <a:lnTo>
                    <a:pt x="230" y="963"/>
                  </a:lnTo>
                  <a:lnTo>
                    <a:pt x="335" y="942"/>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7" name="Google Shape;9097;p37"/>
            <p:cNvSpPr/>
            <p:nvPr/>
          </p:nvSpPr>
          <p:spPr>
            <a:xfrm>
              <a:off x="4541550" y="3106038"/>
              <a:ext cx="5775" cy="12050"/>
            </a:xfrm>
            <a:custGeom>
              <a:avLst/>
              <a:gdLst/>
              <a:ahLst/>
              <a:cxnLst/>
              <a:rect l="l" t="t" r="r" b="b"/>
              <a:pathLst>
                <a:path w="231" h="482" extrusionOk="0">
                  <a:moveTo>
                    <a:pt x="126" y="1"/>
                  </a:moveTo>
                  <a:lnTo>
                    <a:pt x="1" y="21"/>
                  </a:lnTo>
                  <a:lnTo>
                    <a:pt x="126" y="482"/>
                  </a:lnTo>
                  <a:lnTo>
                    <a:pt x="231"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8" name="Google Shape;9098;p37"/>
            <p:cNvSpPr/>
            <p:nvPr/>
          </p:nvSpPr>
          <p:spPr>
            <a:xfrm>
              <a:off x="4551500" y="3103413"/>
              <a:ext cx="5775" cy="12600"/>
            </a:xfrm>
            <a:custGeom>
              <a:avLst/>
              <a:gdLst/>
              <a:ahLst/>
              <a:cxnLst/>
              <a:rect l="l" t="t" r="r" b="b"/>
              <a:pathLst>
                <a:path w="231" h="504" extrusionOk="0">
                  <a:moveTo>
                    <a:pt x="126" y="1"/>
                  </a:moveTo>
                  <a:lnTo>
                    <a:pt x="0" y="22"/>
                  </a:lnTo>
                  <a:lnTo>
                    <a:pt x="126" y="503"/>
                  </a:lnTo>
                  <a:lnTo>
                    <a:pt x="230"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9" name="Google Shape;9099;p37"/>
            <p:cNvSpPr/>
            <p:nvPr/>
          </p:nvSpPr>
          <p:spPr>
            <a:xfrm>
              <a:off x="4561425" y="3100813"/>
              <a:ext cx="5775" cy="12575"/>
            </a:xfrm>
            <a:custGeom>
              <a:avLst/>
              <a:gdLst/>
              <a:ahLst/>
              <a:cxnLst/>
              <a:rect l="l" t="t" r="r" b="b"/>
              <a:pathLst>
                <a:path w="231" h="503" extrusionOk="0">
                  <a:moveTo>
                    <a:pt x="126" y="0"/>
                  </a:moveTo>
                  <a:lnTo>
                    <a:pt x="1" y="21"/>
                  </a:lnTo>
                  <a:lnTo>
                    <a:pt x="126" y="503"/>
                  </a:lnTo>
                  <a:lnTo>
                    <a:pt x="231" y="46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0" name="Google Shape;9100;p37"/>
            <p:cNvSpPr/>
            <p:nvPr/>
          </p:nvSpPr>
          <p:spPr>
            <a:xfrm>
              <a:off x="4571375" y="3098188"/>
              <a:ext cx="5775" cy="12575"/>
            </a:xfrm>
            <a:custGeom>
              <a:avLst/>
              <a:gdLst/>
              <a:ahLst/>
              <a:cxnLst/>
              <a:rect l="l" t="t" r="r" b="b"/>
              <a:pathLst>
                <a:path w="231" h="503" extrusionOk="0">
                  <a:moveTo>
                    <a:pt x="126" y="1"/>
                  </a:moveTo>
                  <a:lnTo>
                    <a:pt x="0" y="22"/>
                  </a:lnTo>
                  <a:lnTo>
                    <a:pt x="126" y="503"/>
                  </a:lnTo>
                  <a:lnTo>
                    <a:pt x="231"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1" name="Google Shape;9101;p37"/>
            <p:cNvSpPr/>
            <p:nvPr/>
          </p:nvSpPr>
          <p:spPr>
            <a:xfrm>
              <a:off x="4581825" y="3095588"/>
              <a:ext cx="8925" cy="24075"/>
            </a:xfrm>
            <a:custGeom>
              <a:avLst/>
              <a:gdLst/>
              <a:ahLst/>
              <a:cxnLst/>
              <a:rect l="l" t="t" r="r" b="b"/>
              <a:pathLst>
                <a:path w="357" h="963" extrusionOk="0">
                  <a:moveTo>
                    <a:pt x="126" y="0"/>
                  </a:moveTo>
                  <a:lnTo>
                    <a:pt x="1" y="21"/>
                  </a:lnTo>
                  <a:lnTo>
                    <a:pt x="252" y="963"/>
                  </a:lnTo>
                  <a:lnTo>
                    <a:pt x="357" y="942"/>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2" name="Google Shape;9102;p37"/>
            <p:cNvSpPr/>
            <p:nvPr/>
          </p:nvSpPr>
          <p:spPr>
            <a:xfrm>
              <a:off x="4592825" y="3092963"/>
              <a:ext cx="5775" cy="12575"/>
            </a:xfrm>
            <a:custGeom>
              <a:avLst/>
              <a:gdLst/>
              <a:ahLst/>
              <a:cxnLst/>
              <a:rect l="l" t="t" r="r" b="b"/>
              <a:pathLst>
                <a:path w="231" h="503" extrusionOk="0">
                  <a:moveTo>
                    <a:pt x="105" y="0"/>
                  </a:moveTo>
                  <a:lnTo>
                    <a:pt x="0" y="21"/>
                  </a:lnTo>
                  <a:lnTo>
                    <a:pt x="105" y="503"/>
                  </a:lnTo>
                  <a:lnTo>
                    <a:pt x="230" y="461"/>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3" name="Google Shape;9103;p37"/>
            <p:cNvSpPr/>
            <p:nvPr/>
          </p:nvSpPr>
          <p:spPr>
            <a:xfrm>
              <a:off x="4602750" y="3090863"/>
              <a:ext cx="5775" cy="12075"/>
            </a:xfrm>
            <a:custGeom>
              <a:avLst/>
              <a:gdLst/>
              <a:ahLst/>
              <a:cxnLst/>
              <a:rect l="l" t="t" r="r" b="b"/>
              <a:pathLst>
                <a:path w="231" h="483" extrusionOk="0">
                  <a:moveTo>
                    <a:pt x="105" y="1"/>
                  </a:moveTo>
                  <a:lnTo>
                    <a:pt x="1" y="22"/>
                  </a:lnTo>
                  <a:lnTo>
                    <a:pt x="105" y="482"/>
                  </a:lnTo>
                  <a:lnTo>
                    <a:pt x="231" y="461"/>
                  </a:lnTo>
                  <a:lnTo>
                    <a:pt x="105"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4" name="Google Shape;9104;p37"/>
            <p:cNvSpPr/>
            <p:nvPr/>
          </p:nvSpPr>
          <p:spPr>
            <a:xfrm>
              <a:off x="4612700" y="3087738"/>
              <a:ext cx="5775" cy="12575"/>
            </a:xfrm>
            <a:custGeom>
              <a:avLst/>
              <a:gdLst/>
              <a:ahLst/>
              <a:cxnLst/>
              <a:rect l="l" t="t" r="r" b="b"/>
              <a:pathLst>
                <a:path w="231" h="503" extrusionOk="0">
                  <a:moveTo>
                    <a:pt x="105" y="0"/>
                  </a:moveTo>
                  <a:lnTo>
                    <a:pt x="0" y="42"/>
                  </a:lnTo>
                  <a:lnTo>
                    <a:pt x="105" y="502"/>
                  </a:lnTo>
                  <a:lnTo>
                    <a:pt x="230" y="481"/>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5" name="Google Shape;9105;p37"/>
            <p:cNvSpPr/>
            <p:nvPr/>
          </p:nvSpPr>
          <p:spPr>
            <a:xfrm>
              <a:off x="4622100" y="3085638"/>
              <a:ext cx="6325" cy="12575"/>
            </a:xfrm>
            <a:custGeom>
              <a:avLst/>
              <a:gdLst/>
              <a:ahLst/>
              <a:cxnLst/>
              <a:rect l="l" t="t" r="r" b="b"/>
              <a:pathLst>
                <a:path w="253" h="503" extrusionOk="0">
                  <a:moveTo>
                    <a:pt x="126" y="1"/>
                  </a:moveTo>
                  <a:lnTo>
                    <a:pt x="1" y="21"/>
                  </a:lnTo>
                  <a:lnTo>
                    <a:pt x="126" y="503"/>
                  </a:lnTo>
                  <a:lnTo>
                    <a:pt x="252" y="482"/>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6" name="Google Shape;9106;p37"/>
            <p:cNvSpPr/>
            <p:nvPr/>
          </p:nvSpPr>
          <p:spPr>
            <a:xfrm>
              <a:off x="4633100" y="3083013"/>
              <a:ext cx="8925" cy="24625"/>
            </a:xfrm>
            <a:custGeom>
              <a:avLst/>
              <a:gdLst/>
              <a:ahLst/>
              <a:cxnLst/>
              <a:rect l="l" t="t" r="r" b="b"/>
              <a:pathLst>
                <a:path w="357" h="985" extrusionOk="0">
                  <a:moveTo>
                    <a:pt x="105" y="1"/>
                  </a:moveTo>
                  <a:lnTo>
                    <a:pt x="0" y="43"/>
                  </a:lnTo>
                  <a:lnTo>
                    <a:pt x="231" y="984"/>
                  </a:lnTo>
                  <a:lnTo>
                    <a:pt x="356" y="942"/>
                  </a:lnTo>
                  <a:lnTo>
                    <a:pt x="105"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7" name="Google Shape;9107;p37"/>
            <p:cNvSpPr/>
            <p:nvPr/>
          </p:nvSpPr>
          <p:spPr>
            <a:xfrm>
              <a:off x="4643550" y="3079888"/>
              <a:ext cx="6300" cy="12575"/>
            </a:xfrm>
            <a:custGeom>
              <a:avLst/>
              <a:gdLst/>
              <a:ahLst/>
              <a:cxnLst/>
              <a:rect l="l" t="t" r="r" b="b"/>
              <a:pathLst>
                <a:path w="252" h="503" extrusionOk="0">
                  <a:moveTo>
                    <a:pt x="126" y="0"/>
                  </a:moveTo>
                  <a:lnTo>
                    <a:pt x="1" y="42"/>
                  </a:lnTo>
                  <a:lnTo>
                    <a:pt x="126" y="503"/>
                  </a:lnTo>
                  <a:lnTo>
                    <a:pt x="252" y="482"/>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8" name="Google Shape;9108;p37"/>
            <p:cNvSpPr/>
            <p:nvPr/>
          </p:nvSpPr>
          <p:spPr>
            <a:xfrm>
              <a:off x="4653500" y="3078313"/>
              <a:ext cx="5775" cy="12050"/>
            </a:xfrm>
            <a:custGeom>
              <a:avLst/>
              <a:gdLst/>
              <a:ahLst/>
              <a:cxnLst/>
              <a:rect l="l" t="t" r="r" b="b"/>
              <a:pathLst>
                <a:path w="231" h="482" extrusionOk="0">
                  <a:moveTo>
                    <a:pt x="126" y="1"/>
                  </a:moveTo>
                  <a:lnTo>
                    <a:pt x="0" y="22"/>
                  </a:lnTo>
                  <a:lnTo>
                    <a:pt x="126" y="482"/>
                  </a:lnTo>
                  <a:lnTo>
                    <a:pt x="231"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9" name="Google Shape;9109;p37"/>
            <p:cNvSpPr/>
            <p:nvPr/>
          </p:nvSpPr>
          <p:spPr>
            <a:xfrm>
              <a:off x="4663425" y="3075713"/>
              <a:ext cx="5800" cy="12050"/>
            </a:xfrm>
            <a:custGeom>
              <a:avLst/>
              <a:gdLst/>
              <a:ahLst/>
              <a:cxnLst/>
              <a:rect l="l" t="t" r="r" b="b"/>
              <a:pathLst>
                <a:path w="232" h="482" extrusionOk="0">
                  <a:moveTo>
                    <a:pt x="126" y="0"/>
                  </a:moveTo>
                  <a:lnTo>
                    <a:pt x="1" y="21"/>
                  </a:lnTo>
                  <a:lnTo>
                    <a:pt x="126" y="481"/>
                  </a:lnTo>
                  <a:lnTo>
                    <a:pt x="231" y="460"/>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0" name="Google Shape;9110;p37"/>
            <p:cNvSpPr/>
            <p:nvPr/>
          </p:nvSpPr>
          <p:spPr>
            <a:xfrm>
              <a:off x="4673375" y="3073088"/>
              <a:ext cx="5775" cy="12050"/>
            </a:xfrm>
            <a:custGeom>
              <a:avLst/>
              <a:gdLst/>
              <a:ahLst/>
              <a:cxnLst/>
              <a:rect l="l" t="t" r="r" b="b"/>
              <a:pathLst>
                <a:path w="231" h="482" extrusionOk="0">
                  <a:moveTo>
                    <a:pt x="126" y="0"/>
                  </a:moveTo>
                  <a:lnTo>
                    <a:pt x="0" y="21"/>
                  </a:lnTo>
                  <a:lnTo>
                    <a:pt x="126" y="482"/>
                  </a:lnTo>
                  <a:lnTo>
                    <a:pt x="231" y="46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1" name="Google Shape;9111;p37"/>
            <p:cNvSpPr/>
            <p:nvPr/>
          </p:nvSpPr>
          <p:spPr>
            <a:xfrm>
              <a:off x="4684350" y="3069938"/>
              <a:ext cx="8400" cy="24100"/>
            </a:xfrm>
            <a:custGeom>
              <a:avLst/>
              <a:gdLst/>
              <a:ahLst/>
              <a:cxnLst/>
              <a:rect l="l" t="t" r="r" b="b"/>
              <a:pathLst>
                <a:path w="336" h="964" extrusionOk="0">
                  <a:moveTo>
                    <a:pt x="105" y="1"/>
                  </a:moveTo>
                  <a:lnTo>
                    <a:pt x="1" y="22"/>
                  </a:lnTo>
                  <a:lnTo>
                    <a:pt x="231" y="963"/>
                  </a:lnTo>
                  <a:lnTo>
                    <a:pt x="336" y="942"/>
                  </a:lnTo>
                  <a:lnTo>
                    <a:pt x="105"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2" name="Google Shape;9112;p37"/>
            <p:cNvSpPr/>
            <p:nvPr/>
          </p:nvSpPr>
          <p:spPr>
            <a:xfrm>
              <a:off x="4694825" y="3067338"/>
              <a:ext cx="5775" cy="12575"/>
            </a:xfrm>
            <a:custGeom>
              <a:avLst/>
              <a:gdLst/>
              <a:ahLst/>
              <a:cxnLst/>
              <a:rect l="l" t="t" r="r" b="b"/>
              <a:pathLst>
                <a:path w="231" h="503" extrusionOk="0">
                  <a:moveTo>
                    <a:pt x="126" y="0"/>
                  </a:moveTo>
                  <a:lnTo>
                    <a:pt x="0" y="21"/>
                  </a:lnTo>
                  <a:lnTo>
                    <a:pt x="126" y="502"/>
                  </a:lnTo>
                  <a:lnTo>
                    <a:pt x="230" y="46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3" name="Google Shape;9113;p37"/>
            <p:cNvSpPr/>
            <p:nvPr/>
          </p:nvSpPr>
          <p:spPr>
            <a:xfrm>
              <a:off x="4704750" y="3065238"/>
              <a:ext cx="5800" cy="12575"/>
            </a:xfrm>
            <a:custGeom>
              <a:avLst/>
              <a:gdLst/>
              <a:ahLst/>
              <a:cxnLst/>
              <a:rect l="l" t="t" r="r" b="b"/>
              <a:pathLst>
                <a:path w="232" h="503" extrusionOk="0">
                  <a:moveTo>
                    <a:pt x="126" y="1"/>
                  </a:moveTo>
                  <a:lnTo>
                    <a:pt x="1" y="21"/>
                  </a:lnTo>
                  <a:lnTo>
                    <a:pt x="126" y="503"/>
                  </a:lnTo>
                  <a:lnTo>
                    <a:pt x="231"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4" name="Google Shape;9114;p37"/>
            <p:cNvSpPr/>
            <p:nvPr/>
          </p:nvSpPr>
          <p:spPr>
            <a:xfrm>
              <a:off x="4714700" y="3062613"/>
              <a:ext cx="5775" cy="12600"/>
            </a:xfrm>
            <a:custGeom>
              <a:avLst/>
              <a:gdLst/>
              <a:ahLst/>
              <a:cxnLst/>
              <a:rect l="l" t="t" r="r" b="b"/>
              <a:pathLst>
                <a:path w="231" h="504" extrusionOk="0">
                  <a:moveTo>
                    <a:pt x="105" y="1"/>
                  </a:moveTo>
                  <a:lnTo>
                    <a:pt x="0" y="22"/>
                  </a:lnTo>
                  <a:lnTo>
                    <a:pt x="105" y="503"/>
                  </a:lnTo>
                  <a:lnTo>
                    <a:pt x="231" y="461"/>
                  </a:lnTo>
                  <a:lnTo>
                    <a:pt x="105"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5" name="Google Shape;9115;p37"/>
            <p:cNvSpPr/>
            <p:nvPr/>
          </p:nvSpPr>
          <p:spPr>
            <a:xfrm>
              <a:off x="4724625" y="3060013"/>
              <a:ext cx="5800" cy="12575"/>
            </a:xfrm>
            <a:custGeom>
              <a:avLst/>
              <a:gdLst/>
              <a:ahLst/>
              <a:cxnLst/>
              <a:rect l="l" t="t" r="r" b="b"/>
              <a:pathLst>
                <a:path w="232" h="503" extrusionOk="0">
                  <a:moveTo>
                    <a:pt x="106" y="0"/>
                  </a:moveTo>
                  <a:lnTo>
                    <a:pt x="1" y="21"/>
                  </a:lnTo>
                  <a:lnTo>
                    <a:pt x="106" y="502"/>
                  </a:lnTo>
                  <a:lnTo>
                    <a:pt x="231" y="461"/>
                  </a:lnTo>
                  <a:lnTo>
                    <a:pt x="10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6" name="Google Shape;9116;p37"/>
            <p:cNvSpPr/>
            <p:nvPr/>
          </p:nvSpPr>
          <p:spPr>
            <a:xfrm>
              <a:off x="4735100" y="3057388"/>
              <a:ext cx="8925" cy="24100"/>
            </a:xfrm>
            <a:custGeom>
              <a:avLst/>
              <a:gdLst/>
              <a:ahLst/>
              <a:cxnLst/>
              <a:rect l="l" t="t" r="r" b="b"/>
              <a:pathLst>
                <a:path w="357" h="964" extrusionOk="0">
                  <a:moveTo>
                    <a:pt x="126" y="1"/>
                  </a:moveTo>
                  <a:lnTo>
                    <a:pt x="0" y="22"/>
                  </a:lnTo>
                  <a:lnTo>
                    <a:pt x="231" y="963"/>
                  </a:lnTo>
                  <a:lnTo>
                    <a:pt x="356" y="942"/>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7" name="Google Shape;9117;p37"/>
            <p:cNvSpPr/>
            <p:nvPr/>
          </p:nvSpPr>
          <p:spPr>
            <a:xfrm>
              <a:off x="4746075" y="3054788"/>
              <a:ext cx="5775" cy="12575"/>
            </a:xfrm>
            <a:custGeom>
              <a:avLst/>
              <a:gdLst/>
              <a:ahLst/>
              <a:cxnLst/>
              <a:rect l="l" t="t" r="r" b="b"/>
              <a:pathLst>
                <a:path w="231" h="503" extrusionOk="0">
                  <a:moveTo>
                    <a:pt x="105" y="0"/>
                  </a:moveTo>
                  <a:lnTo>
                    <a:pt x="1" y="21"/>
                  </a:lnTo>
                  <a:lnTo>
                    <a:pt x="105" y="502"/>
                  </a:lnTo>
                  <a:lnTo>
                    <a:pt x="231" y="460"/>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8" name="Google Shape;9118;p37"/>
            <p:cNvSpPr/>
            <p:nvPr/>
          </p:nvSpPr>
          <p:spPr>
            <a:xfrm>
              <a:off x="4755500" y="3052688"/>
              <a:ext cx="6300" cy="12050"/>
            </a:xfrm>
            <a:custGeom>
              <a:avLst/>
              <a:gdLst/>
              <a:ahLst/>
              <a:cxnLst/>
              <a:rect l="l" t="t" r="r" b="b"/>
              <a:pathLst>
                <a:path w="252" h="482" extrusionOk="0">
                  <a:moveTo>
                    <a:pt x="126" y="0"/>
                  </a:moveTo>
                  <a:lnTo>
                    <a:pt x="0" y="21"/>
                  </a:lnTo>
                  <a:lnTo>
                    <a:pt x="126" y="482"/>
                  </a:lnTo>
                  <a:lnTo>
                    <a:pt x="252" y="46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9" name="Google Shape;9119;p37"/>
            <p:cNvSpPr/>
            <p:nvPr/>
          </p:nvSpPr>
          <p:spPr>
            <a:xfrm>
              <a:off x="4765450" y="3050063"/>
              <a:ext cx="6300" cy="12575"/>
            </a:xfrm>
            <a:custGeom>
              <a:avLst/>
              <a:gdLst/>
              <a:ahLst/>
              <a:cxnLst/>
              <a:rect l="l" t="t" r="r" b="b"/>
              <a:pathLst>
                <a:path w="252" h="503" extrusionOk="0">
                  <a:moveTo>
                    <a:pt x="126" y="1"/>
                  </a:moveTo>
                  <a:lnTo>
                    <a:pt x="0" y="43"/>
                  </a:lnTo>
                  <a:lnTo>
                    <a:pt x="126" y="503"/>
                  </a:lnTo>
                  <a:lnTo>
                    <a:pt x="251" y="482"/>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0" name="Google Shape;9120;p37"/>
            <p:cNvSpPr/>
            <p:nvPr/>
          </p:nvSpPr>
          <p:spPr>
            <a:xfrm>
              <a:off x="4775900" y="3046938"/>
              <a:ext cx="5775" cy="12575"/>
            </a:xfrm>
            <a:custGeom>
              <a:avLst/>
              <a:gdLst/>
              <a:ahLst/>
              <a:cxnLst/>
              <a:rect l="l" t="t" r="r" b="b"/>
              <a:pathLst>
                <a:path w="231" h="503" extrusionOk="0">
                  <a:moveTo>
                    <a:pt x="105" y="0"/>
                  </a:moveTo>
                  <a:lnTo>
                    <a:pt x="0" y="42"/>
                  </a:lnTo>
                  <a:lnTo>
                    <a:pt x="105" y="502"/>
                  </a:lnTo>
                  <a:lnTo>
                    <a:pt x="231" y="481"/>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1" name="Google Shape;9121;p37"/>
            <p:cNvSpPr/>
            <p:nvPr/>
          </p:nvSpPr>
          <p:spPr>
            <a:xfrm>
              <a:off x="4786350" y="3044313"/>
              <a:ext cx="8925" cy="24100"/>
            </a:xfrm>
            <a:custGeom>
              <a:avLst/>
              <a:gdLst/>
              <a:ahLst/>
              <a:cxnLst/>
              <a:rect l="l" t="t" r="r" b="b"/>
              <a:pathLst>
                <a:path w="357" h="964" extrusionOk="0">
                  <a:moveTo>
                    <a:pt x="127" y="1"/>
                  </a:moveTo>
                  <a:lnTo>
                    <a:pt x="1" y="22"/>
                  </a:lnTo>
                  <a:lnTo>
                    <a:pt x="231" y="963"/>
                  </a:lnTo>
                  <a:lnTo>
                    <a:pt x="357" y="942"/>
                  </a:lnTo>
                  <a:lnTo>
                    <a:pt x="127"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2" name="Google Shape;9122;p37"/>
            <p:cNvSpPr/>
            <p:nvPr/>
          </p:nvSpPr>
          <p:spPr>
            <a:xfrm>
              <a:off x="4796825" y="3041688"/>
              <a:ext cx="6300" cy="12600"/>
            </a:xfrm>
            <a:custGeom>
              <a:avLst/>
              <a:gdLst/>
              <a:ahLst/>
              <a:cxnLst/>
              <a:rect l="l" t="t" r="r" b="b"/>
              <a:pathLst>
                <a:path w="252" h="504" extrusionOk="0">
                  <a:moveTo>
                    <a:pt x="126" y="1"/>
                  </a:moveTo>
                  <a:lnTo>
                    <a:pt x="0" y="22"/>
                  </a:lnTo>
                  <a:lnTo>
                    <a:pt x="126" y="503"/>
                  </a:lnTo>
                  <a:lnTo>
                    <a:pt x="252"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3" name="Google Shape;9123;p37"/>
            <p:cNvSpPr/>
            <p:nvPr/>
          </p:nvSpPr>
          <p:spPr>
            <a:xfrm>
              <a:off x="4806750" y="3039613"/>
              <a:ext cx="5800" cy="12575"/>
            </a:xfrm>
            <a:custGeom>
              <a:avLst/>
              <a:gdLst/>
              <a:ahLst/>
              <a:cxnLst/>
              <a:rect l="l" t="t" r="r" b="b"/>
              <a:pathLst>
                <a:path w="232" h="503" extrusionOk="0">
                  <a:moveTo>
                    <a:pt x="127" y="0"/>
                  </a:moveTo>
                  <a:lnTo>
                    <a:pt x="1" y="21"/>
                  </a:lnTo>
                  <a:lnTo>
                    <a:pt x="127" y="502"/>
                  </a:lnTo>
                  <a:lnTo>
                    <a:pt x="231" y="461"/>
                  </a:lnTo>
                  <a:lnTo>
                    <a:pt x="127"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4" name="Google Shape;9124;p37"/>
            <p:cNvSpPr/>
            <p:nvPr/>
          </p:nvSpPr>
          <p:spPr>
            <a:xfrm>
              <a:off x="4816700" y="3036988"/>
              <a:ext cx="5775" cy="12575"/>
            </a:xfrm>
            <a:custGeom>
              <a:avLst/>
              <a:gdLst/>
              <a:ahLst/>
              <a:cxnLst/>
              <a:rect l="l" t="t" r="r" b="b"/>
              <a:pathLst>
                <a:path w="231" h="503" extrusionOk="0">
                  <a:moveTo>
                    <a:pt x="126" y="1"/>
                  </a:moveTo>
                  <a:lnTo>
                    <a:pt x="1" y="43"/>
                  </a:lnTo>
                  <a:lnTo>
                    <a:pt x="126" y="503"/>
                  </a:lnTo>
                  <a:lnTo>
                    <a:pt x="231" y="482"/>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5" name="Google Shape;9125;p37"/>
            <p:cNvSpPr/>
            <p:nvPr/>
          </p:nvSpPr>
          <p:spPr>
            <a:xfrm>
              <a:off x="4826650" y="3034388"/>
              <a:ext cx="5775" cy="12575"/>
            </a:xfrm>
            <a:custGeom>
              <a:avLst/>
              <a:gdLst/>
              <a:ahLst/>
              <a:cxnLst/>
              <a:rect l="l" t="t" r="r" b="b"/>
              <a:pathLst>
                <a:path w="231" h="503" extrusionOk="0">
                  <a:moveTo>
                    <a:pt x="126" y="0"/>
                  </a:moveTo>
                  <a:lnTo>
                    <a:pt x="0" y="42"/>
                  </a:lnTo>
                  <a:lnTo>
                    <a:pt x="126" y="502"/>
                  </a:lnTo>
                  <a:lnTo>
                    <a:pt x="230" y="48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6" name="Google Shape;9126;p37"/>
            <p:cNvSpPr/>
            <p:nvPr/>
          </p:nvSpPr>
          <p:spPr>
            <a:xfrm>
              <a:off x="4837625" y="3031763"/>
              <a:ext cx="8400" cy="24075"/>
            </a:xfrm>
            <a:custGeom>
              <a:avLst/>
              <a:gdLst/>
              <a:ahLst/>
              <a:cxnLst/>
              <a:rect l="l" t="t" r="r" b="b"/>
              <a:pathLst>
                <a:path w="336" h="963" extrusionOk="0">
                  <a:moveTo>
                    <a:pt x="105" y="0"/>
                  </a:moveTo>
                  <a:lnTo>
                    <a:pt x="0" y="21"/>
                  </a:lnTo>
                  <a:lnTo>
                    <a:pt x="231" y="963"/>
                  </a:lnTo>
                  <a:lnTo>
                    <a:pt x="335" y="942"/>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7" name="Google Shape;9127;p37"/>
            <p:cNvSpPr/>
            <p:nvPr/>
          </p:nvSpPr>
          <p:spPr>
            <a:xfrm>
              <a:off x="4848075" y="3029138"/>
              <a:ext cx="5800" cy="12575"/>
            </a:xfrm>
            <a:custGeom>
              <a:avLst/>
              <a:gdLst/>
              <a:ahLst/>
              <a:cxnLst/>
              <a:rect l="l" t="t" r="r" b="b"/>
              <a:pathLst>
                <a:path w="232" h="503" extrusionOk="0">
                  <a:moveTo>
                    <a:pt x="126" y="1"/>
                  </a:moveTo>
                  <a:lnTo>
                    <a:pt x="1" y="43"/>
                  </a:lnTo>
                  <a:lnTo>
                    <a:pt x="126" y="503"/>
                  </a:lnTo>
                  <a:lnTo>
                    <a:pt x="231" y="482"/>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8" name="Google Shape;9128;p37"/>
            <p:cNvSpPr/>
            <p:nvPr/>
          </p:nvSpPr>
          <p:spPr>
            <a:xfrm>
              <a:off x="4858025" y="3026538"/>
              <a:ext cx="5775" cy="12575"/>
            </a:xfrm>
            <a:custGeom>
              <a:avLst/>
              <a:gdLst/>
              <a:ahLst/>
              <a:cxnLst/>
              <a:rect l="l" t="t" r="r" b="b"/>
              <a:pathLst>
                <a:path w="231" h="503" extrusionOk="0">
                  <a:moveTo>
                    <a:pt x="126" y="0"/>
                  </a:moveTo>
                  <a:lnTo>
                    <a:pt x="0" y="21"/>
                  </a:lnTo>
                  <a:lnTo>
                    <a:pt x="126" y="502"/>
                  </a:lnTo>
                  <a:lnTo>
                    <a:pt x="231" y="46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9" name="Google Shape;9129;p37"/>
            <p:cNvSpPr/>
            <p:nvPr/>
          </p:nvSpPr>
          <p:spPr>
            <a:xfrm>
              <a:off x="4867975" y="3023913"/>
              <a:ext cx="5775" cy="12575"/>
            </a:xfrm>
            <a:custGeom>
              <a:avLst/>
              <a:gdLst/>
              <a:ahLst/>
              <a:cxnLst/>
              <a:rect l="l" t="t" r="r" b="b"/>
              <a:pathLst>
                <a:path w="231" h="503" extrusionOk="0">
                  <a:moveTo>
                    <a:pt x="126" y="1"/>
                  </a:moveTo>
                  <a:lnTo>
                    <a:pt x="0" y="21"/>
                  </a:lnTo>
                  <a:lnTo>
                    <a:pt x="126" y="503"/>
                  </a:lnTo>
                  <a:lnTo>
                    <a:pt x="230"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0" name="Google Shape;9130;p37"/>
            <p:cNvSpPr/>
            <p:nvPr/>
          </p:nvSpPr>
          <p:spPr>
            <a:xfrm>
              <a:off x="4877900" y="3021813"/>
              <a:ext cx="5775" cy="12600"/>
            </a:xfrm>
            <a:custGeom>
              <a:avLst/>
              <a:gdLst/>
              <a:ahLst/>
              <a:cxnLst/>
              <a:rect l="l" t="t" r="r" b="b"/>
              <a:pathLst>
                <a:path w="231" h="504" extrusionOk="0">
                  <a:moveTo>
                    <a:pt x="105" y="1"/>
                  </a:moveTo>
                  <a:lnTo>
                    <a:pt x="1" y="43"/>
                  </a:lnTo>
                  <a:lnTo>
                    <a:pt x="105" y="503"/>
                  </a:lnTo>
                  <a:lnTo>
                    <a:pt x="231" y="482"/>
                  </a:lnTo>
                  <a:lnTo>
                    <a:pt x="105"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1" name="Google Shape;9131;p37"/>
            <p:cNvSpPr/>
            <p:nvPr/>
          </p:nvSpPr>
          <p:spPr>
            <a:xfrm>
              <a:off x="4888375" y="3019213"/>
              <a:ext cx="8900" cy="24075"/>
            </a:xfrm>
            <a:custGeom>
              <a:avLst/>
              <a:gdLst/>
              <a:ahLst/>
              <a:cxnLst/>
              <a:rect l="l" t="t" r="r" b="b"/>
              <a:pathLst>
                <a:path w="356" h="963" extrusionOk="0">
                  <a:moveTo>
                    <a:pt x="126" y="0"/>
                  </a:moveTo>
                  <a:lnTo>
                    <a:pt x="0" y="21"/>
                  </a:lnTo>
                  <a:lnTo>
                    <a:pt x="230" y="963"/>
                  </a:lnTo>
                  <a:lnTo>
                    <a:pt x="356" y="942"/>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2" name="Google Shape;9132;p37"/>
            <p:cNvSpPr/>
            <p:nvPr/>
          </p:nvSpPr>
          <p:spPr>
            <a:xfrm>
              <a:off x="4899350" y="3016588"/>
              <a:ext cx="5775" cy="12575"/>
            </a:xfrm>
            <a:custGeom>
              <a:avLst/>
              <a:gdLst/>
              <a:ahLst/>
              <a:cxnLst/>
              <a:rect l="l" t="t" r="r" b="b"/>
              <a:pathLst>
                <a:path w="231" h="503" extrusionOk="0">
                  <a:moveTo>
                    <a:pt x="105" y="1"/>
                  </a:moveTo>
                  <a:lnTo>
                    <a:pt x="0" y="22"/>
                  </a:lnTo>
                  <a:lnTo>
                    <a:pt x="105" y="503"/>
                  </a:lnTo>
                  <a:lnTo>
                    <a:pt x="231" y="461"/>
                  </a:lnTo>
                  <a:lnTo>
                    <a:pt x="105"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3" name="Google Shape;9133;p37"/>
            <p:cNvSpPr/>
            <p:nvPr/>
          </p:nvSpPr>
          <p:spPr>
            <a:xfrm>
              <a:off x="4909300" y="3013988"/>
              <a:ext cx="5775" cy="12575"/>
            </a:xfrm>
            <a:custGeom>
              <a:avLst/>
              <a:gdLst/>
              <a:ahLst/>
              <a:cxnLst/>
              <a:rect l="l" t="t" r="r" b="b"/>
              <a:pathLst>
                <a:path w="231" h="503" extrusionOk="0">
                  <a:moveTo>
                    <a:pt x="105" y="0"/>
                  </a:moveTo>
                  <a:lnTo>
                    <a:pt x="0" y="21"/>
                  </a:lnTo>
                  <a:lnTo>
                    <a:pt x="105" y="502"/>
                  </a:lnTo>
                  <a:lnTo>
                    <a:pt x="230" y="481"/>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4" name="Google Shape;9134;p37"/>
            <p:cNvSpPr/>
            <p:nvPr/>
          </p:nvSpPr>
          <p:spPr>
            <a:xfrm>
              <a:off x="4918700" y="3011888"/>
              <a:ext cx="6300" cy="12575"/>
            </a:xfrm>
            <a:custGeom>
              <a:avLst/>
              <a:gdLst/>
              <a:ahLst/>
              <a:cxnLst/>
              <a:rect l="l" t="t" r="r" b="b"/>
              <a:pathLst>
                <a:path w="252" h="503" extrusionOk="0">
                  <a:moveTo>
                    <a:pt x="126" y="0"/>
                  </a:moveTo>
                  <a:lnTo>
                    <a:pt x="1" y="21"/>
                  </a:lnTo>
                  <a:lnTo>
                    <a:pt x="126" y="502"/>
                  </a:lnTo>
                  <a:lnTo>
                    <a:pt x="252" y="46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5" name="Google Shape;9135;p37"/>
            <p:cNvSpPr/>
            <p:nvPr/>
          </p:nvSpPr>
          <p:spPr>
            <a:xfrm>
              <a:off x="4928650" y="3009263"/>
              <a:ext cx="6300" cy="12050"/>
            </a:xfrm>
            <a:custGeom>
              <a:avLst/>
              <a:gdLst/>
              <a:ahLst/>
              <a:cxnLst/>
              <a:rect l="l" t="t" r="r" b="b"/>
              <a:pathLst>
                <a:path w="252" h="482" extrusionOk="0">
                  <a:moveTo>
                    <a:pt x="126" y="1"/>
                  </a:moveTo>
                  <a:lnTo>
                    <a:pt x="0" y="22"/>
                  </a:lnTo>
                  <a:lnTo>
                    <a:pt x="126" y="482"/>
                  </a:lnTo>
                  <a:lnTo>
                    <a:pt x="251"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6" name="Google Shape;9136;p37"/>
            <p:cNvSpPr/>
            <p:nvPr/>
          </p:nvSpPr>
          <p:spPr>
            <a:xfrm>
              <a:off x="4939625" y="3006663"/>
              <a:ext cx="8400" cy="24075"/>
            </a:xfrm>
            <a:custGeom>
              <a:avLst/>
              <a:gdLst/>
              <a:ahLst/>
              <a:cxnLst/>
              <a:rect l="l" t="t" r="r" b="b"/>
              <a:pathLst>
                <a:path w="336" h="963" extrusionOk="0">
                  <a:moveTo>
                    <a:pt x="105" y="0"/>
                  </a:moveTo>
                  <a:lnTo>
                    <a:pt x="1" y="21"/>
                  </a:lnTo>
                  <a:lnTo>
                    <a:pt x="231" y="963"/>
                  </a:lnTo>
                  <a:lnTo>
                    <a:pt x="335" y="942"/>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7" name="Google Shape;9137;p37"/>
            <p:cNvSpPr/>
            <p:nvPr/>
          </p:nvSpPr>
          <p:spPr>
            <a:xfrm>
              <a:off x="4950100" y="3003513"/>
              <a:ext cx="6300" cy="12575"/>
            </a:xfrm>
            <a:custGeom>
              <a:avLst/>
              <a:gdLst/>
              <a:ahLst/>
              <a:cxnLst/>
              <a:rect l="l" t="t" r="r" b="b"/>
              <a:pathLst>
                <a:path w="252" h="503" extrusionOk="0">
                  <a:moveTo>
                    <a:pt x="126" y="1"/>
                  </a:moveTo>
                  <a:lnTo>
                    <a:pt x="0" y="21"/>
                  </a:lnTo>
                  <a:lnTo>
                    <a:pt x="126" y="503"/>
                  </a:lnTo>
                  <a:lnTo>
                    <a:pt x="251"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8" name="Google Shape;9138;p37"/>
            <p:cNvSpPr/>
            <p:nvPr/>
          </p:nvSpPr>
          <p:spPr>
            <a:xfrm>
              <a:off x="4960025" y="3001413"/>
              <a:ext cx="5775" cy="12075"/>
            </a:xfrm>
            <a:custGeom>
              <a:avLst/>
              <a:gdLst/>
              <a:ahLst/>
              <a:cxnLst/>
              <a:rect l="l" t="t" r="r" b="b"/>
              <a:pathLst>
                <a:path w="231" h="483" extrusionOk="0">
                  <a:moveTo>
                    <a:pt x="126" y="1"/>
                  </a:moveTo>
                  <a:lnTo>
                    <a:pt x="1" y="22"/>
                  </a:lnTo>
                  <a:lnTo>
                    <a:pt x="126" y="482"/>
                  </a:lnTo>
                  <a:lnTo>
                    <a:pt x="231"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9" name="Google Shape;9139;p37"/>
            <p:cNvSpPr/>
            <p:nvPr/>
          </p:nvSpPr>
          <p:spPr>
            <a:xfrm>
              <a:off x="4969975" y="2998813"/>
              <a:ext cx="5775" cy="12575"/>
            </a:xfrm>
            <a:custGeom>
              <a:avLst/>
              <a:gdLst/>
              <a:ahLst/>
              <a:cxnLst/>
              <a:rect l="l" t="t" r="r" b="b"/>
              <a:pathLst>
                <a:path w="231" h="503" extrusionOk="0">
                  <a:moveTo>
                    <a:pt x="126" y="0"/>
                  </a:moveTo>
                  <a:lnTo>
                    <a:pt x="0" y="21"/>
                  </a:lnTo>
                  <a:lnTo>
                    <a:pt x="126" y="502"/>
                  </a:lnTo>
                  <a:lnTo>
                    <a:pt x="230" y="46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0" name="Google Shape;9140;p37"/>
            <p:cNvSpPr/>
            <p:nvPr/>
          </p:nvSpPr>
          <p:spPr>
            <a:xfrm>
              <a:off x="4979900" y="2996188"/>
              <a:ext cx="5775" cy="12575"/>
            </a:xfrm>
            <a:custGeom>
              <a:avLst/>
              <a:gdLst/>
              <a:ahLst/>
              <a:cxnLst/>
              <a:rect l="l" t="t" r="r" b="b"/>
              <a:pathLst>
                <a:path w="231" h="503" extrusionOk="0">
                  <a:moveTo>
                    <a:pt x="126" y="1"/>
                  </a:moveTo>
                  <a:lnTo>
                    <a:pt x="1" y="42"/>
                  </a:lnTo>
                  <a:lnTo>
                    <a:pt x="126" y="503"/>
                  </a:lnTo>
                  <a:lnTo>
                    <a:pt x="231" y="482"/>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1" name="Google Shape;9141;p37"/>
            <p:cNvSpPr/>
            <p:nvPr/>
          </p:nvSpPr>
          <p:spPr>
            <a:xfrm>
              <a:off x="4990900" y="2993063"/>
              <a:ext cx="8375" cy="24600"/>
            </a:xfrm>
            <a:custGeom>
              <a:avLst/>
              <a:gdLst/>
              <a:ahLst/>
              <a:cxnLst/>
              <a:rect l="l" t="t" r="r" b="b"/>
              <a:pathLst>
                <a:path w="335" h="984" extrusionOk="0">
                  <a:moveTo>
                    <a:pt x="105" y="0"/>
                  </a:moveTo>
                  <a:lnTo>
                    <a:pt x="0" y="42"/>
                  </a:lnTo>
                  <a:lnTo>
                    <a:pt x="230" y="983"/>
                  </a:lnTo>
                  <a:lnTo>
                    <a:pt x="335" y="942"/>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2" name="Google Shape;9142;p37"/>
            <p:cNvSpPr/>
            <p:nvPr/>
          </p:nvSpPr>
          <p:spPr>
            <a:xfrm>
              <a:off x="5001350" y="2990963"/>
              <a:ext cx="5775" cy="12575"/>
            </a:xfrm>
            <a:custGeom>
              <a:avLst/>
              <a:gdLst/>
              <a:ahLst/>
              <a:cxnLst/>
              <a:rect l="l" t="t" r="r" b="b"/>
              <a:pathLst>
                <a:path w="231" h="503" extrusionOk="0">
                  <a:moveTo>
                    <a:pt x="126" y="0"/>
                  </a:moveTo>
                  <a:lnTo>
                    <a:pt x="1" y="21"/>
                  </a:lnTo>
                  <a:lnTo>
                    <a:pt x="105" y="503"/>
                  </a:lnTo>
                  <a:lnTo>
                    <a:pt x="231" y="46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3" name="Google Shape;9143;p37"/>
            <p:cNvSpPr/>
            <p:nvPr/>
          </p:nvSpPr>
          <p:spPr>
            <a:xfrm>
              <a:off x="5011300" y="2988338"/>
              <a:ext cx="5775" cy="12050"/>
            </a:xfrm>
            <a:custGeom>
              <a:avLst/>
              <a:gdLst/>
              <a:ahLst/>
              <a:cxnLst/>
              <a:rect l="l" t="t" r="r" b="b"/>
              <a:pathLst>
                <a:path w="231" h="482" extrusionOk="0">
                  <a:moveTo>
                    <a:pt x="126" y="1"/>
                  </a:moveTo>
                  <a:lnTo>
                    <a:pt x="0" y="22"/>
                  </a:lnTo>
                  <a:lnTo>
                    <a:pt x="126" y="482"/>
                  </a:lnTo>
                  <a:lnTo>
                    <a:pt x="230"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4" name="Google Shape;9144;p37"/>
            <p:cNvSpPr/>
            <p:nvPr/>
          </p:nvSpPr>
          <p:spPr>
            <a:xfrm>
              <a:off x="5021225" y="2985738"/>
              <a:ext cx="5775" cy="12575"/>
            </a:xfrm>
            <a:custGeom>
              <a:avLst/>
              <a:gdLst/>
              <a:ahLst/>
              <a:cxnLst/>
              <a:rect l="l" t="t" r="r" b="b"/>
              <a:pathLst>
                <a:path w="231" h="503" extrusionOk="0">
                  <a:moveTo>
                    <a:pt x="126" y="0"/>
                  </a:moveTo>
                  <a:lnTo>
                    <a:pt x="1" y="21"/>
                  </a:lnTo>
                  <a:lnTo>
                    <a:pt x="126" y="502"/>
                  </a:lnTo>
                  <a:lnTo>
                    <a:pt x="231" y="460"/>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5" name="Google Shape;9145;p37"/>
            <p:cNvSpPr/>
            <p:nvPr/>
          </p:nvSpPr>
          <p:spPr>
            <a:xfrm>
              <a:off x="5031175" y="2983638"/>
              <a:ext cx="5775" cy="12575"/>
            </a:xfrm>
            <a:custGeom>
              <a:avLst/>
              <a:gdLst/>
              <a:ahLst/>
              <a:cxnLst/>
              <a:rect l="l" t="t" r="r" b="b"/>
              <a:pathLst>
                <a:path w="231" h="503" extrusionOk="0">
                  <a:moveTo>
                    <a:pt x="105" y="0"/>
                  </a:moveTo>
                  <a:lnTo>
                    <a:pt x="0" y="21"/>
                  </a:lnTo>
                  <a:lnTo>
                    <a:pt x="105" y="503"/>
                  </a:lnTo>
                  <a:lnTo>
                    <a:pt x="230" y="461"/>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6" name="Google Shape;9146;p37"/>
            <p:cNvSpPr/>
            <p:nvPr/>
          </p:nvSpPr>
          <p:spPr>
            <a:xfrm>
              <a:off x="5041625" y="2981013"/>
              <a:ext cx="8925" cy="24100"/>
            </a:xfrm>
            <a:custGeom>
              <a:avLst/>
              <a:gdLst/>
              <a:ahLst/>
              <a:cxnLst/>
              <a:rect l="l" t="t" r="r" b="b"/>
              <a:pathLst>
                <a:path w="357" h="964" extrusionOk="0">
                  <a:moveTo>
                    <a:pt x="126" y="1"/>
                  </a:moveTo>
                  <a:lnTo>
                    <a:pt x="1" y="22"/>
                  </a:lnTo>
                  <a:lnTo>
                    <a:pt x="231" y="963"/>
                  </a:lnTo>
                  <a:lnTo>
                    <a:pt x="356" y="942"/>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7" name="Google Shape;9147;p37"/>
            <p:cNvSpPr/>
            <p:nvPr/>
          </p:nvSpPr>
          <p:spPr>
            <a:xfrm>
              <a:off x="5052625" y="2977888"/>
              <a:ext cx="5775" cy="12575"/>
            </a:xfrm>
            <a:custGeom>
              <a:avLst/>
              <a:gdLst/>
              <a:ahLst/>
              <a:cxnLst/>
              <a:rect l="l" t="t" r="r" b="b"/>
              <a:pathLst>
                <a:path w="231" h="503" extrusionOk="0">
                  <a:moveTo>
                    <a:pt x="105" y="0"/>
                  </a:moveTo>
                  <a:lnTo>
                    <a:pt x="0" y="42"/>
                  </a:lnTo>
                  <a:lnTo>
                    <a:pt x="105" y="502"/>
                  </a:lnTo>
                  <a:lnTo>
                    <a:pt x="230" y="482"/>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8" name="Google Shape;9148;p37"/>
            <p:cNvSpPr/>
            <p:nvPr/>
          </p:nvSpPr>
          <p:spPr>
            <a:xfrm>
              <a:off x="5062025" y="2975788"/>
              <a:ext cx="6300" cy="12575"/>
            </a:xfrm>
            <a:custGeom>
              <a:avLst/>
              <a:gdLst/>
              <a:ahLst/>
              <a:cxnLst/>
              <a:rect l="l" t="t" r="r" b="b"/>
              <a:pathLst>
                <a:path w="252" h="503" extrusionOk="0">
                  <a:moveTo>
                    <a:pt x="126" y="1"/>
                  </a:moveTo>
                  <a:lnTo>
                    <a:pt x="1" y="42"/>
                  </a:lnTo>
                  <a:lnTo>
                    <a:pt x="126" y="503"/>
                  </a:lnTo>
                  <a:lnTo>
                    <a:pt x="252" y="482"/>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9" name="Google Shape;9149;p37"/>
            <p:cNvSpPr/>
            <p:nvPr/>
          </p:nvSpPr>
          <p:spPr>
            <a:xfrm>
              <a:off x="5071975" y="2973163"/>
              <a:ext cx="6300" cy="12600"/>
            </a:xfrm>
            <a:custGeom>
              <a:avLst/>
              <a:gdLst/>
              <a:ahLst/>
              <a:cxnLst/>
              <a:rect l="l" t="t" r="r" b="b"/>
              <a:pathLst>
                <a:path w="252" h="504" extrusionOk="0">
                  <a:moveTo>
                    <a:pt x="126" y="1"/>
                  </a:moveTo>
                  <a:lnTo>
                    <a:pt x="0" y="22"/>
                  </a:lnTo>
                  <a:lnTo>
                    <a:pt x="126" y="503"/>
                  </a:lnTo>
                  <a:lnTo>
                    <a:pt x="251"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0" name="Google Shape;9150;p37"/>
            <p:cNvSpPr/>
            <p:nvPr/>
          </p:nvSpPr>
          <p:spPr>
            <a:xfrm>
              <a:off x="5081900" y="2971088"/>
              <a:ext cx="5775" cy="12575"/>
            </a:xfrm>
            <a:custGeom>
              <a:avLst/>
              <a:gdLst/>
              <a:ahLst/>
              <a:cxnLst/>
              <a:rect l="l" t="t" r="r" b="b"/>
              <a:pathLst>
                <a:path w="231" h="503" extrusionOk="0">
                  <a:moveTo>
                    <a:pt x="126" y="0"/>
                  </a:moveTo>
                  <a:lnTo>
                    <a:pt x="1" y="21"/>
                  </a:lnTo>
                  <a:lnTo>
                    <a:pt x="126" y="502"/>
                  </a:lnTo>
                  <a:lnTo>
                    <a:pt x="231" y="46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1" name="Google Shape;9151;p37"/>
            <p:cNvSpPr/>
            <p:nvPr/>
          </p:nvSpPr>
          <p:spPr>
            <a:xfrm>
              <a:off x="4399263" y="2810788"/>
              <a:ext cx="815000" cy="332350"/>
            </a:xfrm>
            <a:custGeom>
              <a:avLst/>
              <a:gdLst/>
              <a:ahLst/>
              <a:cxnLst/>
              <a:rect l="l" t="t" r="r" b="b"/>
              <a:pathLst>
                <a:path w="32600" h="13294" extrusionOk="0">
                  <a:moveTo>
                    <a:pt x="1877" y="0"/>
                  </a:moveTo>
                  <a:cubicBezTo>
                    <a:pt x="1477" y="0"/>
                    <a:pt x="1106" y="256"/>
                    <a:pt x="984" y="658"/>
                  </a:cubicBezTo>
                  <a:lnTo>
                    <a:pt x="147" y="3609"/>
                  </a:lnTo>
                  <a:cubicBezTo>
                    <a:pt x="0" y="4090"/>
                    <a:pt x="272" y="4592"/>
                    <a:pt x="754" y="4738"/>
                  </a:cubicBezTo>
                  <a:lnTo>
                    <a:pt x="30507" y="13254"/>
                  </a:lnTo>
                  <a:cubicBezTo>
                    <a:pt x="30595" y="13281"/>
                    <a:pt x="30684" y="13294"/>
                    <a:pt x="30772" y="13294"/>
                  </a:cubicBezTo>
                  <a:cubicBezTo>
                    <a:pt x="31160" y="13294"/>
                    <a:pt x="31514" y="13040"/>
                    <a:pt x="31616" y="12648"/>
                  </a:cubicBezTo>
                  <a:lnTo>
                    <a:pt x="32474" y="9697"/>
                  </a:lnTo>
                  <a:cubicBezTo>
                    <a:pt x="32599" y="9216"/>
                    <a:pt x="32327" y="8714"/>
                    <a:pt x="31846" y="8567"/>
                  </a:cubicBezTo>
                  <a:lnTo>
                    <a:pt x="2114" y="31"/>
                  </a:lnTo>
                  <a:cubicBezTo>
                    <a:pt x="2035" y="10"/>
                    <a:pt x="1955" y="0"/>
                    <a:pt x="18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2" name="Google Shape;9152;p37"/>
            <p:cNvSpPr/>
            <p:nvPr/>
          </p:nvSpPr>
          <p:spPr>
            <a:xfrm>
              <a:off x="4399263" y="2851288"/>
              <a:ext cx="805050" cy="291850"/>
            </a:xfrm>
            <a:custGeom>
              <a:avLst/>
              <a:gdLst/>
              <a:ahLst/>
              <a:cxnLst/>
              <a:rect l="l" t="t" r="r" b="b"/>
              <a:pathLst>
                <a:path w="32202" h="11674" extrusionOk="0">
                  <a:moveTo>
                    <a:pt x="712" y="1"/>
                  </a:moveTo>
                  <a:lnTo>
                    <a:pt x="147" y="1989"/>
                  </a:lnTo>
                  <a:cubicBezTo>
                    <a:pt x="0" y="2470"/>
                    <a:pt x="272" y="2972"/>
                    <a:pt x="775" y="3118"/>
                  </a:cubicBezTo>
                  <a:lnTo>
                    <a:pt x="30507" y="11634"/>
                  </a:lnTo>
                  <a:cubicBezTo>
                    <a:pt x="30595" y="11661"/>
                    <a:pt x="30684" y="11674"/>
                    <a:pt x="30772" y="11674"/>
                  </a:cubicBezTo>
                  <a:cubicBezTo>
                    <a:pt x="31160" y="11674"/>
                    <a:pt x="31514" y="11420"/>
                    <a:pt x="31616" y="11028"/>
                  </a:cubicBezTo>
                  <a:lnTo>
                    <a:pt x="32202" y="9040"/>
                  </a:lnTo>
                  <a:lnTo>
                    <a:pt x="71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3" name="Google Shape;9153;p37"/>
            <p:cNvSpPr/>
            <p:nvPr/>
          </p:nvSpPr>
          <p:spPr>
            <a:xfrm>
              <a:off x="4399788" y="2891563"/>
              <a:ext cx="793025" cy="251575"/>
            </a:xfrm>
            <a:custGeom>
              <a:avLst/>
              <a:gdLst/>
              <a:ahLst/>
              <a:cxnLst/>
              <a:rect l="l" t="t" r="r" b="b"/>
              <a:pathLst>
                <a:path w="31721" h="10063" extrusionOk="0">
                  <a:moveTo>
                    <a:pt x="251" y="1"/>
                  </a:moveTo>
                  <a:lnTo>
                    <a:pt x="126" y="378"/>
                  </a:lnTo>
                  <a:cubicBezTo>
                    <a:pt x="0" y="859"/>
                    <a:pt x="272" y="1361"/>
                    <a:pt x="754" y="1507"/>
                  </a:cubicBezTo>
                  <a:lnTo>
                    <a:pt x="30486" y="10023"/>
                  </a:lnTo>
                  <a:cubicBezTo>
                    <a:pt x="30574" y="10050"/>
                    <a:pt x="30663" y="10063"/>
                    <a:pt x="30751" y="10063"/>
                  </a:cubicBezTo>
                  <a:cubicBezTo>
                    <a:pt x="31139" y="10063"/>
                    <a:pt x="31493" y="9809"/>
                    <a:pt x="31595" y="9417"/>
                  </a:cubicBezTo>
                  <a:lnTo>
                    <a:pt x="31721" y="9040"/>
                  </a:lnTo>
                  <a:lnTo>
                    <a:pt x="25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4" name="Google Shape;9154;p37"/>
            <p:cNvSpPr/>
            <p:nvPr/>
          </p:nvSpPr>
          <p:spPr>
            <a:xfrm>
              <a:off x="4444238" y="2812588"/>
              <a:ext cx="12600" cy="33500"/>
            </a:xfrm>
            <a:custGeom>
              <a:avLst/>
              <a:gdLst/>
              <a:ahLst/>
              <a:cxnLst/>
              <a:rect l="l" t="t" r="r" b="b"/>
              <a:pathLst>
                <a:path w="504" h="1340" extrusionOk="0">
                  <a:moveTo>
                    <a:pt x="378" y="0"/>
                  </a:moveTo>
                  <a:lnTo>
                    <a:pt x="1" y="1298"/>
                  </a:lnTo>
                  <a:lnTo>
                    <a:pt x="126" y="1340"/>
                  </a:lnTo>
                  <a:lnTo>
                    <a:pt x="503" y="42"/>
                  </a:lnTo>
                  <a:lnTo>
                    <a:pt x="378"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5" name="Google Shape;9155;p37"/>
            <p:cNvSpPr/>
            <p:nvPr/>
          </p:nvSpPr>
          <p:spPr>
            <a:xfrm>
              <a:off x="4459413" y="2815213"/>
              <a:ext cx="8400" cy="17275"/>
            </a:xfrm>
            <a:custGeom>
              <a:avLst/>
              <a:gdLst/>
              <a:ahLst/>
              <a:cxnLst/>
              <a:rect l="l" t="t" r="r" b="b"/>
              <a:pathLst>
                <a:path w="336" h="691" extrusionOk="0">
                  <a:moveTo>
                    <a:pt x="189" y="0"/>
                  </a:moveTo>
                  <a:lnTo>
                    <a:pt x="1" y="649"/>
                  </a:lnTo>
                  <a:lnTo>
                    <a:pt x="147" y="691"/>
                  </a:lnTo>
                  <a:lnTo>
                    <a:pt x="335"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6" name="Google Shape;9156;p37"/>
            <p:cNvSpPr/>
            <p:nvPr/>
          </p:nvSpPr>
          <p:spPr>
            <a:xfrm>
              <a:off x="4470938" y="2818863"/>
              <a:ext cx="7850" cy="16775"/>
            </a:xfrm>
            <a:custGeom>
              <a:avLst/>
              <a:gdLst/>
              <a:ahLst/>
              <a:cxnLst/>
              <a:rect l="l" t="t" r="r" b="b"/>
              <a:pathLst>
                <a:path w="314" h="671" extrusionOk="0">
                  <a:moveTo>
                    <a:pt x="188" y="1"/>
                  </a:moveTo>
                  <a:lnTo>
                    <a:pt x="0" y="649"/>
                  </a:lnTo>
                  <a:lnTo>
                    <a:pt x="126" y="670"/>
                  </a:lnTo>
                  <a:lnTo>
                    <a:pt x="314" y="21"/>
                  </a:lnTo>
                  <a:lnTo>
                    <a:pt x="18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7" name="Google Shape;9157;p37"/>
            <p:cNvSpPr/>
            <p:nvPr/>
          </p:nvSpPr>
          <p:spPr>
            <a:xfrm>
              <a:off x="4489763" y="282881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8" name="Google Shape;9158;p37"/>
            <p:cNvSpPr/>
            <p:nvPr/>
          </p:nvSpPr>
          <p:spPr>
            <a:xfrm>
              <a:off x="4506488" y="2837688"/>
              <a:ext cx="7875" cy="17300"/>
            </a:xfrm>
            <a:custGeom>
              <a:avLst/>
              <a:gdLst/>
              <a:ahLst/>
              <a:cxnLst/>
              <a:rect l="l" t="t" r="r" b="b"/>
              <a:pathLst>
                <a:path w="315" h="692" extrusionOk="0">
                  <a:moveTo>
                    <a:pt x="189" y="1"/>
                  </a:moveTo>
                  <a:lnTo>
                    <a:pt x="1" y="649"/>
                  </a:lnTo>
                  <a:lnTo>
                    <a:pt x="126" y="691"/>
                  </a:lnTo>
                  <a:lnTo>
                    <a:pt x="315"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9" name="Google Shape;9159;p37"/>
            <p:cNvSpPr/>
            <p:nvPr/>
          </p:nvSpPr>
          <p:spPr>
            <a:xfrm>
              <a:off x="4499688" y="2828288"/>
              <a:ext cx="12575" cy="33500"/>
            </a:xfrm>
            <a:custGeom>
              <a:avLst/>
              <a:gdLst/>
              <a:ahLst/>
              <a:cxnLst/>
              <a:rect l="l" t="t" r="r" b="b"/>
              <a:pathLst>
                <a:path w="503" h="1340" extrusionOk="0">
                  <a:moveTo>
                    <a:pt x="357" y="0"/>
                  </a:moveTo>
                  <a:lnTo>
                    <a:pt x="1" y="1297"/>
                  </a:lnTo>
                  <a:lnTo>
                    <a:pt x="126" y="1339"/>
                  </a:lnTo>
                  <a:lnTo>
                    <a:pt x="503" y="42"/>
                  </a:lnTo>
                  <a:lnTo>
                    <a:pt x="357"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0" name="Google Shape;9160;p37"/>
            <p:cNvSpPr/>
            <p:nvPr/>
          </p:nvSpPr>
          <p:spPr>
            <a:xfrm>
              <a:off x="4514863" y="2831413"/>
              <a:ext cx="8400" cy="17300"/>
            </a:xfrm>
            <a:custGeom>
              <a:avLst/>
              <a:gdLst/>
              <a:ahLst/>
              <a:cxnLst/>
              <a:rect l="l" t="t" r="r" b="b"/>
              <a:pathLst>
                <a:path w="336" h="692" extrusionOk="0">
                  <a:moveTo>
                    <a:pt x="189" y="1"/>
                  </a:moveTo>
                  <a:lnTo>
                    <a:pt x="1" y="649"/>
                  </a:lnTo>
                  <a:lnTo>
                    <a:pt x="147" y="691"/>
                  </a:lnTo>
                  <a:lnTo>
                    <a:pt x="335"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1" name="Google Shape;9161;p37"/>
            <p:cNvSpPr/>
            <p:nvPr/>
          </p:nvSpPr>
          <p:spPr>
            <a:xfrm>
              <a:off x="4503888" y="2830363"/>
              <a:ext cx="7875" cy="17300"/>
            </a:xfrm>
            <a:custGeom>
              <a:avLst/>
              <a:gdLst/>
              <a:ahLst/>
              <a:cxnLst/>
              <a:rect l="l" t="t" r="r" b="b"/>
              <a:pathLst>
                <a:path w="315" h="692" extrusionOk="0">
                  <a:moveTo>
                    <a:pt x="168" y="1"/>
                  </a:moveTo>
                  <a:lnTo>
                    <a:pt x="0" y="649"/>
                  </a:lnTo>
                  <a:lnTo>
                    <a:pt x="126" y="691"/>
                  </a:lnTo>
                  <a:lnTo>
                    <a:pt x="314" y="43"/>
                  </a:lnTo>
                  <a:lnTo>
                    <a:pt x="16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2" name="Google Shape;9162;p37"/>
            <p:cNvSpPr/>
            <p:nvPr/>
          </p:nvSpPr>
          <p:spPr>
            <a:xfrm>
              <a:off x="4536838" y="2837688"/>
              <a:ext cx="8400" cy="16775"/>
            </a:xfrm>
            <a:custGeom>
              <a:avLst/>
              <a:gdLst/>
              <a:ahLst/>
              <a:cxnLst/>
              <a:rect l="l" t="t" r="r" b="b"/>
              <a:pathLst>
                <a:path w="336" h="671" extrusionOk="0">
                  <a:moveTo>
                    <a:pt x="189" y="1"/>
                  </a:moveTo>
                  <a:lnTo>
                    <a:pt x="0" y="649"/>
                  </a:lnTo>
                  <a:lnTo>
                    <a:pt x="147" y="670"/>
                  </a:lnTo>
                  <a:lnTo>
                    <a:pt x="335" y="22"/>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3" name="Google Shape;9163;p37"/>
            <p:cNvSpPr/>
            <p:nvPr/>
          </p:nvSpPr>
          <p:spPr>
            <a:xfrm>
              <a:off x="4548338" y="2840838"/>
              <a:ext cx="7875" cy="17275"/>
            </a:xfrm>
            <a:custGeom>
              <a:avLst/>
              <a:gdLst/>
              <a:ahLst/>
              <a:cxnLst/>
              <a:rect l="l" t="t" r="r" b="b"/>
              <a:pathLst>
                <a:path w="315" h="691" extrusionOk="0">
                  <a:moveTo>
                    <a:pt x="189" y="0"/>
                  </a:moveTo>
                  <a:lnTo>
                    <a:pt x="1" y="649"/>
                  </a:lnTo>
                  <a:lnTo>
                    <a:pt x="126" y="691"/>
                  </a:lnTo>
                  <a:lnTo>
                    <a:pt x="315"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4" name="Google Shape;9164;p37"/>
            <p:cNvSpPr/>
            <p:nvPr/>
          </p:nvSpPr>
          <p:spPr>
            <a:xfrm>
              <a:off x="4554613" y="2843963"/>
              <a:ext cx="13100" cy="33500"/>
            </a:xfrm>
            <a:custGeom>
              <a:avLst/>
              <a:gdLst/>
              <a:ahLst/>
              <a:cxnLst/>
              <a:rect l="l" t="t" r="r" b="b"/>
              <a:pathLst>
                <a:path w="524" h="1340" extrusionOk="0">
                  <a:moveTo>
                    <a:pt x="377" y="1"/>
                  </a:moveTo>
                  <a:lnTo>
                    <a:pt x="1" y="1298"/>
                  </a:lnTo>
                  <a:lnTo>
                    <a:pt x="147" y="1340"/>
                  </a:lnTo>
                  <a:lnTo>
                    <a:pt x="524" y="43"/>
                  </a:lnTo>
                  <a:lnTo>
                    <a:pt x="377"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5" name="Google Shape;9165;p37"/>
            <p:cNvSpPr/>
            <p:nvPr/>
          </p:nvSpPr>
          <p:spPr>
            <a:xfrm>
              <a:off x="4570838" y="2847638"/>
              <a:ext cx="7875" cy="16750"/>
            </a:xfrm>
            <a:custGeom>
              <a:avLst/>
              <a:gdLst/>
              <a:ahLst/>
              <a:cxnLst/>
              <a:rect l="l" t="t" r="r" b="b"/>
              <a:pathLst>
                <a:path w="315" h="670" extrusionOk="0">
                  <a:moveTo>
                    <a:pt x="189" y="0"/>
                  </a:moveTo>
                  <a:lnTo>
                    <a:pt x="0" y="649"/>
                  </a:lnTo>
                  <a:lnTo>
                    <a:pt x="126" y="670"/>
                  </a:lnTo>
                  <a:lnTo>
                    <a:pt x="314" y="21"/>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6" name="Google Shape;9166;p37"/>
            <p:cNvSpPr/>
            <p:nvPr/>
          </p:nvSpPr>
          <p:spPr>
            <a:xfrm>
              <a:off x="4581288" y="2850238"/>
              <a:ext cx="8400" cy="17300"/>
            </a:xfrm>
            <a:custGeom>
              <a:avLst/>
              <a:gdLst/>
              <a:ahLst/>
              <a:cxnLst/>
              <a:rect l="l" t="t" r="r" b="b"/>
              <a:pathLst>
                <a:path w="336" h="692" extrusionOk="0">
                  <a:moveTo>
                    <a:pt x="189" y="1"/>
                  </a:moveTo>
                  <a:lnTo>
                    <a:pt x="1" y="650"/>
                  </a:lnTo>
                  <a:lnTo>
                    <a:pt x="147" y="691"/>
                  </a:lnTo>
                  <a:lnTo>
                    <a:pt x="336"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7" name="Google Shape;9167;p37"/>
            <p:cNvSpPr/>
            <p:nvPr/>
          </p:nvSpPr>
          <p:spPr>
            <a:xfrm>
              <a:off x="4600663" y="2860713"/>
              <a:ext cx="7850" cy="17275"/>
            </a:xfrm>
            <a:custGeom>
              <a:avLst/>
              <a:gdLst/>
              <a:ahLst/>
              <a:cxnLst/>
              <a:rect l="l" t="t" r="r" b="b"/>
              <a:pathLst>
                <a:path w="314" h="691" extrusionOk="0">
                  <a:moveTo>
                    <a:pt x="188" y="0"/>
                  </a:moveTo>
                  <a:lnTo>
                    <a:pt x="0" y="649"/>
                  </a:lnTo>
                  <a:lnTo>
                    <a:pt x="126" y="691"/>
                  </a:lnTo>
                  <a:lnTo>
                    <a:pt x="314" y="42"/>
                  </a:lnTo>
                  <a:lnTo>
                    <a:pt x="188"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8" name="Google Shape;9168;p37"/>
            <p:cNvSpPr/>
            <p:nvPr/>
          </p:nvSpPr>
          <p:spPr>
            <a:xfrm>
              <a:off x="4603788" y="2856538"/>
              <a:ext cx="7875" cy="17275"/>
            </a:xfrm>
            <a:custGeom>
              <a:avLst/>
              <a:gdLst/>
              <a:ahLst/>
              <a:cxnLst/>
              <a:rect l="l" t="t" r="r" b="b"/>
              <a:pathLst>
                <a:path w="315" h="691" extrusionOk="0">
                  <a:moveTo>
                    <a:pt x="189" y="0"/>
                  </a:moveTo>
                  <a:lnTo>
                    <a:pt x="1" y="649"/>
                  </a:lnTo>
                  <a:lnTo>
                    <a:pt x="126" y="690"/>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9" name="Google Shape;9169;p37"/>
            <p:cNvSpPr/>
            <p:nvPr/>
          </p:nvSpPr>
          <p:spPr>
            <a:xfrm>
              <a:off x="4610063" y="2859663"/>
              <a:ext cx="12575" cy="33500"/>
            </a:xfrm>
            <a:custGeom>
              <a:avLst/>
              <a:gdLst/>
              <a:ahLst/>
              <a:cxnLst/>
              <a:rect l="l" t="t" r="r" b="b"/>
              <a:pathLst>
                <a:path w="503" h="1340" extrusionOk="0">
                  <a:moveTo>
                    <a:pt x="377" y="1"/>
                  </a:moveTo>
                  <a:lnTo>
                    <a:pt x="1" y="1298"/>
                  </a:lnTo>
                  <a:lnTo>
                    <a:pt x="126" y="1340"/>
                  </a:lnTo>
                  <a:lnTo>
                    <a:pt x="503" y="42"/>
                  </a:lnTo>
                  <a:lnTo>
                    <a:pt x="377"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0" name="Google Shape;9170;p37"/>
            <p:cNvSpPr/>
            <p:nvPr/>
          </p:nvSpPr>
          <p:spPr>
            <a:xfrm>
              <a:off x="4625763" y="2863338"/>
              <a:ext cx="7875" cy="16750"/>
            </a:xfrm>
            <a:custGeom>
              <a:avLst/>
              <a:gdLst/>
              <a:ahLst/>
              <a:cxnLst/>
              <a:rect l="l" t="t" r="r" b="b"/>
              <a:pathLst>
                <a:path w="315" h="670" extrusionOk="0">
                  <a:moveTo>
                    <a:pt x="189" y="0"/>
                  </a:moveTo>
                  <a:lnTo>
                    <a:pt x="0" y="649"/>
                  </a:lnTo>
                  <a:lnTo>
                    <a:pt x="147" y="670"/>
                  </a:lnTo>
                  <a:lnTo>
                    <a:pt x="314" y="21"/>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1" name="Google Shape;9171;p37"/>
            <p:cNvSpPr/>
            <p:nvPr/>
          </p:nvSpPr>
          <p:spPr>
            <a:xfrm>
              <a:off x="4649288" y="2877963"/>
              <a:ext cx="8400" cy="17300"/>
            </a:xfrm>
            <a:custGeom>
              <a:avLst/>
              <a:gdLst/>
              <a:ahLst/>
              <a:cxnLst/>
              <a:rect l="l" t="t" r="r" b="b"/>
              <a:pathLst>
                <a:path w="336" h="692" extrusionOk="0">
                  <a:moveTo>
                    <a:pt x="189" y="1"/>
                  </a:moveTo>
                  <a:lnTo>
                    <a:pt x="1" y="650"/>
                  </a:lnTo>
                  <a:lnTo>
                    <a:pt x="147" y="691"/>
                  </a:lnTo>
                  <a:lnTo>
                    <a:pt x="336"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2" name="Google Shape;9172;p37"/>
            <p:cNvSpPr/>
            <p:nvPr/>
          </p:nvSpPr>
          <p:spPr>
            <a:xfrm>
              <a:off x="4647738" y="2869088"/>
              <a:ext cx="7875" cy="17275"/>
            </a:xfrm>
            <a:custGeom>
              <a:avLst/>
              <a:gdLst/>
              <a:ahLst/>
              <a:cxnLst/>
              <a:rect l="l" t="t" r="r" b="b"/>
              <a:pathLst>
                <a:path w="315" h="691" extrusionOk="0">
                  <a:moveTo>
                    <a:pt x="189" y="0"/>
                  </a:moveTo>
                  <a:lnTo>
                    <a:pt x="0" y="649"/>
                  </a:lnTo>
                  <a:lnTo>
                    <a:pt x="147"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3" name="Google Shape;9173;p37"/>
            <p:cNvSpPr/>
            <p:nvPr/>
          </p:nvSpPr>
          <p:spPr>
            <a:xfrm>
              <a:off x="4659238" y="2872738"/>
              <a:ext cx="7875" cy="17300"/>
            </a:xfrm>
            <a:custGeom>
              <a:avLst/>
              <a:gdLst/>
              <a:ahLst/>
              <a:cxnLst/>
              <a:rect l="l" t="t" r="r" b="b"/>
              <a:pathLst>
                <a:path w="315" h="692" extrusionOk="0">
                  <a:moveTo>
                    <a:pt x="189" y="1"/>
                  </a:moveTo>
                  <a:lnTo>
                    <a:pt x="1" y="649"/>
                  </a:lnTo>
                  <a:lnTo>
                    <a:pt x="126" y="691"/>
                  </a:lnTo>
                  <a:lnTo>
                    <a:pt x="314" y="42"/>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4" name="Google Shape;9174;p37"/>
            <p:cNvSpPr/>
            <p:nvPr/>
          </p:nvSpPr>
          <p:spPr>
            <a:xfrm>
              <a:off x="4679638" y="2888963"/>
              <a:ext cx="12575" cy="33500"/>
            </a:xfrm>
            <a:custGeom>
              <a:avLst/>
              <a:gdLst/>
              <a:ahLst/>
              <a:cxnLst/>
              <a:rect l="l" t="t" r="r" b="b"/>
              <a:pathLst>
                <a:path w="503" h="1340" extrusionOk="0">
                  <a:moveTo>
                    <a:pt x="377" y="0"/>
                  </a:moveTo>
                  <a:lnTo>
                    <a:pt x="1" y="1298"/>
                  </a:lnTo>
                  <a:lnTo>
                    <a:pt x="126" y="1339"/>
                  </a:lnTo>
                  <a:lnTo>
                    <a:pt x="503" y="42"/>
                  </a:lnTo>
                  <a:lnTo>
                    <a:pt x="377"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5" name="Google Shape;9175;p37"/>
            <p:cNvSpPr/>
            <p:nvPr/>
          </p:nvSpPr>
          <p:spPr>
            <a:xfrm>
              <a:off x="4681213" y="2879013"/>
              <a:ext cx="7875" cy="17300"/>
            </a:xfrm>
            <a:custGeom>
              <a:avLst/>
              <a:gdLst/>
              <a:ahLst/>
              <a:cxnLst/>
              <a:rect l="l" t="t" r="r" b="b"/>
              <a:pathLst>
                <a:path w="315" h="692" extrusionOk="0">
                  <a:moveTo>
                    <a:pt x="189" y="1"/>
                  </a:moveTo>
                  <a:lnTo>
                    <a:pt x="0" y="649"/>
                  </a:lnTo>
                  <a:lnTo>
                    <a:pt x="126" y="691"/>
                  </a:lnTo>
                  <a:lnTo>
                    <a:pt x="314"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6" name="Google Shape;9176;p37"/>
            <p:cNvSpPr/>
            <p:nvPr/>
          </p:nvSpPr>
          <p:spPr>
            <a:xfrm>
              <a:off x="4692188" y="2882163"/>
              <a:ext cx="8400" cy="17275"/>
            </a:xfrm>
            <a:custGeom>
              <a:avLst/>
              <a:gdLst/>
              <a:ahLst/>
              <a:cxnLst/>
              <a:rect l="l" t="t" r="r" b="b"/>
              <a:pathLst>
                <a:path w="336" h="691" extrusionOk="0">
                  <a:moveTo>
                    <a:pt x="189" y="0"/>
                  </a:moveTo>
                  <a:lnTo>
                    <a:pt x="1" y="649"/>
                  </a:lnTo>
                  <a:lnTo>
                    <a:pt x="147" y="691"/>
                  </a:lnTo>
                  <a:lnTo>
                    <a:pt x="335"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7" name="Google Shape;9177;p37"/>
            <p:cNvSpPr/>
            <p:nvPr/>
          </p:nvSpPr>
          <p:spPr>
            <a:xfrm>
              <a:off x="4703188" y="2885288"/>
              <a:ext cx="8375" cy="17300"/>
            </a:xfrm>
            <a:custGeom>
              <a:avLst/>
              <a:gdLst/>
              <a:ahLst/>
              <a:cxnLst/>
              <a:rect l="l" t="t" r="r" b="b"/>
              <a:pathLst>
                <a:path w="335" h="692" extrusionOk="0">
                  <a:moveTo>
                    <a:pt x="188" y="1"/>
                  </a:moveTo>
                  <a:lnTo>
                    <a:pt x="0" y="649"/>
                  </a:lnTo>
                  <a:lnTo>
                    <a:pt x="147" y="691"/>
                  </a:lnTo>
                  <a:lnTo>
                    <a:pt x="335" y="43"/>
                  </a:lnTo>
                  <a:lnTo>
                    <a:pt x="18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8" name="Google Shape;9178;p37"/>
            <p:cNvSpPr/>
            <p:nvPr/>
          </p:nvSpPr>
          <p:spPr>
            <a:xfrm>
              <a:off x="4729863" y="290256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9" name="Google Shape;9179;p37"/>
            <p:cNvSpPr/>
            <p:nvPr/>
          </p:nvSpPr>
          <p:spPr>
            <a:xfrm>
              <a:off x="4720963" y="2891563"/>
              <a:ext cx="12575" cy="33500"/>
            </a:xfrm>
            <a:custGeom>
              <a:avLst/>
              <a:gdLst/>
              <a:ahLst/>
              <a:cxnLst/>
              <a:rect l="l" t="t" r="r" b="b"/>
              <a:pathLst>
                <a:path w="503" h="1340" extrusionOk="0">
                  <a:moveTo>
                    <a:pt x="377" y="1"/>
                  </a:moveTo>
                  <a:lnTo>
                    <a:pt x="1" y="1298"/>
                  </a:lnTo>
                  <a:lnTo>
                    <a:pt x="126" y="1340"/>
                  </a:lnTo>
                  <a:lnTo>
                    <a:pt x="503" y="43"/>
                  </a:lnTo>
                  <a:lnTo>
                    <a:pt x="377"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0" name="Google Shape;9180;p37"/>
            <p:cNvSpPr/>
            <p:nvPr/>
          </p:nvSpPr>
          <p:spPr>
            <a:xfrm>
              <a:off x="4736663" y="289471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1" name="Google Shape;9181;p37"/>
            <p:cNvSpPr/>
            <p:nvPr/>
          </p:nvSpPr>
          <p:spPr>
            <a:xfrm>
              <a:off x="4747638" y="2897838"/>
              <a:ext cx="7875" cy="17300"/>
            </a:xfrm>
            <a:custGeom>
              <a:avLst/>
              <a:gdLst/>
              <a:ahLst/>
              <a:cxnLst/>
              <a:rect l="l" t="t" r="r" b="b"/>
              <a:pathLst>
                <a:path w="315" h="692" extrusionOk="0">
                  <a:moveTo>
                    <a:pt x="189" y="1"/>
                  </a:moveTo>
                  <a:lnTo>
                    <a:pt x="1" y="650"/>
                  </a:lnTo>
                  <a:lnTo>
                    <a:pt x="126" y="691"/>
                  </a:lnTo>
                  <a:lnTo>
                    <a:pt x="314"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2" name="Google Shape;9182;p37"/>
            <p:cNvSpPr/>
            <p:nvPr/>
          </p:nvSpPr>
          <p:spPr>
            <a:xfrm>
              <a:off x="4758638" y="2900988"/>
              <a:ext cx="8375" cy="17275"/>
            </a:xfrm>
            <a:custGeom>
              <a:avLst/>
              <a:gdLst/>
              <a:ahLst/>
              <a:cxnLst/>
              <a:rect l="l" t="t" r="r" b="b"/>
              <a:pathLst>
                <a:path w="335" h="691" extrusionOk="0">
                  <a:moveTo>
                    <a:pt x="188" y="1"/>
                  </a:moveTo>
                  <a:lnTo>
                    <a:pt x="0" y="649"/>
                  </a:lnTo>
                  <a:lnTo>
                    <a:pt x="146" y="691"/>
                  </a:lnTo>
                  <a:lnTo>
                    <a:pt x="335" y="42"/>
                  </a:lnTo>
                  <a:lnTo>
                    <a:pt x="18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3" name="Google Shape;9183;p37"/>
            <p:cNvSpPr/>
            <p:nvPr/>
          </p:nvSpPr>
          <p:spPr>
            <a:xfrm>
              <a:off x="4769613" y="2904138"/>
              <a:ext cx="7875" cy="17275"/>
            </a:xfrm>
            <a:custGeom>
              <a:avLst/>
              <a:gdLst/>
              <a:ahLst/>
              <a:cxnLst/>
              <a:rect l="l" t="t" r="r" b="b"/>
              <a:pathLst>
                <a:path w="315" h="691" extrusionOk="0">
                  <a:moveTo>
                    <a:pt x="189" y="0"/>
                  </a:moveTo>
                  <a:lnTo>
                    <a:pt x="0" y="649"/>
                  </a:lnTo>
                  <a:lnTo>
                    <a:pt x="147"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4" name="Google Shape;9184;p37"/>
            <p:cNvSpPr/>
            <p:nvPr/>
          </p:nvSpPr>
          <p:spPr>
            <a:xfrm>
              <a:off x="4776413" y="2907788"/>
              <a:ext cx="12575" cy="32975"/>
            </a:xfrm>
            <a:custGeom>
              <a:avLst/>
              <a:gdLst/>
              <a:ahLst/>
              <a:cxnLst/>
              <a:rect l="l" t="t" r="r" b="b"/>
              <a:pathLst>
                <a:path w="503" h="1319" extrusionOk="0">
                  <a:moveTo>
                    <a:pt x="377" y="1"/>
                  </a:moveTo>
                  <a:lnTo>
                    <a:pt x="0" y="1298"/>
                  </a:lnTo>
                  <a:lnTo>
                    <a:pt x="126" y="1319"/>
                  </a:lnTo>
                  <a:lnTo>
                    <a:pt x="503" y="21"/>
                  </a:lnTo>
                  <a:lnTo>
                    <a:pt x="377"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5" name="Google Shape;9185;p37"/>
            <p:cNvSpPr/>
            <p:nvPr/>
          </p:nvSpPr>
          <p:spPr>
            <a:xfrm>
              <a:off x="4791588" y="2910413"/>
              <a:ext cx="8375" cy="17275"/>
            </a:xfrm>
            <a:custGeom>
              <a:avLst/>
              <a:gdLst/>
              <a:ahLst/>
              <a:cxnLst/>
              <a:rect l="l" t="t" r="r" b="b"/>
              <a:pathLst>
                <a:path w="335" h="691" extrusionOk="0">
                  <a:moveTo>
                    <a:pt x="189" y="0"/>
                  </a:moveTo>
                  <a:lnTo>
                    <a:pt x="0" y="649"/>
                  </a:lnTo>
                  <a:lnTo>
                    <a:pt x="147" y="691"/>
                  </a:lnTo>
                  <a:lnTo>
                    <a:pt x="335"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6" name="Google Shape;9186;p37"/>
            <p:cNvSpPr/>
            <p:nvPr/>
          </p:nvSpPr>
          <p:spPr>
            <a:xfrm>
              <a:off x="4803088" y="2913538"/>
              <a:ext cx="7875" cy="17300"/>
            </a:xfrm>
            <a:custGeom>
              <a:avLst/>
              <a:gdLst/>
              <a:ahLst/>
              <a:cxnLst/>
              <a:rect l="l" t="t" r="r" b="b"/>
              <a:pathLst>
                <a:path w="315" h="692" extrusionOk="0">
                  <a:moveTo>
                    <a:pt x="168" y="1"/>
                  </a:moveTo>
                  <a:lnTo>
                    <a:pt x="1" y="649"/>
                  </a:lnTo>
                  <a:lnTo>
                    <a:pt x="126" y="691"/>
                  </a:lnTo>
                  <a:lnTo>
                    <a:pt x="314" y="43"/>
                  </a:lnTo>
                  <a:lnTo>
                    <a:pt x="16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7" name="Google Shape;9187;p37"/>
            <p:cNvSpPr/>
            <p:nvPr/>
          </p:nvSpPr>
          <p:spPr>
            <a:xfrm>
              <a:off x="4814063" y="2917213"/>
              <a:ext cx="7875" cy="17275"/>
            </a:xfrm>
            <a:custGeom>
              <a:avLst/>
              <a:gdLst/>
              <a:ahLst/>
              <a:cxnLst/>
              <a:rect l="l" t="t" r="r" b="b"/>
              <a:pathLst>
                <a:path w="315" h="691" extrusionOk="0">
                  <a:moveTo>
                    <a:pt x="189" y="0"/>
                  </a:moveTo>
                  <a:lnTo>
                    <a:pt x="1" y="649"/>
                  </a:lnTo>
                  <a:lnTo>
                    <a:pt x="126" y="691"/>
                  </a:lnTo>
                  <a:lnTo>
                    <a:pt x="315" y="21"/>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8" name="Google Shape;9188;p37"/>
            <p:cNvSpPr/>
            <p:nvPr/>
          </p:nvSpPr>
          <p:spPr>
            <a:xfrm>
              <a:off x="4825063" y="2919813"/>
              <a:ext cx="7875" cy="17300"/>
            </a:xfrm>
            <a:custGeom>
              <a:avLst/>
              <a:gdLst/>
              <a:ahLst/>
              <a:cxnLst/>
              <a:rect l="l" t="t" r="r" b="b"/>
              <a:pathLst>
                <a:path w="315" h="692" extrusionOk="0">
                  <a:moveTo>
                    <a:pt x="189" y="1"/>
                  </a:moveTo>
                  <a:lnTo>
                    <a:pt x="0" y="649"/>
                  </a:lnTo>
                  <a:lnTo>
                    <a:pt x="126" y="691"/>
                  </a:lnTo>
                  <a:lnTo>
                    <a:pt x="314"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9" name="Google Shape;9189;p37"/>
            <p:cNvSpPr/>
            <p:nvPr/>
          </p:nvSpPr>
          <p:spPr>
            <a:xfrm>
              <a:off x="4831863" y="2923488"/>
              <a:ext cx="12575" cy="33500"/>
            </a:xfrm>
            <a:custGeom>
              <a:avLst/>
              <a:gdLst/>
              <a:ahLst/>
              <a:cxnLst/>
              <a:rect l="l" t="t" r="r" b="b"/>
              <a:pathLst>
                <a:path w="503" h="1340" extrusionOk="0">
                  <a:moveTo>
                    <a:pt x="356" y="0"/>
                  </a:moveTo>
                  <a:lnTo>
                    <a:pt x="0" y="1297"/>
                  </a:lnTo>
                  <a:lnTo>
                    <a:pt x="126" y="1339"/>
                  </a:lnTo>
                  <a:lnTo>
                    <a:pt x="502" y="42"/>
                  </a:lnTo>
                  <a:lnTo>
                    <a:pt x="356"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0" name="Google Shape;9190;p37"/>
            <p:cNvSpPr/>
            <p:nvPr/>
          </p:nvSpPr>
          <p:spPr>
            <a:xfrm>
              <a:off x="4847038" y="2926613"/>
              <a:ext cx="8375" cy="17300"/>
            </a:xfrm>
            <a:custGeom>
              <a:avLst/>
              <a:gdLst/>
              <a:ahLst/>
              <a:cxnLst/>
              <a:rect l="l" t="t" r="r" b="b"/>
              <a:pathLst>
                <a:path w="335" h="692" extrusionOk="0">
                  <a:moveTo>
                    <a:pt x="188" y="1"/>
                  </a:moveTo>
                  <a:lnTo>
                    <a:pt x="0" y="649"/>
                  </a:lnTo>
                  <a:lnTo>
                    <a:pt x="147" y="691"/>
                  </a:lnTo>
                  <a:lnTo>
                    <a:pt x="335" y="43"/>
                  </a:lnTo>
                  <a:lnTo>
                    <a:pt x="18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1" name="Google Shape;9191;p37"/>
            <p:cNvSpPr/>
            <p:nvPr/>
          </p:nvSpPr>
          <p:spPr>
            <a:xfrm>
              <a:off x="4858538" y="292976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2" name="Google Shape;9192;p37"/>
            <p:cNvSpPr/>
            <p:nvPr/>
          </p:nvSpPr>
          <p:spPr>
            <a:xfrm>
              <a:off x="4844938" y="2928713"/>
              <a:ext cx="7875" cy="17275"/>
            </a:xfrm>
            <a:custGeom>
              <a:avLst/>
              <a:gdLst/>
              <a:ahLst/>
              <a:cxnLst/>
              <a:rect l="l" t="t" r="r" b="b"/>
              <a:pathLst>
                <a:path w="315" h="691" extrusionOk="0">
                  <a:moveTo>
                    <a:pt x="189" y="0"/>
                  </a:moveTo>
                  <a:lnTo>
                    <a:pt x="0" y="649"/>
                  </a:lnTo>
                  <a:lnTo>
                    <a:pt x="147"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3" name="Google Shape;9193;p37"/>
            <p:cNvSpPr/>
            <p:nvPr/>
          </p:nvSpPr>
          <p:spPr>
            <a:xfrm>
              <a:off x="4880513" y="2936038"/>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4" name="Google Shape;9194;p37"/>
            <p:cNvSpPr/>
            <p:nvPr/>
          </p:nvSpPr>
          <p:spPr>
            <a:xfrm>
              <a:off x="4886788" y="2939163"/>
              <a:ext cx="12575" cy="33525"/>
            </a:xfrm>
            <a:custGeom>
              <a:avLst/>
              <a:gdLst/>
              <a:ahLst/>
              <a:cxnLst/>
              <a:rect l="l" t="t" r="r" b="b"/>
              <a:pathLst>
                <a:path w="503" h="1341" extrusionOk="0">
                  <a:moveTo>
                    <a:pt x="377" y="1"/>
                  </a:moveTo>
                  <a:lnTo>
                    <a:pt x="0" y="1298"/>
                  </a:lnTo>
                  <a:lnTo>
                    <a:pt x="126" y="1340"/>
                  </a:lnTo>
                  <a:lnTo>
                    <a:pt x="502" y="43"/>
                  </a:lnTo>
                  <a:lnTo>
                    <a:pt x="377"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5" name="Google Shape;9195;p37"/>
            <p:cNvSpPr/>
            <p:nvPr/>
          </p:nvSpPr>
          <p:spPr>
            <a:xfrm>
              <a:off x="4902488" y="2942838"/>
              <a:ext cx="8375" cy="16750"/>
            </a:xfrm>
            <a:custGeom>
              <a:avLst/>
              <a:gdLst/>
              <a:ahLst/>
              <a:cxnLst/>
              <a:rect l="l" t="t" r="r" b="b"/>
              <a:pathLst>
                <a:path w="335" h="670" extrusionOk="0">
                  <a:moveTo>
                    <a:pt x="188" y="0"/>
                  </a:moveTo>
                  <a:lnTo>
                    <a:pt x="0" y="649"/>
                  </a:lnTo>
                  <a:lnTo>
                    <a:pt x="146" y="670"/>
                  </a:lnTo>
                  <a:lnTo>
                    <a:pt x="335" y="21"/>
                  </a:lnTo>
                  <a:lnTo>
                    <a:pt x="188"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6" name="Google Shape;9196;p37"/>
            <p:cNvSpPr/>
            <p:nvPr/>
          </p:nvSpPr>
          <p:spPr>
            <a:xfrm>
              <a:off x="4929688" y="2960088"/>
              <a:ext cx="8375" cy="17300"/>
            </a:xfrm>
            <a:custGeom>
              <a:avLst/>
              <a:gdLst/>
              <a:ahLst/>
              <a:cxnLst/>
              <a:rect l="l" t="t" r="r" b="b"/>
              <a:pathLst>
                <a:path w="335" h="692" extrusionOk="0">
                  <a:moveTo>
                    <a:pt x="188" y="1"/>
                  </a:moveTo>
                  <a:lnTo>
                    <a:pt x="0" y="650"/>
                  </a:lnTo>
                  <a:lnTo>
                    <a:pt x="146" y="691"/>
                  </a:lnTo>
                  <a:lnTo>
                    <a:pt x="335" y="43"/>
                  </a:lnTo>
                  <a:lnTo>
                    <a:pt x="18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7" name="Google Shape;9197;p37"/>
            <p:cNvSpPr/>
            <p:nvPr/>
          </p:nvSpPr>
          <p:spPr>
            <a:xfrm>
              <a:off x="4924963" y="2949113"/>
              <a:ext cx="7875" cy="17275"/>
            </a:xfrm>
            <a:custGeom>
              <a:avLst/>
              <a:gdLst/>
              <a:ahLst/>
              <a:cxnLst/>
              <a:rect l="l" t="t" r="r" b="b"/>
              <a:pathLst>
                <a:path w="315" h="691" extrusionOk="0">
                  <a:moveTo>
                    <a:pt x="189" y="0"/>
                  </a:moveTo>
                  <a:lnTo>
                    <a:pt x="1" y="649"/>
                  </a:lnTo>
                  <a:lnTo>
                    <a:pt x="126" y="691"/>
                  </a:lnTo>
                  <a:lnTo>
                    <a:pt x="315" y="21"/>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8" name="Google Shape;9198;p37"/>
            <p:cNvSpPr/>
            <p:nvPr/>
          </p:nvSpPr>
          <p:spPr>
            <a:xfrm>
              <a:off x="4935963" y="2952263"/>
              <a:ext cx="7850" cy="16750"/>
            </a:xfrm>
            <a:custGeom>
              <a:avLst/>
              <a:gdLst/>
              <a:ahLst/>
              <a:cxnLst/>
              <a:rect l="l" t="t" r="r" b="b"/>
              <a:pathLst>
                <a:path w="314" h="670" extrusionOk="0">
                  <a:moveTo>
                    <a:pt x="188" y="0"/>
                  </a:moveTo>
                  <a:lnTo>
                    <a:pt x="0" y="649"/>
                  </a:lnTo>
                  <a:lnTo>
                    <a:pt x="126" y="670"/>
                  </a:lnTo>
                  <a:lnTo>
                    <a:pt x="314" y="21"/>
                  </a:lnTo>
                  <a:lnTo>
                    <a:pt x="188"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9" name="Google Shape;9199;p37"/>
            <p:cNvSpPr/>
            <p:nvPr/>
          </p:nvSpPr>
          <p:spPr>
            <a:xfrm>
              <a:off x="4942763" y="2955388"/>
              <a:ext cx="12575" cy="33500"/>
            </a:xfrm>
            <a:custGeom>
              <a:avLst/>
              <a:gdLst/>
              <a:ahLst/>
              <a:cxnLst/>
              <a:rect l="l" t="t" r="r" b="b"/>
              <a:pathLst>
                <a:path w="503" h="1340" extrusionOk="0">
                  <a:moveTo>
                    <a:pt x="356" y="1"/>
                  </a:moveTo>
                  <a:lnTo>
                    <a:pt x="0" y="1298"/>
                  </a:lnTo>
                  <a:lnTo>
                    <a:pt x="126" y="1340"/>
                  </a:lnTo>
                  <a:lnTo>
                    <a:pt x="502" y="42"/>
                  </a:lnTo>
                  <a:lnTo>
                    <a:pt x="356"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0" name="Google Shape;9200;p37"/>
            <p:cNvSpPr/>
            <p:nvPr/>
          </p:nvSpPr>
          <p:spPr>
            <a:xfrm>
              <a:off x="4957913" y="2958538"/>
              <a:ext cx="8400" cy="17275"/>
            </a:xfrm>
            <a:custGeom>
              <a:avLst/>
              <a:gdLst/>
              <a:ahLst/>
              <a:cxnLst/>
              <a:rect l="l" t="t" r="r" b="b"/>
              <a:pathLst>
                <a:path w="336" h="691" extrusionOk="0">
                  <a:moveTo>
                    <a:pt x="189" y="0"/>
                  </a:moveTo>
                  <a:lnTo>
                    <a:pt x="1" y="649"/>
                  </a:lnTo>
                  <a:lnTo>
                    <a:pt x="147" y="691"/>
                  </a:lnTo>
                  <a:lnTo>
                    <a:pt x="336"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1" name="Google Shape;9201;p37"/>
            <p:cNvSpPr/>
            <p:nvPr/>
          </p:nvSpPr>
          <p:spPr>
            <a:xfrm>
              <a:off x="4968913" y="2961138"/>
              <a:ext cx="7875" cy="17300"/>
            </a:xfrm>
            <a:custGeom>
              <a:avLst/>
              <a:gdLst/>
              <a:ahLst/>
              <a:cxnLst/>
              <a:rect l="l" t="t" r="r" b="b"/>
              <a:pathLst>
                <a:path w="315" h="692" extrusionOk="0">
                  <a:moveTo>
                    <a:pt x="189" y="1"/>
                  </a:moveTo>
                  <a:lnTo>
                    <a:pt x="0" y="649"/>
                  </a:lnTo>
                  <a:lnTo>
                    <a:pt x="126" y="691"/>
                  </a:lnTo>
                  <a:lnTo>
                    <a:pt x="314"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2" name="Google Shape;9202;p37"/>
            <p:cNvSpPr/>
            <p:nvPr/>
          </p:nvSpPr>
          <p:spPr>
            <a:xfrm>
              <a:off x="4980413" y="2964813"/>
              <a:ext cx="7875" cy="17275"/>
            </a:xfrm>
            <a:custGeom>
              <a:avLst/>
              <a:gdLst/>
              <a:ahLst/>
              <a:cxnLst/>
              <a:rect l="l" t="t" r="r" b="b"/>
              <a:pathLst>
                <a:path w="315" h="691" extrusionOk="0">
                  <a:moveTo>
                    <a:pt x="189" y="0"/>
                  </a:moveTo>
                  <a:lnTo>
                    <a:pt x="1" y="649"/>
                  </a:lnTo>
                  <a:lnTo>
                    <a:pt x="126"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3" name="Google Shape;9203;p37"/>
            <p:cNvSpPr/>
            <p:nvPr/>
          </p:nvSpPr>
          <p:spPr>
            <a:xfrm>
              <a:off x="4991413" y="2967938"/>
              <a:ext cx="7850" cy="17300"/>
            </a:xfrm>
            <a:custGeom>
              <a:avLst/>
              <a:gdLst/>
              <a:ahLst/>
              <a:cxnLst/>
              <a:rect l="l" t="t" r="r" b="b"/>
              <a:pathLst>
                <a:path w="314" h="692" extrusionOk="0">
                  <a:moveTo>
                    <a:pt x="188" y="1"/>
                  </a:moveTo>
                  <a:lnTo>
                    <a:pt x="0" y="649"/>
                  </a:lnTo>
                  <a:lnTo>
                    <a:pt x="126" y="691"/>
                  </a:lnTo>
                  <a:lnTo>
                    <a:pt x="314" y="43"/>
                  </a:lnTo>
                  <a:lnTo>
                    <a:pt x="18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4" name="Google Shape;9204;p37"/>
            <p:cNvSpPr/>
            <p:nvPr/>
          </p:nvSpPr>
          <p:spPr>
            <a:xfrm>
              <a:off x="4997688" y="2971088"/>
              <a:ext cx="12575" cy="33500"/>
            </a:xfrm>
            <a:custGeom>
              <a:avLst/>
              <a:gdLst/>
              <a:ahLst/>
              <a:cxnLst/>
              <a:rect l="l" t="t" r="r" b="b"/>
              <a:pathLst>
                <a:path w="503" h="1340" extrusionOk="0">
                  <a:moveTo>
                    <a:pt x="377" y="0"/>
                  </a:moveTo>
                  <a:lnTo>
                    <a:pt x="0" y="1298"/>
                  </a:lnTo>
                  <a:lnTo>
                    <a:pt x="147" y="1339"/>
                  </a:lnTo>
                  <a:lnTo>
                    <a:pt x="502" y="42"/>
                  </a:lnTo>
                  <a:lnTo>
                    <a:pt x="377"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5" name="Google Shape;9205;p37"/>
            <p:cNvSpPr/>
            <p:nvPr/>
          </p:nvSpPr>
          <p:spPr>
            <a:xfrm>
              <a:off x="5013363" y="2974213"/>
              <a:ext cx="7875" cy="17300"/>
            </a:xfrm>
            <a:custGeom>
              <a:avLst/>
              <a:gdLst/>
              <a:ahLst/>
              <a:cxnLst/>
              <a:rect l="l" t="t" r="r" b="b"/>
              <a:pathLst>
                <a:path w="315" h="692" extrusionOk="0">
                  <a:moveTo>
                    <a:pt x="189" y="1"/>
                  </a:moveTo>
                  <a:lnTo>
                    <a:pt x="1" y="649"/>
                  </a:lnTo>
                  <a:lnTo>
                    <a:pt x="126" y="691"/>
                  </a:lnTo>
                  <a:lnTo>
                    <a:pt x="315"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6" name="Google Shape;9206;p37"/>
            <p:cNvSpPr/>
            <p:nvPr/>
          </p:nvSpPr>
          <p:spPr>
            <a:xfrm>
              <a:off x="5024363" y="297736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7" name="Google Shape;9207;p37"/>
            <p:cNvSpPr/>
            <p:nvPr/>
          </p:nvSpPr>
          <p:spPr>
            <a:xfrm>
              <a:off x="5035863" y="2981013"/>
              <a:ext cx="7875" cy="17300"/>
            </a:xfrm>
            <a:custGeom>
              <a:avLst/>
              <a:gdLst/>
              <a:ahLst/>
              <a:cxnLst/>
              <a:rect l="l" t="t" r="r" b="b"/>
              <a:pathLst>
                <a:path w="315" h="692" extrusionOk="0">
                  <a:moveTo>
                    <a:pt x="189" y="1"/>
                  </a:moveTo>
                  <a:lnTo>
                    <a:pt x="1" y="649"/>
                  </a:lnTo>
                  <a:lnTo>
                    <a:pt x="126" y="691"/>
                  </a:lnTo>
                  <a:lnTo>
                    <a:pt x="314"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8" name="Google Shape;9208;p37"/>
            <p:cNvSpPr/>
            <p:nvPr/>
          </p:nvSpPr>
          <p:spPr>
            <a:xfrm>
              <a:off x="5046838" y="2983638"/>
              <a:ext cx="7875" cy="17275"/>
            </a:xfrm>
            <a:custGeom>
              <a:avLst/>
              <a:gdLst/>
              <a:ahLst/>
              <a:cxnLst/>
              <a:rect l="l" t="t" r="r" b="b"/>
              <a:pathLst>
                <a:path w="315" h="691" extrusionOk="0">
                  <a:moveTo>
                    <a:pt x="189" y="0"/>
                  </a:moveTo>
                  <a:lnTo>
                    <a:pt x="1" y="649"/>
                  </a:lnTo>
                  <a:lnTo>
                    <a:pt x="126" y="691"/>
                  </a:lnTo>
                  <a:lnTo>
                    <a:pt x="315"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9" name="Google Shape;9209;p37"/>
            <p:cNvSpPr/>
            <p:nvPr/>
          </p:nvSpPr>
          <p:spPr>
            <a:xfrm>
              <a:off x="5052613" y="2986763"/>
              <a:ext cx="13100" cy="33525"/>
            </a:xfrm>
            <a:custGeom>
              <a:avLst/>
              <a:gdLst/>
              <a:ahLst/>
              <a:cxnLst/>
              <a:rect l="l" t="t" r="r" b="b"/>
              <a:pathLst>
                <a:path w="524" h="1341" extrusionOk="0">
                  <a:moveTo>
                    <a:pt x="377" y="1"/>
                  </a:moveTo>
                  <a:lnTo>
                    <a:pt x="0" y="1298"/>
                  </a:lnTo>
                  <a:lnTo>
                    <a:pt x="147" y="1340"/>
                  </a:lnTo>
                  <a:lnTo>
                    <a:pt x="523" y="43"/>
                  </a:lnTo>
                  <a:lnTo>
                    <a:pt x="377"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0" name="Google Shape;9210;p37"/>
            <p:cNvSpPr/>
            <p:nvPr/>
          </p:nvSpPr>
          <p:spPr>
            <a:xfrm>
              <a:off x="5068813" y="2990438"/>
              <a:ext cx="8400" cy="17275"/>
            </a:xfrm>
            <a:custGeom>
              <a:avLst/>
              <a:gdLst/>
              <a:ahLst/>
              <a:cxnLst/>
              <a:rect l="l" t="t" r="r" b="b"/>
              <a:pathLst>
                <a:path w="336" h="691" extrusionOk="0">
                  <a:moveTo>
                    <a:pt x="189" y="0"/>
                  </a:moveTo>
                  <a:lnTo>
                    <a:pt x="1" y="649"/>
                  </a:lnTo>
                  <a:lnTo>
                    <a:pt x="147" y="691"/>
                  </a:lnTo>
                  <a:lnTo>
                    <a:pt x="335"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1" name="Google Shape;9211;p37"/>
            <p:cNvSpPr/>
            <p:nvPr/>
          </p:nvSpPr>
          <p:spPr>
            <a:xfrm>
              <a:off x="5079813" y="2993563"/>
              <a:ext cx="7850" cy="16775"/>
            </a:xfrm>
            <a:custGeom>
              <a:avLst/>
              <a:gdLst/>
              <a:ahLst/>
              <a:cxnLst/>
              <a:rect l="l" t="t" r="r" b="b"/>
              <a:pathLst>
                <a:path w="314" h="671" extrusionOk="0">
                  <a:moveTo>
                    <a:pt x="188" y="1"/>
                  </a:moveTo>
                  <a:lnTo>
                    <a:pt x="0" y="650"/>
                  </a:lnTo>
                  <a:lnTo>
                    <a:pt x="126" y="671"/>
                  </a:lnTo>
                  <a:lnTo>
                    <a:pt x="314" y="22"/>
                  </a:lnTo>
                  <a:lnTo>
                    <a:pt x="18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2" name="Google Shape;9212;p37"/>
            <p:cNvSpPr/>
            <p:nvPr/>
          </p:nvSpPr>
          <p:spPr>
            <a:xfrm>
              <a:off x="5090788" y="2996188"/>
              <a:ext cx="7875" cy="17300"/>
            </a:xfrm>
            <a:custGeom>
              <a:avLst/>
              <a:gdLst/>
              <a:ahLst/>
              <a:cxnLst/>
              <a:rect l="l" t="t" r="r" b="b"/>
              <a:pathLst>
                <a:path w="315" h="692" extrusionOk="0">
                  <a:moveTo>
                    <a:pt x="189" y="1"/>
                  </a:moveTo>
                  <a:lnTo>
                    <a:pt x="1" y="649"/>
                  </a:lnTo>
                  <a:lnTo>
                    <a:pt x="126" y="691"/>
                  </a:lnTo>
                  <a:lnTo>
                    <a:pt x="314" y="42"/>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3" name="Google Shape;9213;p37"/>
            <p:cNvSpPr/>
            <p:nvPr/>
          </p:nvSpPr>
          <p:spPr>
            <a:xfrm>
              <a:off x="5102288" y="2999863"/>
              <a:ext cx="7875" cy="17275"/>
            </a:xfrm>
            <a:custGeom>
              <a:avLst/>
              <a:gdLst/>
              <a:ahLst/>
              <a:cxnLst/>
              <a:rect l="l" t="t" r="r" b="b"/>
              <a:pathLst>
                <a:path w="315" h="691" extrusionOk="0">
                  <a:moveTo>
                    <a:pt x="168" y="0"/>
                  </a:moveTo>
                  <a:lnTo>
                    <a:pt x="1" y="649"/>
                  </a:lnTo>
                  <a:lnTo>
                    <a:pt x="126" y="691"/>
                  </a:lnTo>
                  <a:lnTo>
                    <a:pt x="315" y="42"/>
                  </a:lnTo>
                  <a:lnTo>
                    <a:pt x="168"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4" name="Google Shape;9214;p37"/>
            <p:cNvSpPr/>
            <p:nvPr/>
          </p:nvSpPr>
          <p:spPr>
            <a:xfrm>
              <a:off x="5108563" y="3002988"/>
              <a:ext cx="12600" cy="32975"/>
            </a:xfrm>
            <a:custGeom>
              <a:avLst/>
              <a:gdLst/>
              <a:ahLst/>
              <a:cxnLst/>
              <a:rect l="l" t="t" r="r" b="b"/>
              <a:pathLst>
                <a:path w="504" h="1319" extrusionOk="0">
                  <a:moveTo>
                    <a:pt x="378" y="1"/>
                  </a:moveTo>
                  <a:lnTo>
                    <a:pt x="1" y="1298"/>
                  </a:lnTo>
                  <a:lnTo>
                    <a:pt x="126" y="1319"/>
                  </a:lnTo>
                  <a:lnTo>
                    <a:pt x="503" y="22"/>
                  </a:lnTo>
                  <a:lnTo>
                    <a:pt x="37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5" name="Google Shape;9215;p37"/>
            <p:cNvSpPr/>
            <p:nvPr/>
          </p:nvSpPr>
          <p:spPr>
            <a:xfrm>
              <a:off x="5123738" y="3005613"/>
              <a:ext cx="8400" cy="17275"/>
            </a:xfrm>
            <a:custGeom>
              <a:avLst/>
              <a:gdLst/>
              <a:ahLst/>
              <a:cxnLst/>
              <a:rect l="l" t="t" r="r" b="b"/>
              <a:pathLst>
                <a:path w="336" h="691" extrusionOk="0">
                  <a:moveTo>
                    <a:pt x="189" y="0"/>
                  </a:moveTo>
                  <a:lnTo>
                    <a:pt x="1" y="649"/>
                  </a:lnTo>
                  <a:lnTo>
                    <a:pt x="147" y="691"/>
                  </a:lnTo>
                  <a:lnTo>
                    <a:pt x="335"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6" name="Google Shape;9216;p37"/>
            <p:cNvSpPr/>
            <p:nvPr/>
          </p:nvSpPr>
          <p:spPr>
            <a:xfrm>
              <a:off x="5135263" y="3009263"/>
              <a:ext cx="7850" cy="17300"/>
            </a:xfrm>
            <a:custGeom>
              <a:avLst/>
              <a:gdLst/>
              <a:ahLst/>
              <a:cxnLst/>
              <a:rect l="l" t="t" r="r" b="b"/>
              <a:pathLst>
                <a:path w="314" h="692" extrusionOk="0">
                  <a:moveTo>
                    <a:pt x="188" y="1"/>
                  </a:moveTo>
                  <a:lnTo>
                    <a:pt x="0" y="649"/>
                  </a:lnTo>
                  <a:lnTo>
                    <a:pt x="126" y="691"/>
                  </a:lnTo>
                  <a:lnTo>
                    <a:pt x="314" y="43"/>
                  </a:lnTo>
                  <a:lnTo>
                    <a:pt x="18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7" name="Google Shape;9217;p37"/>
            <p:cNvSpPr/>
            <p:nvPr/>
          </p:nvSpPr>
          <p:spPr>
            <a:xfrm>
              <a:off x="5146238" y="301241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8" name="Google Shape;9218;p37"/>
            <p:cNvSpPr/>
            <p:nvPr/>
          </p:nvSpPr>
          <p:spPr>
            <a:xfrm>
              <a:off x="5157213" y="3015538"/>
              <a:ext cx="7875" cy="16775"/>
            </a:xfrm>
            <a:custGeom>
              <a:avLst/>
              <a:gdLst/>
              <a:ahLst/>
              <a:cxnLst/>
              <a:rect l="l" t="t" r="r" b="b"/>
              <a:pathLst>
                <a:path w="315" h="671" extrusionOk="0">
                  <a:moveTo>
                    <a:pt x="189" y="1"/>
                  </a:moveTo>
                  <a:lnTo>
                    <a:pt x="1" y="649"/>
                  </a:lnTo>
                  <a:lnTo>
                    <a:pt x="126" y="670"/>
                  </a:lnTo>
                  <a:lnTo>
                    <a:pt x="315" y="22"/>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9" name="Google Shape;9219;p37"/>
            <p:cNvSpPr/>
            <p:nvPr/>
          </p:nvSpPr>
          <p:spPr>
            <a:xfrm>
              <a:off x="5164013" y="3018688"/>
              <a:ext cx="12575" cy="33500"/>
            </a:xfrm>
            <a:custGeom>
              <a:avLst/>
              <a:gdLst/>
              <a:ahLst/>
              <a:cxnLst/>
              <a:rect l="l" t="t" r="r" b="b"/>
              <a:pathLst>
                <a:path w="503" h="1340" extrusionOk="0">
                  <a:moveTo>
                    <a:pt x="377" y="0"/>
                  </a:moveTo>
                  <a:lnTo>
                    <a:pt x="1" y="1319"/>
                  </a:lnTo>
                  <a:lnTo>
                    <a:pt x="126" y="1339"/>
                  </a:lnTo>
                  <a:lnTo>
                    <a:pt x="503" y="42"/>
                  </a:lnTo>
                  <a:lnTo>
                    <a:pt x="377"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0" name="Google Shape;9220;p37"/>
            <p:cNvSpPr/>
            <p:nvPr/>
          </p:nvSpPr>
          <p:spPr>
            <a:xfrm>
              <a:off x="5179188" y="3021813"/>
              <a:ext cx="8400" cy="17300"/>
            </a:xfrm>
            <a:custGeom>
              <a:avLst/>
              <a:gdLst/>
              <a:ahLst/>
              <a:cxnLst/>
              <a:rect l="l" t="t" r="r" b="b"/>
              <a:pathLst>
                <a:path w="336" h="692" extrusionOk="0">
                  <a:moveTo>
                    <a:pt x="189" y="1"/>
                  </a:moveTo>
                  <a:lnTo>
                    <a:pt x="1" y="650"/>
                  </a:lnTo>
                  <a:lnTo>
                    <a:pt x="147" y="691"/>
                  </a:lnTo>
                  <a:lnTo>
                    <a:pt x="335"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1" name="Google Shape;9221;p37"/>
            <p:cNvSpPr/>
            <p:nvPr/>
          </p:nvSpPr>
          <p:spPr>
            <a:xfrm>
              <a:off x="5190688" y="3024963"/>
              <a:ext cx="7875" cy="17275"/>
            </a:xfrm>
            <a:custGeom>
              <a:avLst/>
              <a:gdLst/>
              <a:ahLst/>
              <a:cxnLst/>
              <a:rect l="l" t="t" r="r" b="b"/>
              <a:pathLst>
                <a:path w="315" h="691" extrusionOk="0">
                  <a:moveTo>
                    <a:pt x="189" y="0"/>
                  </a:moveTo>
                  <a:lnTo>
                    <a:pt x="1" y="649"/>
                  </a:lnTo>
                  <a:lnTo>
                    <a:pt x="126" y="691"/>
                  </a:lnTo>
                  <a:lnTo>
                    <a:pt x="315"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2" name="Google Shape;9222;p37"/>
            <p:cNvSpPr/>
            <p:nvPr/>
          </p:nvSpPr>
          <p:spPr>
            <a:xfrm>
              <a:off x="4514863" y="2959563"/>
              <a:ext cx="613600" cy="522600"/>
            </a:xfrm>
            <a:custGeom>
              <a:avLst/>
              <a:gdLst/>
              <a:ahLst/>
              <a:cxnLst/>
              <a:rect l="l" t="t" r="r" b="b"/>
              <a:pathLst>
                <a:path w="24544" h="20904" extrusionOk="0">
                  <a:moveTo>
                    <a:pt x="16237" y="4709"/>
                  </a:moveTo>
                  <a:lnTo>
                    <a:pt x="5629" y="15338"/>
                  </a:lnTo>
                  <a:lnTo>
                    <a:pt x="3746" y="7826"/>
                  </a:lnTo>
                  <a:lnTo>
                    <a:pt x="16237" y="4709"/>
                  </a:lnTo>
                  <a:close/>
                  <a:moveTo>
                    <a:pt x="24544" y="1"/>
                  </a:moveTo>
                  <a:lnTo>
                    <a:pt x="1" y="6153"/>
                  </a:lnTo>
                  <a:lnTo>
                    <a:pt x="3683" y="20904"/>
                  </a:lnTo>
                  <a:lnTo>
                    <a:pt x="245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3" name="Google Shape;9223;p37"/>
            <p:cNvSpPr/>
            <p:nvPr/>
          </p:nvSpPr>
          <p:spPr>
            <a:xfrm>
              <a:off x="4592288" y="2960088"/>
              <a:ext cx="536175" cy="522075"/>
            </a:xfrm>
            <a:custGeom>
              <a:avLst/>
              <a:gdLst/>
              <a:ahLst/>
              <a:cxnLst/>
              <a:rect l="l" t="t" r="r" b="b"/>
              <a:pathLst>
                <a:path w="21447" h="20883" extrusionOk="0">
                  <a:moveTo>
                    <a:pt x="21447" y="1"/>
                  </a:moveTo>
                  <a:lnTo>
                    <a:pt x="17534" y="963"/>
                  </a:lnTo>
                  <a:lnTo>
                    <a:pt x="0" y="18518"/>
                  </a:lnTo>
                  <a:lnTo>
                    <a:pt x="586" y="20883"/>
                  </a:lnTo>
                  <a:lnTo>
                    <a:pt x="214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4" name="Google Shape;9224;p37"/>
            <p:cNvSpPr/>
            <p:nvPr/>
          </p:nvSpPr>
          <p:spPr>
            <a:xfrm>
              <a:off x="4600138" y="2960088"/>
              <a:ext cx="528325" cy="522075"/>
            </a:xfrm>
            <a:custGeom>
              <a:avLst/>
              <a:gdLst/>
              <a:ahLst/>
              <a:cxnLst/>
              <a:rect l="l" t="t" r="r" b="b"/>
              <a:pathLst>
                <a:path w="21133" h="20883" extrusionOk="0">
                  <a:moveTo>
                    <a:pt x="21133" y="1"/>
                  </a:moveTo>
                  <a:lnTo>
                    <a:pt x="19375" y="440"/>
                  </a:lnTo>
                  <a:lnTo>
                    <a:pt x="0" y="19795"/>
                  </a:lnTo>
                  <a:lnTo>
                    <a:pt x="272" y="20883"/>
                  </a:lnTo>
                  <a:lnTo>
                    <a:pt x="2113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5" name="Google Shape;9225;p37"/>
            <p:cNvSpPr/>
            <p:nvPr/>
          </p:nvSpPr>
          <p:spPr>
            <a:xfrm>
              <a:off x="4531088" y="3108663"/>
              <a:ext cx="8375" cy="24075"/>
            </a:xfrm>
            <a:custGeom>
              <a:avLst/>
              <a:gdLst/>
              <a:ahLst/>
              <a:cxnLst/>
              <a:rect l="l" t="t" r="r" b="b"/>
              <a:pathLst>
                <a:path w="335" h="963" extrusionOk="0">
                  <a:moveTo>
                    <a:pt x="105" y="0"/>
                  </a:moveTo>
                  <a:lnTo>
                    <a:pt x="0" y="21"/>
                  </a:lnTo>
                  <a:lnTo>
                    <a:pt x="230" y="963"/>
                  </a:lnTo>
                  <a:lnTo>
                    <a:pt x="335" y="942"/>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6" name="Google Shape;9226;p37"/>
            <p:cNvSpPr/>
            <p:nvPr/>
          </p:nvSpPr>
          <p:spPr>
            <a:xfrm>
              <a:off x="4541538" y="3106038"/>
              <a:ext cx="5775" cy="12050"/>
            </a:xfrm>
            <a:custGeom>
              <a:avLst/>
              <a:gdLst/>
              <a:ahLst/>
              <a:cxnLst/>
              <a:rect l="l" t="t" r="r" b="b"/>
              <a:pathLst>
                <a:path w="231" h="482" extrusionOk="0">
                  <a:moveTo>
                    <a:pt x="126" y="1"/>
                  </a:moveTo>
                  <a:lnTo>
                    <a:pt x="1" y="21"/>
                  </a:lnTo>
                  <a:lnTo>
                    <a:pt x="126" y="482"/>
                  </a:lnTo>
                  <a:lnTo>
                    <a:pt x="231"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7" name="Google Shape;9227;p37"/>
            <p:cNvSpPr/>
            <p:nvPr/>
          </p:nvSpPr>
          <p:spPr>
            <a:xfrm>
              <a:off x="4551488" y="3103413"/>
              <a:ext cx="5775" cy="12600"/>
            </a:xfrm>
            <a:custGeom>
              <a:avLst/>
              <a:gdLst/>
              <a:ahLst/>
              <a:cxnLst/>
              <a:rect l="l" t="t" r="r" b="b"/>
              <a:pathLst>
                <a:path w="231" h="504" extrusionOk="0">
                  <a:moveTo>
                    <a:pt x="126" y="1"/>
                  </a:moveTo>
                  <a:lnTo>
                    <a:pt x="0" y="22"/>
                  </a:lnTo>
                  <a:lnTo>
                    <a:pt x="126" y="503"/>
                  </a:lnTo>
                  <a:lnTo>
                    <a:pt x="230"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8" name="Google Shape;9228;p37"/>
            <p:cNvSpPr/>
            <p:nvPr/>
          </p:nvSpPr>
          <p:spPr>
            <a:xfrm>
              <a:off x="4561413" y="3100813"/>
              <a:ext cx="5775" cy="12575"/>
            </a:xfrm>
            <a:custGeom>
              <a:avLst/>
              <a:gdLst/>
              <a:ahLst/>
              <a:cxnLst/>
              <a:rect l="l" t="t" r="r" b="b"/>
              <a:pathLst>
                <a:path w="231" h="503" extrusionOk="0">
                  <a:moveTo>
                    <a:pt x="126" y="0"/>
                  </a:moveTo>
                  <a:lnTo>
                    <a:pt x="1" y="21"/>
                  </a:lnTo>
                  <a:lnTo>
                    <a:pt x="126" y="503"/>
                  </a:lnTo>
                  <a:lnTo>
                    <a:pt x="231" y="46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9" name="Google Shape;9229;p37"/>
            <p:cNvSpPr/>
            <p:nvPr/>
          </p:nvSpPr>
          <p:spPr>
            <a:xfrm>
              <a:off x="4571363" y="3098188"/>
              <a:ext cx="5775" cy="12575"/>
            </a:xfrm>
            <a:custGeom>
              <a:avLst/>
              <a:gdLst/>
              <a:ahLst/>
              <a:cxnLst/>
              <a:rect l="l" t="t" r="r" b="b"/>
              <a:pathLst>
                <a:path w="231" h="503" extrusionOk="0">
                  <a:moveTo>
                    <a:pt x="126" y="1"/>
                  </a:moveTo>
                  <a:lnTo>
                    <a:pt x="0" y="22"/>
                  </a:lnTo>
                  <a:lnTo>
                    <a:pt x="126" y="503"/>
                  </a:lnTo>
                  <a:lnTo>
                    <a:pt x="231"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0" name="Google Shape;9230;p37"/>
            <p:cNvSpPr/>
            <p:nvPr/>
          </p:nvSpPr>
          <p:spPr>
            <a:xfrm>
              <a:off x="4581813" y="3095588"/>
              <a:ext cx="8925" cy="24075"/>
            </a:xfrm>
            <a:custGeom>
              <a:avLst/>
              <a:gdLst/>
              <a:ahLst/>
              <a:cxnLst/>
              <a:rect l="l" t="t" r="r" b="b"/>
              <a:pathLst>
                <a:path w="357" h="963" extrusionOk="0">
                  <a:moveTo>
                    <a:pt x="126" y="0"/>
                  </a:moveTo>
                  <a:lnTo>
                    <a:pt x="1" y="21"/>
                  </a:lnTo>
                  <a:lnTo>
                    <a:pt x="252" y="963"/>
                  </a:lnTo>
                  <a:lnTo>
                    <a:pt x="357" y="942"/>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1" name="Google Shape;9231;p37"/>
            <p:cNvSpPr/>
            <p:nvPr/>
          </p:nvSpPr>
          <p:spPr>
            <a:xfrm>
              <a:off x="4592813" y="3092963"/>
              <a:ext cx="5775" cy="12575"/>
            </a:xfrm>
            <a:custGeom>
              <a:avLst/>
              <a:gdLst/>
              <a:ahLst/>
              <a:cxnLst/>
              <a:rect l="l" t="t" r="r" b="b"/>
              <a:pathLst>
                <a:path w="231" h="503" extrusionOk="0">
                  <a:moveTo>
                    <a:pt x="105" y="0"/>
                  </a:moveTo>
                  <a:lnTo>
                    <a:pt x="0" y="21"/>
                  </a:lnTo>
                  <a:lnTo>
                    <a:pt x="105" y="503"/>
                  </a:lnTo>
                  <a:lnTo>
                    <a:pt x="230" y="461"/>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2" name="Google Shape;9232;p37"/>
            <p:cNvSpPr/>
            <p:nvPr/>
          </p:nvSpPr>
          <p:spPr>
            <a:xfrm>
              <a:off x="4602738" y="3090863"/>
              <a:ext cx="5775" cy="12075"/>
            </a:xfrm>
            <a:custGeom>
              <a:avLst/>
              <a:gdLst/>
              <a:ahLst/>
              <a:cxnLst/>
              <a:rect l="l" t="t" r="r" b="b"/>
              <a:pathLst>
                <a:path w="231" h="483" extrusionOk="0">
                  <a:moveTo>
                    <a:pt x="105" y="1"/>
                  </a:moveTo>
                  <a:lnTo>
                    <a:pt x="1" y="22"/>
                  </a:lnTo>
                  <a:lnTo>
                    <a:pt x="105" y="482"/>
                  </a:lnTo>
                  <a:lnTo>
                    <a:pt x="231" y="461"/>
                  </a:lnTo>
                  <a:lnTo>
                    <a:pt x="105"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3" name="Google Shape;9233;p37"/>
            <p:cNvSpPr/>
            <p:nvPr/>
          </p:nvSpPr>
          <p:spPr>
            <a:xfrm>
              <a:off x="4612688" y="3087738"/>
              <a:ext cx="5775" cy="12575"/>
            </a:xfrm>
            <a:custGeom>
              <a:avLst/>
              <a:gdLst/>
              <a:ahLst/>
              <a:cxnLst/>
              <a:rect l="l" t="t" r="r" b="b"/>
              <a:pathLst>
                <a:path w="231" h="503" extrusionOk="0">
                  <a:moveTo>
                    <a:pt x="105" y="0"/>
                  </a:moveTo>
                  <a:lnTo>
                    <a:pt x="0" y="42"/>
                  </a:lnTo>
                  <a:lnTo>
                    <a:pt x="105" y="502"/>
                  </a:lnTo>
                  <a:lnTo>
                    <a:pt x="230" y="481"/>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4" name="Google Shape;9234;p37"/>
            <p:cNvSpPr/>
            <p:nvPr/>
          </p:nvSpPr>
          <p:spPr>
            <a:xfrm>
              <a:off x="4622088" y="3085638"/>
              <a:ext cx="6325" cy="12575"/>
            </a:xfrm>
            <a:custGeom>
              <a:avLst/>
              <a:gdLst/>
              <a:ahLst/>
              <a:cxnLst/>
              <a:rect l="l" t="t" r="r" b="b"/>
              <a:pathLst>
                <a:path w="253" h="503" extrusionOk="0">
                  <a:moveTo>
                    <a:pt x="126" y="1"/>
                  </a:moveTo>
                  <a:lnTo>
                    <a:pt x="1" y="21"/>
                  </a:lnTo>
                  <a:lnTo>
                    <a:pt x="126" y="503"/>
                  </a:lnTo>
                  <a:lnTo>
                    <a:pt x="252" y="482"/>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5" name="Google Shape;9235;p37"/>
            <p:cNvSpPr/>
            <p:nvPr/>
          </p:nvSpPr>
          <p:spPr>
            <a:xfrm>
              <a:off x="4633088" y="3083013"/>
              <a:ext cx="8925" cy="24625"/>
            </a:xfrm>
            <a:custGeom>
              <a:avLst/>
              <a:gdLst/>
              <a:ahLst/>
              <a:cxnLst/>
              <a:rect l="l" t="t" r="r" b="b"/>
              <a:pathLst>
                <a:path w="357" h="985" extrusionOk="0">
                  <a:moveTo>
                    <a:pt x="105" y="1"/>
                  </a:moveTo>
                  <a:lnTo>
                    <a:pt x="0" y="43"/>
                  </a:lnTo>
                  <a:lnTo>
                    <a:pt x="231" y="984"/>
                  </a:lnTo>
                  <a:lnTo>
                    <a:pt x="356" y="942"/>
                  </a:lnTo>
                  <a:lnTo>
                    <a:pt x="105"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6" name="Google Shape;9236;p37"/>
            <p:cNvSpPr/>
            <p:nvPr/>
          </p:nvSpPr>
          <p:spPr>
            <a:xfrm>
              <a:off x="4643538" y="3079888"/>
              <a:ext cx="6300" cy="12575"/>
            </a:xfrm>
            <a:custGeom>
              <a:avLst/>
              <a:gdLst/>
              <a:ahLst/>
              <a:cxnLst/>
              <a:rect l="l" t="t" r="r" b="b"/>
              <a:pathLst>
                <a:path w="252" h="503" extrusionOk="0">
                  <a:moveTo>
                    <a:pt x="126" y="0"/>
                  </a:moveTo>
                  <a:lnTo>
                    <a:pt x="1" y="42"/>
                  </a:lnTo>
                  <a:lnTo>
                    <a:pt x="126" y="503"/>
                  </a:lnTo>
                  <a:lnTo>
                    <a:pt x="252" y="482"/>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7" name="Google Shape;9237;p37"/>
            <p:cNvSpPr/>
            <p:nvPr/>
          </p:nvSpPr>
          <p:spPr>
            <a:xfrm>
              <a:off x="4653488" y="3078313"/>
              <a:ext cx="5775" cy="12050"/>
            </a:xfrm>
            <a:custGeom>
              <a:avLst/>
              <a:gdLst/>
              <a:ahLst/>
              <a:cxnLst/>
              <a:rect l="l" t="t" r="r" b="b"/>
              <a:pathLst>
                <a:path w="231" h="482" extrusionOk="0">
                  <a:moveTo>
                    <a:pt x="126" y="1"/>
                  </a:moveTo>
                  <a:lnTo>
                    <a:pt x="0" y="22"/>
                  </a:lnTo>
                  <a:lnTo>
                    <a:pt x="126" y="482"/>
                  </a:lnTo>
                  <a:lnTo>
                    <a:pt x="231"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8" name="Google Shape;9238;p37"/>
            <p:cNvSpPr/>
            <p:nvPr/>
          </p:nvSpPr>
          <p:spPr>
            <a:xfrm>
              <a:off x="4663413" y="3075713"/>
              <a:ext cx="5800" cy="12050"/>
            </a:xfrm>
            <a:custGeom>
              <a:avLst/>
              <a:gdLst/>
              <a:ahLst/>
              <a:cxnLst/>
              <a:rect l="l" t="t" r="r" b="b"/>
              <a:pathLst>
                <a:path w="232" h="482" extrusionOk="0">
                  <a:moveTo>
                    <a:pt x="126" y="0"/>
                  </a:moveTo>
                  <a:lnTo>
                    <a:pt x="1" y="21"/>
                  </a:lnTo>
                  <a:lnTo>
                    <a:pt x="126" y="481"/>
                  </a:lnTo>
                  <a:lnTo>
                    <a:pt x="231" y="460"/>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9" name="Google Shape;9239;p37"/>
            <p:cNvSpPr/>
            <p:nvPr/>
          </p:nvSpPr>
          <p:spPr>
            <a:xfrm>
              <a:off x="4673363" y="3073088"/>
              <a:ext cx="5775" cy="12050"/>
            </a:xfrm>
            <a:custGeom>
              <a:avLst/>
              <a:gdLst/>
              <a:ahLst/>
              <a:cxnLst/>
              <a:rect l="l" t="t" r="r" b="b"/>
              <a:pathLst>
                <a:path w="231" h="482" extrusionOk="0">
                  <a:moveTo>
                    <a:pt x="126" y="0"/>
                  </a:moveTo>
                  <a:lnTo>
                    <a:pt x="0" y="21"/>
                  </a:lnTo>
                  <a:lnTo>
                    <a:pt x="126" y="482"/>
                  </a:lnTo>
                  <a:lnTo>
                    <a:pt x="231" y="46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0" name="Google Shape;9240;p37"/>
            <p:cNvSpPr/>
            <p:nvPr/>
          </p:nvSpPr>
          <p:spPr>
            <a:xfrm>
              <a:off x="4684338" y="3069938"/>
              <a:ext cx="8400" cy="24100"/>
            </a:xfrm>
            <a:custGeom>
              <a:avLst/>
              <a:gdLst/>
              <a:ahLst/>
              <a:cxnLst/>
              <a:rect l="l" t="t" r="r" b="b"/>
              <a:pathLst>
                <a:path w="336" h="964" extrusionOk="0">
                  <a:moveTo>
                    <a:pt x="105" y="1"/>
                  </a:moveTo>
                  <a:lnTo>
                    <a:pt x="1" y="22"/>
                  </a:lnTo>
                  <a:lnTo>
                    <a:pt x="231" y="963"/>
                  </a:lnTo>
                  <a:lnTo>
                    <a:pt x="336" y="942"/>
                  </a:lnTo>
                  <a:lnTo>
                    <a:pt x="105"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1" name="Google Shape;9241;p37"/>
            <p:cNvSpPr/>
            <p:nvPr/>
          </p:nvSpPr>
          <p:spPr>
            <a:xfrm>
              <a:off x="4694813" y="3067338"/>
              <a:ext cx="5775" cy="12575"/>
            </a:xfrm>
            <a:custGeom>
              <a:avLst/>
              <a:gdLst/>
              <a:ahLst/>
              <a:cxnLst/>
              <a:rect l="l" t="t" r="r" b="b"/>
              <a:pathLst>
                <a:path w="231" h="503" extrusionOk="0">
                  <a:moveTo>
                    <a:pt x="126" y="0"/>
                  </a:moveTo>
                  <a:lnTo>
                    <a:pt x="0" y="21"/>
                  </a:lnTo>
                  <a:lnTo>
                    <a:pt x="126" y="502"/>
                  </a:lnTo>
                  <a:lnTo>
                    <a:pt x="230" y="46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2" name="Google Shape;9242;p37"/>
            <p:cNvSpPr/>
            <p:nvPr/>
          </p:nvSpPr>
          <p:spPr>
            <a:xfrm>
              <a:off x="4704738" y="3065238"/>
              <a:ext cx="5800" cy="12575"/>
            </a:xfrm>
            <a:custGeom>
              <a:avLst/>
              <a:gdLst/>
              <a:ahLst/>
              <a:cxnLst/>
              <a:rect l="l" t="t" r="r" b="b"/>
              <a:pathLst>
                <a:path w="232" h="503" extrusionOk="0">
                  <a:moveTo>
                    <a:pt x="126" y="1"/>
                  </a:moveTo>
                  <a:lnTo>
                    <a:pt x="1" y="21"/>
                  </a:lnTo>
                  <a:lnTo>
                    <a:pt x="126" y="503"/>
                  </a:lnTo>
                  <a:lnTo>
                    <a:pt x="231"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3" name="Google Shape;9243;p37"/>
            <p:cNvSpPr/>
            <p:nvPr/>
          </p:nvSpPr>
          <p:spPr>
            <a:xfrm>
              <a:off x="4714688" y="3062613"/>
              <a:ext cx="5775" cy="12600"/>
            </a:xfrm>
            <a:custGeom>
              <a:avLst/>
              <a:gdLst/>
              <a:ahLst/>
              <a:cxnLst/>
              <a:rect l="l" t="t" r="r" b="b"/>
              <a:pathLst>
                <a:path w="231" h="504" extrusionOk="0">
                  <a:moveTo>
                    <a:pt x="105" y="1"/>
                  </a:moveTo>
                  <a:lnTo>
                    <a:pt x="0" y="22"/>
                  </a:lnTo>
                  <a:lnTo>
                    <a:pt x="105" y="503"/>
                  </a:lnTo>
                  <a:lnTo>
                    <a:pt x="231" y="461"/>
                  </a:lnTo>
                  <a:lnTo>
                    <a:pt x="105"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4" name="Google Shape;9244;p37"/>
            <p:cNvSpPr/>
            <p:nvPr/>
          </p:nvSpPr>
          <p:spPr>
            <a:xfrm>
              <a:off x="4724613" y="3060013"/>
              <a:ext cx="5800" cy="12575"/>
            </a:xfrm>
            <a:custGeom>
              <a:avLst/>
              <a:gdLst/>
              <a:ahLst/>
              <a:cxnLst/>
              <a:rect l="l" t="t" r="r" b="b"/>
              <a:pathLst>
                <a:path w="232" h="503" extrusionOk="0">
                  <a:moveTo>
                    <a:pt x="106" y="0"/>
                  </a:moveTo>
                  <a:lnTo>
                    <a:pt x="1" y="21"/>
                  </a:lnTo>
                  <a:lnTo>
                    <a:pt x="106" y="502"/>
                  </a:lnTo>
                  <a:lnTo>
                    <a:pt x="231" y="461"/>
                  </a:lnTo>
                  <a:lnTo>
                    <a:pt x="10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5" name="Google Shape;9245;p37"/>
            <p:cNvSpPr/>
            <p:nvPr/>
          </p:nvSpPr>
          <p:spPr>
            <a:xfrm>
              <a:off x="4735088" y="3057388"/>
              <a:ext cx="8925" cy="24100"/>
            </a:xfrm>
            <a:custGeom>
              <a:avLst/>
              <a:gdLst/>
              <a:ahLst/>
              <a:cxnLst/>
              <a:rect l="l" t="t" r="r" b="b"/>
              <a:pathLst>
                <a:path w="357" h="964" extrusionOk="0">
                  <a:moveTo>
                    <a:pt x="126" y="1"/>
                  </a:moveTo>
                  <a:lnTo>
                    <a:pt x="0" y="22"/>
                  </a:lnTo>
                  <a:lnTo>
                    <a:pt x="231" y="963"/>
                  </a:lnTo>
                  <a:lnTo>
                    <a:pt x="356" y="942"/>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6" name="Google Shape;9246;p37"/>
            <p:cNvSpPr/>
            <p:nvPr/>
          </p:nvSpPr>
          <p:spPr>
            <a:xfrm>
              <a:off x="4746063" y="3054788"/>
              <a:ext cx="5775" cy="12575"/>
            </a:xfrm>
            <a:custGeom>
              <a:avLst/>
              <a:gdLst/>
              <a:ahLst/>
              <a:cxnLst/>
              <a:rect l="l" t="t" r="r" b="b"/>
              <a:pathLst>
                <a:path w="231" h="503" extrusionOk="0">
                  <a:moveTo>
                    <a:pt x="105" y="0"/>
                  </a:moveTo>
                  <a:lnTo>
                    <a:pt x="1" y="21"/>
                  </a:lnTo>
                  <a:lnTo>
                    <a:pt x="105" y="502"/>
                  </a:lnTo>
                  <a:lnTo>
                    <a:pt x="231" y="460"/>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7" name="Google Shape;9247;p37"/>
            <p:cNvSpPr/>
            <p:nvPr/>
          </p:nvSpPr>
          <p:spPr>
            <a:xfrm>
              <a:off x="4755488" y="3052688"/>
              <a:ext cx="6300" cy="12050"/>
            </a:xfrm>
            <a:custGeom>
              <a:avLst/>
              <a:gdLst/>
              <a:ahLst/>
              <a:cxnLst/>
              <a:rect l="l" t="t" r="r" b="b"/>
              <a:pathLst>
                <a:path w="252" h="482" extrusionOk="0">
                  <a:moveTo>
                    <a:pt x="126" y="0"/>
                  </a:moveTo>
                  <a:lnTo>
                    <a:pt x="0" y="21"/>
                  </a:lnTo>
                  <a:lnTo>
                    <a:pt x="126" y="482"/>
                  </a:lnTo>
                  <a:lnTo>
                    <a:pt x="252" y="46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8" name="Google Shape;9248;p37"/>
            <p:cNvSpPr/>
            <p:nvPr/>
          </p:nvSpPr>
          <p:spPr>
            <a:xfrm>
              <a:off x="4765438" y="3050063"/>
              <a:ext cx="6300" cy="12575"/>
            </a:xfrm>
            <a:custGeom>
              <a:avLst/>
              <a:gdLst/>
              <a:ahLst/>
              <a:cxnLst/>
              <a:rect l="l" t="t" r="r" b="b"/>
              <a:pathLst>
                <a:path w="252" h="503" extrusionOk="0">
                  <a:moveTo>
                    <a:pt x="126" y="1"/>
                  </a:moveTo>
                  <a:lnTo>
                    <a:pt x="0" y="43"/>
                  </a:lnTo>
                  <a:lnTo>
                    <a:pt x="126" y="503"/>
                  </a:lnTo>
                  <a:lnTo>
                    <a:pt x="251" y="482"/>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9" name="Google Shape;9249;p37"/>
            <p:cNvSpPr/>
            <p:nvPr/>
          </p:nvSpPr>
          <p:spPr>
            <a:xfrm>
              <a:off x="4775888" y="3046938"/>
              <a:ext cx="5775" cy="12575"/>
            </a:xfrm>
            <a:custGeom>
              <a:avLst/>
              <a:gdLst/>
              <a:ahLst/>
              <a:cxnLst/>
              <a:rect l="l" t="t" r="r" b="b"/>
              <a:pathLst>
                <a:path w="231" h="503" extrusionOk="0">
                  <a:moveTo>
                    <a:pt x="105" y="0"/>
                  </a:moveTo>
                  <a:lnTo>
                    <a:pt x="0" y="42"/>
                  </a:lnTo>
                  <a:lnTo>
                    <a:pt x="105" y="502"/>
                  </a:lnTo>
                  <a:lnTo>
                    <a:pt x="231" y="481"/>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0" name="Google Shape;9250;p37"/>
            <p:cNvSpPr/>
            <p:nvPr/>
          </p:nvSpPr>
          <p:spPr>
            <a:xfrm>
              <a:off x="4786338" y="3044313"/>
              <a:ext cx="8925" cy="24100"/>
            </a:xfrm>
            <a:custGeom>
              <a:avLst/>
              <a:gdLst/>
              <a:ahLst/>
              <a:cxnLst/>
              <a:rect l="l" t="t" r="r" b="b"/>
              <a:pathLst>
                <a:path w="357" h="964" extrusionOk="0">
                  <a:moveTo>
                    <a:pt x="127" y="1"/>
                  </a:moveTo>
                  <a:lnTo>
                    <a:pt x="1" y="22"/>
                  </a:lnTo>
                  <a:lnTo>
                    <a:pt x="231" y="963"/>
                  </a:lnTo>
                  <a:lnTo>
                    <a:pt x="357" y="942"/>
                  </a:lnTo>
                  <a:lnTo>
                    <a:pt x="127"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1" name="Google Shape;9251;p37"/>
            <p:cNvSpPr/>
            <p:nvPr/>
          </p:nvSpPr>
          <p:spPr>
            <a:xfrm>
              <a:off x="4796813" y="3041688"/>
              <a:ext cx="6300" cy="12600"/>
            </a:xfrm>
            <a:custGeom>
              <a:avLst/>
              <a:gdLst/>
              <a:ahLst/>
              <a:cxnLst/>
              <a:rect l="l" t="t" r="r" b="b"/>
              <a:pathLst>
                <a:path w="252" h="504" extrusionOk="0">
                  <a:moveTo>
                    <a:pt x="126" y="1"/>
                  </a:moveTo>
                  <a:lnTo>
                    <a:pt x="0" y="22"/>
                  </a:lnTo>
                  <a:lnTo>
                    <a:pt x="126" y="503"/>
                  </a:lnTo>
                  <a:lnTo>
                    <a:pt x="252"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2" name="Google Shape;9252;p37"/>
            <p:cNvSpPr/>
            <p:nvPr/>
          </p:nvSpPr>
          <p:spPr>
            <a:xfrm>
              <a:off x="4806738" y="3039613"/>
              <a:ext cx="5800" cy="12575"/>
            </a:xfrm>
            <a:custGeom>
              <a:avLst/>
              <a:gdLst/>
              <a:ahLst/>
              <a:cxnLst/>
              <a:rect l="l" t="t" r="r" b="b"/>
              <a:pathLst>
                <a:path w="232" h="503" extrusionOk="0">
                  <a:moveTo>
                    <a:pt x="127" y="0"/>
                  </a:moveTo>
                  <a:lnTo>
                    <a:pt x="1" y="21"/>
                  </a:lnTo>
                  <a:lnTo>
                    <a:pt x="127" y="502"/>
                  </a:lnTo>
                  <a:lnTo>
                    <a:pt x="231" y="461"/>
                  </a:lnTo>
                  <a:lnTo>
                    <a:pt x="127"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3" name="Google Shape;9253;p37"/>
            <p:cNvSpPr/>
            <p:nvPr/>
          </p:nvSpPr>
          <p:spPr>
            <a:xfrm>
              <a:off x="4816688" y="3036988"/>
              <a:ext cx="5775" cy="12575"/>
            </a:xfrm>
            <a:custGeom>
              <a:avLst/>
              <a:gdLst/>
              <a:ahLst/>
              <a:cxnLst/>
              <a:rect l="l" t="t" r="r" b="b"/>
              <a:pathLst>
                <a:path w="231" h="503" extrusionOk="0">
                  <a:moveTo>
                    <a:pt x="126" y="1"/>
                  </a:moveTo>
                  <a:lnTo>
                    <a:pt x="1" y="43"/>
                  </a:lnTo>
                  <a:lnTo>
                    <a:pt x="126" y="503"/>
                  </a:lnTo>
                  <a:lnTo>
                    <a:pt x="231" y="482"/>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4" name="Google Shape;9254;p37"/>
            <p:cNvSpPr/>
            <p:nvPr/>
          </p:nvSpPr>
          <p:spPr>
            <a:xfrm>
              <a:off x="4826638" y="3034388"/>
              <a:ext cx="5775" cy="12575"/>
            </a:xfrm>
            <a:custGeom>
              <a:avLst/>
              <a:gdLst/>
              <a:ahLst/>
              <a:cxnLst/>
              <a:rect l="l" t="t" r="r" b="b"/>
              <a:pathLst>
                <a:path w="231" h="503" extrusionOk="0">
                  <a:moveTo>
                    <a:pt x="126" y="0"/>
                  </a:moveTo>
                  <a:lnTo>
                    <a:pt x="0" y="42"/>
                  </a:lnTo>
                  <a:lnTo>
                    <a:pt x="126" y="502"/>
                  </a:lnTo>
                  <a:lnTo>
                    <a:pt x="230" y="48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5" name="Google Shape;9255;p37"/>
            <p:cNvSpPr/>
            <p:nvPr/>
          </p:nvSpPr>
          <p:spPr>
            <a:xfrm>
              <a:off x="4837613" y="3031763"/>
              <a:ext cx="8400" cy="24075"/>
            </a:xfrm>
            <a:custGeom>
              <a:avLst/>
              <a:gdLst/>
              <a:ahLst/>
              <a:cxnLst/>
              <a:rect l="l" t="t" r="r" b="b"/>
              <a:pathLst>
                <a:path w="336" h="963" extrusionOk="0">
                  <a:moveTo>
                    <a:pt x="105" y="0"/>
                  </a:moveTo>
                  <a:lnTo>
                    <a:pt x="0" y="21"/>
                  </a:lnTo>
                  <a:lnTo>
                    <a:pt x="231" y="963"/>
                  </a:lnTo>
                  <a:lnTo>
                    <a:pt x="335" y="942"/>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6" name="Google Shape;9256;p37"/>
            <p:cNvSpPr/>
            <p:nvPr/>
          </p:nvSpPr>
          <p:spPr>
            <a:xfrm>
              <a:off x="4848063" y="3029138"/>
              <a:ext cx="5800" cy="12575"/>
            </a:xfrm>
            <a:custGeom>
              <a:avLst/>
              <a:gdLst/>
              <a:ahLst/>
              <a:cxnLst/>
              <a:rect l="l" t="t" r="r" b="b"/>
              <a:pathLst>
                <a:path w="232" h="503" extrusionOk="0">
                  <a:moveTo>
                    <a:pt x="126" y="1"/>
                  </a:moveTo>
                  <a:lnTo>
                    <a:pt x="1" y="43"/>
                  </a:lnTo>
                  <a:lnTo>
                    <a:pt x="126" y="503"/>
                  </a:lnTo>
                  <a:lnTo>
                    <a:pt x="231" y="482"/>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7" name="Google Shape;9257;p37"/>
            <p:cNvSpPr/>
            <p:nvPr/>
          </p:nvSpPr>
          <p:spPr>
            <a:xfrm>
              <a:off x="4858013" y="3026538"/>
              <a:ext cx="5775" cy="12575"/>
            </a:xfrm>
            <a:custGeom>
              <a:avLst/>
              <a:gdLst/>
              <a:ahLst/>
              <a:cxnLst/>
              <a:rect l="l" t="t" r="r" b="b"/>
              <a:pathLst>
                <a:path w="231" h="503" extrusionOk="0">
                  <a:moveTo>
                    <a:pt x="126" y="0"/>
                  </a:moveTo>
                  <a:lnTo>
                    <a:pt x="0" y="21"/>
                  </a:lnTo>
                  <a:lnTo>
                    <a:pt x="126" y="502"/>
                  </a:lnTo>
                  <a:lnTo>
                    <a:pt x="231" y="46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8" name="Google Shape;9258;p37"/>
            <p:cNvSpPr/>
            <p:nvPr/>
          </p:nvSpPr>
          <p:spPr>
            <a:xfrm>
              <a:off x="4867963" y="3023913"/>
              <a:ext cx="5775" cy="12575"/>
            </a:xfrm>
            <a:custGeom>
              <a:avLst/>
              <a:gdLst/>
              <a:ahLst/>
              <a:cxnLst/>
              <a:rect l="l" t="t" r="r" b="b"/>
              <a:pathLst>
                <a:path w="231" h="503" extrusionOk="0">
                  <a:moveTo>
                    <a:pt x="126" y="1"/>
                  </a:moveTo>
                  <a:lnTo>
                    <a:pt x="0" y="21"/>
                  </a:lnTo>
                  <a:lnTo>
                    <a:pt x="126" y="503"/>
                  </a:lnTo>
                  <a:lnTo>
                    <a:pt x="230"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9" name="Google Shape;9259;p37"/>
            <p:cNvSpPr/>
            <p:nvPr/>
          </p:nvSpPr>
          <p:spPr>
            <a:xfrm>
              <a:off x="4877888" y="3021813"/>
              <a:ext cx="5775" cy="12600"/>
            </a:xfrm>
            <a:custGeom>
              <a:avLst/>
              <a:gdLst/>
              <a:ahLst/>
              <a:cxnLst/>
              <a:rect l="l" t="t" r="r" b="b"/>
              <a:pathLst>
                <a:path w="231" h="504" extrusionOk="0">
                  <a:moveTo>
                    <a:pt x="105" y="1"/>
                  </a:moveTo>
                  <a:lnTo>
                    <a:pt x="1" y="43"/>
                  </a:lnTo>
                  <a:lnTo>
                    <a:pt x="105" y="503"/>
                  </a:lnTo>
                  <a:lnTo>
                    <a:pt x="231" y="482"/>
                  </a:lnTo>
                  <a:lnTo>
                    <a:pt x="105"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0" name="Google Shape;9260;p37"/>
            <p:cNvSpPr/>
            <p:nvPr/>
          </p:nvSpPr>
          <p:spPr>
            <a:xfrm>
              <a:off x="4888363" y="3019213"/>
              <a:ext cx="8900" cy="24075"/>
            </a:xfrm>
            <a:custGeom>
              <a:avLst/>
              <a:gdLst/>
              <a:ahLst/>
              <a:cxnLst/>
              <a:rect l="l" t="t" r="r" b="b"/>
              <a:pathLst>
                <a:path w="356" h="963" extrusionOk="0">
                  <a:moveTo>
                    <a:pt x="126" y="0"/>
                  </a:moveTo>
                  <a:lnTo>
                    <a:pt x="0" y="21"/>
                  </a:lnTo>
                  <a:lnTo>
                    <a:pt x="230" y="963"/>
                  </a:lnTo>
                  <a:lnTo>
                    <a:pt x="356" y="942"/>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1" name="Google Shape;9261;p37"/>
            <p:cNvSpPr/>
            <p:nvPr/>
          </p:nvSpPr>
          <p:spPr>
            <a:xfrm>
              <a:off x="4899338" y="3016588"/>
              <a:ext cx="5775" cy="12575"/>
            </a:xfrm>
            <a:custGeom>
              <a:avLst/>
              <a:gdLst/>
              <a:ahLst/>
              <a:cxnLst/>
              <a:rect l="l" t="t" r="r" b="b"/>
              <a:pathLst>
                <a:path w="231" h="503" extrusionOk="0">
                  <a:moveTo>
                    <a:pt x="105" y="1"/>
                  </a:moveTo>
                  <a:lnTo>
                    <a:pt x="0" y="22"/>
                  </a:lnTo>
                  <a:lnTo>
                    <a:pt x="105" y="503"/>
                  </a:lnTo>
                  <a:lnTo>
                    <a:pt x="231" y="461"/>
                  </a:lnTo>
                  <a:lnTo>
                    <a:pt x="105"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2" name="Google Shape;9262;p37"/>
            <p:cNvSpPr/>
            <p:nvPr/>
          </p:nvSpPr>
          <p:spPr>
            <a:xfrm>
              <a:off x="4909288" y="3013988"/>
              <a:ext cx="5775" cy="12575"/>
            </a:xfrm>
            <a:custGeom>
              <a:avLst/>
              <a:gdLst/>
              <a:ahLst/>
              <a:cxnLst/>
              <a:rect l="l" t="t" r="r" b="b"/>
              <a:pathLst>
                <a:path w="231" h="503" extrusionOk="0">
                  <a:moveTo>
                    <a:pt x="105" y="0"/>
                  </a:moveTo>
                  <a:lnTo>
                    <a:pt x="0" y="21"/>
                  </a:lnTo>
                  <a:lnTo>
                    <a:pt x="105" y="502"/>
                  </a:lnTo>
                  <a:lnTo>
                    <a:pt x="230" y="481"/>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3" name="Google Shape;9263;p37"/>
            <p:cNvSpPr/>
            <p:nvPr/>
          </p:nvSpPr>
          <p:spPr>
            <a:xfrm>
              <a:off x="4918688" y="3011888"/>
              <a:ext cx="6300" cy="12575"/>
            </a:xfrm>
            <a:custGeom>
              <a:avLst/>
              <a:gdLst/>
              <a:ahLst/>
              <a:cxnLst/>
              <a:rect l="l" t="t" r="r" b="b"/>
              <a:pathLst>
                <a:path w="252" h="503" extrusionOk="0">
                  <a:moveTo>
                    <a:pt x="126" y="0"/>
                  </a:moveTo>
                  <a:lnTo>
                    <a:pt x="1" y="21"/>
                  </a:lnTo>
                  <a:lnTo>
                    <a:pt x="126" y="502"/>
                  </a:lnTo>
                  <a:lnTo>
                    <a:pt x="252" y="46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4" name="Google Shape;9264;p37"/>
            <p:cNvSpPr/>
            <p:nvPr/>
          </p:nvSpPr>
          <p:spPr>
            <a:xfrm>
              <a:off x="4928638" y="3009263"/>
              <a:ext cx="6300" cy="12050"/>
            </a:xfrm>
            <a:custGeom>
              <a:avLst/>
              <a:gdLst/>
              <a:ahLst/>
              <a:cxnLst/>
              <a:rect l="l" t="t" r="r" b="b"/>
              <a:pathLst>
                <a:path w="252" h="482" extrusionOk="0">
                  <a:moveTo>
                    <a:pt x="126" y="1"/>
                  </a:moveTo>
                  <a:lnTo>
                    <a:pt x="0" y="22"/>
                  </a:lnTo>
                  <a:lnTo>
                    <a:pt x="126" y="482"/>
                  </a:lnTo>
                  <a:lnTo>
                    <a:pt x="251"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5" name="Google Shape;9265;p37"/>
            <p:cNvSpPr/>
            <p:nvPr/>
          </p:nvSpPr>
          <p:spPr>
            <a:xfrm>
              <a:off x="4939613" y="3006663"/>
              <a:ext cx="8400" cy="24075"/>
            </a:xfrm>
            <a:custGeom>
              <a:avLst/>
              <a:gdLst/>
              <a:ahLst/>
              <a:cxnLst/>
              <a:rect l="l" t="t" r="r" b="b"/>
              <a:pathLst>
                <a:path w="336" h="963" extrusionOk="0">
                  <a:moveTo>
                    <a:pt x="105" y="0"/>
                  </a:moveTo>
                  <a:lnTo>
                    <a:pt x="1" y="21"/>
                  </a:lnTo>
                  <a:lnTo>
                    <a:pt x="231" y="963"/>
                  </a:lnTo>
                  <a:lnTo>
                    <a:pt x="335" y="942"/>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6" name="Google Shape;9266;p37"/>
            <p:cNvSpPr/>
            <p:nvPr/>
          </p:nvSpPr>
          <p:spPr>
            <a:xfrm>
              <a:off x="4950088" y="3003513"/>
              <a:ext cx="6300" cy="12575"/>
            </a:xfrm>
            <a:custGeom>
              <a:avLst/>
              <a:gdLst/>
              <a:ahLst/>
              <a:cxnLst/>
              <a:rect l="l" t="t" r="r" b="b"/>
              <a:pathLst>
                <a:path w="252" h="503" extrusionOk="0">
                  <a:moveTo>
                    <a:pt x="126" y="1"/>
                  </a:moveTo>
                  <a:lnTo>
                    <a:pt x="0" y="21"/>
                  </a:lnTo>
                  <a:lnTo>
                    <a:pt x="126" y="503"/>
                  </a:lnTo>
                  <a:lnTo>
                    <a:pt x="251"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7" name="Google Shape;9267;p37"/>
            <p:cNvSpPr/>
            <p:nvPr/>
          </p:nvSpPr>
          <p:spPr>
            <a:xfrm>
              <a:off x="4960013" y="3001413"/>
              <a:ext cx="5775" cy="12075"/>
            </a:xfrm>
            <a:custGeom>
              <a:avLst/>
              <a:gdLst/>
              <a:ahLst/>
              <a:cxnLst/>
              <a:rect l="l" t="t" r="r" b="b"/>
              <a:pathLst>
                <a:path w="231" h="483" extrusionOk="0">
                  <a:moveTo>
                    <a:pt x="126" y="1"/>
                  </a:moveTo>
                  <a:lnTo>
                    <a:pt x="1" y="22"/>
                  </a:lnTo>
                  <a:lnTo>
                    <a:pt x="126" y="482"/>
                  </a:lnTo>
                  <a:lnTo>
                    <a:pt x="231"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8" name="Google Shape;9268;p37"/>
            <p:cNvSpPr/>
            <p:nvPr/>
          </p:nvSpPr>
          <p:spPr>
            <a:xfrm>
              <a:off x="4969963" y="2998813"/>
              <a:ext cx="5775" cy="12575"/>
            </a:xfrm>
            <a:custGeom>
              <a:avLst/>
              <a:gdLst/>
              <a:ahLst/>
              <a:cxnLst/>
              <a:rect l="l" t="t" r="r" b="b"/>
              <a:pathLst>
                <a:path w="231" h="503" extrusionOk="0">
                  <a:moveTo>
                    <a:pt x="126" y="0"/>
                  </a:moveTo>
                  <a:lnTo>
                    <a:pt x="0" y="21"/>
                  </a:lnTo>
                  <a:lnTo>
                    <a:pt x="126" y="502"/>
                  </a:lnTo>
                  <a:lnTo>
                    <a:pt x="230" y="46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9" name="Google Shape;9269;p37"/>
            <p:cNvSpPr/>
            <p:nvPr/>
          </p:nvSpPr>
          <p:spPr>
            <a:xfrm>
              <a:off x="4979888" y="2996188"/>
              <a:ext cx="5775" cy="12575"/>
            </a:xfrm>
            <a:custGeom>
              <a:avLst/>
              <a:gdLst/>
              <a:ahLst/>
              <a:cxnLst/>
              <a:rect l="l" t="t" r="r" b="b"/>
              <a:pathLst>
                <a:path w="231" h="503" extrusionOk="0">
                  <a:moveTo>
                    <a:pt x="126" y="1"/>
                  </a:moveTo>
                  <a:lnTo>
                    <a:pt x="1" y="42"/>
                  </a:lnTo>
                  <a:lnTo>
                    <a:pt x="126" y="503"/>
                  </a:lnTo>
                  <a:lnTo>
                    <a:pt x="231" y="482"/>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0" name="Google Shape;9270;p37"/>
            <p:cNvSpPr/>
            <p:nvPr/>
          </p:nvSpPr>
          <p:spPr>
            <a:xfrm>
              <a:off x="4990888" y="2993063"/>
              <a:ext cx="8375" cy="24600"/>
            </a:xfrm>
            <a:custGeom>
              <a:avLst/>
              <a:gdLst/>
              <a:ahLst/>
              <a:cxnLst/>
              <a:rect l="l" t="t" r="r" b="b"/>
              <a:pathLst>
                <a:path w="335" h="984" extrusionOk="0">
                  <a:moveTo>
                    <a:pt x="105" y="0"/>
                  </a:moveTo>
                  <a:lnTo>
                    <a:pt x="0" y="42"/>
                  </a:lnTo>
                  <a:lnTo>
                    <a:pt x="230" y="983"/>
                  </a:lnTo>
                  <a:lnTo>
                    <a:pt x="335" y="942"/>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1" name="Google Shape;9271;p37"/>
            <p:cNvSpPr/>
            <p:nvPr/>
          </p:nvSpPr>
          <p:spPr>
            <a:xfrm>
              <a:off x="5001338" y="2990963"/>
              <a:ext cx="5775" cy="12575"/>
            </a:xfrm>
            <a:custGeom>
              <a:avLst/>
              <a:gdLst/>
              <a:ahLst/>
              <a:cxnLst/>
              <a:rect l="l" t="t" r="r" b="b"/>
              <a:pathLst>
                <a:path w="231" h="503" extrusionOk="0">
                  <a:moveTo>
                    <a:pt x="126" y="0"/>
                  </a:moveTo>
                  <a:lnTo>
                    <a:pt x="1" y="21"/>
                  </a:lnTo>
                  <a:lnTo>
                    <a:pt x="105" y="503"/>
                  </a:lnTo>
                  <a:lnTo>
                    <a:pt x="231" y="46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2" name="Google Shape;9272;p37"/>
            <p:cNvSpPr/>
            <p:nvPr/>
          </p:nvSpPr>
          <p:spPr>
            <a:xfrm>
              <a:off x="5011288" y="2988338"/>
              <a:ext cx="5775" cy="12050"/>
            </a:xfrm>
            <a:custGeom>
              <a:avLst/>
              <a:gdLst/>
              <a:ahLst/>
              <a:cxnLst/>
              <a:rect l="l" t="t" r="r" b="b"/>
              <a:pathLst>
                <a:path w="231" h="482" extrusionOk="0">
                  <a:moveTo>
                    <a:pt x="126" y="1"/>
                  </a:moveTo>
                  <a:lnTo>
                    <a:pt x="0" y="22"/>
                  </a:lnTo>
                  <a:lnTo>
                    <a:pt x="126" y="482"/>
                  </a:lnTo>
                  <a:lnTo>
                    <a:pt x="230"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3" name="Google Shape;9273;p37"/>
            <p:cNvSpPr/>
            <p:nvPr/>
          </p:nvSpPr>
          <p:spPr>
            <a:xfrm>
              <a:off x="5021213" y="2985738"/>
              <a:ext cx="5775" cy="12575"/>
            </a:xfrm>
            <a:custGeom>
              <a:avLst/>
              <a:gdLst/>
              <a:ahLst/>
              <a:cxnLst/>
              <a:rect l="l" t="t" r="r" b="b"/>
              <a:pathLst>
                <a:path w="231" h="503" extrusionOk="0">
                  <a:moveTo>
                    <a:pt x="126" y="0"/>
                  </a:moveTo>
                  <a:lnTo>
                    <a:pt x="1" y="21"/>
                  </a:lnTo>
                  <a:lnTo>
                    <a:pt x="126" y="502"/>
                  </a:lnTo>
                  <a:lnTo>
                    <a:pt x="231" y="460"/>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4" name="Google Shape;9274;p37"/>
            <p:cNvSpPr/>
            <p:nvPr/>
          </p:nvSpPr>
          <p:spPr>
            <a:xfrm>
              <a:off x="5031163" y="2983638"/>
              <a:ext cx="5775" cy="12575"/>
            </a:xfrm>
            <a:custGeom>
              <a:avLst/>
              <a:gdLst/>
              <a:ahLst/>
              <a:cxnLst/>
              <a:rect l="l" t="t" r="r" b="b"/>
              <a:pathLst>
                <a:path w="231" h="503" extrusionOk="0">
                  <a:moveTo>
                    <a:pt x="105" y="0"/>
                  </a:moveTo>
                  <a:lnTo>
                    <a:pt x="0" y="21"/>
                  </a:lnTo>
                  <a:lnTo>
                    <a:pt x="105" y="503"/>
                  </a:lnTo>
                  <a:lnTo>
                    <a:pt x="230" y="461"/>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5" name="Google Shape;9275;p37"/>
            <p:cNvSpPr/>
            <p:nvPr/>
          </p:nvSpPr>
          <p:spPr>
            <a:xfrm>
              <a:off x="5041613" y="2981013"/>
              <a:ext cx="8925" cy="24100"/>
            </a:xfrm>
            <a:custGeom>
              <a:avLst/>
              <a:gdLst/>
              <a:ahLst/>
              <a:cxnLst/>
              <a:rect l="l" t="t" r="r" b="b"/>
              <a:pathLst>
                <a:path w="357" h="964" extrusionOk="0">
                  <a:moveTo>
                    <a:pt x="126" y="1"/>
                  </a:moveTo>
                  <a:lnTo>
                    <a:pt x="1" y="22"/>
                  </a:lnTo>
                  <a:lnTo>
                    <a:pt x="231" y="963"/>
                  </a:lnTo>
                  <a:lnTo>
                    <a:pt x="356" y="942"/>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6" name="Google Shape;9276;p37"/>
            <p:cNvSpPr/>
            <p:nvPr/>
          </p:nvSpPr>
          <p:spPr>
            <a:xfrm>
              <a:off x="5052613" y="2977888"/>
              <a:ext cx="5775" cy="12575"/>
            </a:xfrm>
            <a:custGeom>
              <a:avLst/>
              <a:gdLst/>
              <a:ahLst/>
              <a:cxnLst/>
              <a:rect l="l" t="t" r="r" b="b"/>
              <a:pathLst>
                <a:path w="231" h="503" extrusionOk="0">
                  <a:moveTo>
                    <a:pt x="105" y="0"/>
                  </a:moveTo>
                  <a:lnTo>
                    <a:pt x="0" y="42"/>
                  </a:lnTo>
                  <a:lnTo>
                    <a:pt x="105" y="502"/>
                  </a:lnTo>
                  <a:lnTo>
                    <a:pt x="230" y="482"/>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7" name="Google Shape;9277;p37"/>
            <p:cNvSpPr/>
            <p:nvPr/>
          </p:nvSpPr>
          <p:spPr>
            <a:xfrm>
              <a:off x="5062013" y="2975788"/>
              <a:ext cx="6300" cy="12575"/>
            </a:xfrm>
            <a:custGeom>
              <a:avLst/>
              <a:gdLst/>
              <a:ahLst/>
              <a:cxnLst/>
              <a:rect l="l" t="t" r="r" b="b"/>
              <a:pathLst>
                <a:path w="252" h="503" extrusionOk="0">
                  <a:moveTo>
                    <a:pt x="126" y="1"/>
                  </a:moveTo>
                  <a:lnTo>
                    <a:pt x="1" y="42"/>
                  </a:lnTo>
                  <a:lnTo>
                    <a:pt x="126" y="503"/>
                  </a:lnTo>
                  <a:lnTo>
                    <a:pt x="252" y="482"/>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8" name="Google Shape;9278;p37"/>
            <p:cNvSpPr/>
            <p:nvPr/>
          </p:nvSpPr>
          <p:spPr>
            <a:xfrm>
              <a:off x="5071963" y="2973163"/>
              <a:ext cx="6300" cy="12600"/>
            </a:xfrm>
            <a:custGeom>
              <a:avLst/>
              <a:gdLst/>
              <a:ahLst/>
              <a:cxnLst/>
              <a:rect l="l" t="t" r="r" b="b"/>
              <a:pathLst>
                <a:path w="252" h="504" extrusionOk="0">
                  <a:moveTo>
                    <a:pt x="126" y="1"/>
                  </a:moveTo>
                  <a:lnTo>
                    <a:pt x="0" y="22"/>
                  </a:lnTo>
                  <a:lnTo>
                    <a:pt x="126" y="503"/>
                  </a:lnTo>
                  <a:lnTo>
                    <a:pt x="251"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9" name="Google Shape;9279;p37"/>
            <p:cNvSpPr/>
            <p:nvPr/>
          </p:nvSpPr>
          <p:spPr>
            <a:xfrm>
              <a:off x="5081888" y="2971088"/>
              <a:ext cx="5775" cy="12575"/>
            </a:xfrm>
            <a:custGeom>
              <a:avLst/>
              <a:gdLst/>
              <a:ahLst/>
              <a:cxnLst/>
              <a:rect l="l" t="t" r="r" b="b"/>
              <a:pathLst>
                <a:path w="231" h="503" extrusionOk="0">
                  <a:moveTo>
                    <a:pt x="126" y="0"/>
                  </a:moveTo>
                  <a:lnTo>
                    <a:pt x="1" y="21"/>
                  </a:lnTo>
                  <a:lnTo>
                    <a:pt x="126" y="502"/>
                  </a:lnTo>
                  <a:lnTo>
                    <a:pt x="231" y="46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80" name="Google Shape;9280;p37"/>
          <p:cNvGrpSpPr/>
          <p:nvPr/>
        </p:nvGrpSpPr>
        <p:grpSpPr>
          <a:xfrm rot="824594">
            <a:off x="279676" y="4258696"/>
            <a:ext cx="1025402" cy="731650"/>
            <a:chOff x="2422513" y="2930813"/>
            <a:chExt cx="1480888" cy="1056650"/>
          </a:xfrm>
        </p:grpSpPr>
        <p:sp>
          <p:nvSpPr>
            <p:cNvPr id="9281" name="Google Shape;9281;p37"/>
            <p:cNvSpPr/>
            <p:nvPr/>
          </p:nvSpPr>
          <p:spPr>
            <a:xfrm>
              <a:off x="2422525" y="3000388"/>
              <a:ext cx="1480875" cy="987075"/>
            </a:xfrm>
            <a:custGeom>
              <a:avLst/>
              <a:gdLst/>
              <a:ahLst/>
              <a:cxnLst/>
              <a:rect l="l" t="t" r="r" b="b"/>
              <a:pathLst>
                <a:path w="59235" h="39483" extrusionOk="0">
                  <a:moveTo>
                    <a:pt x="607" y="0"/>
                  </a:moveTo>
                  <a:cubicBezTo>
                    <a:pt x="272" y="0"/>
                    <a:pt x="0" y="272"/>
                    <a:pt x="0" y="607"/>
                  </a:cubicBezTo>
                  <a:lnTo>
                    <a:pt x="0" y="38876"/>
                  </a:lnTo>
                  <a:cubicBezTo>
                    <a:pt x="0" y="39211"/>
                    <a:pt x="272" y="39483"/>
                    <a:pt x="607" y="39483"/>
                  </a:cubicBezTo>
                  <a:lnTo>
                    <a:pt x="58628" y="39483"/>
                  </a:lnTo>
                  <a:cubicBezTo>
                    <a:pt x="58963" y="39483"/>
                    <a:pt x="59235" y="39211"/>
                    <a:pt x="59235" y="38876"/>
                  </a:cubicBezTo>
                  <a:lnTo>
                    <a:pt x="59235" y="607"/>
                  </a:lnTo>
                  <a:cubicBezTo>
                    <a:pt x="59235" y="272"/>
                    <a:pt x="58963" y="0"/>
                    <a:pt x="58628" y="0"/>
                  </a:cubicBezTo>
                  <a:close/>
                </a:path>
              </a:pathLst>
            </a:custGeom>
            <a:solidFill>
              <a:srgbClr val="2A4F6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2" name="Google Shape;9282;p37"/>
            <p:cNvSpPr/>
            <p:nvPr/>
          </p:nvSpPr>
          <p:spPr>
            <a:xfrm>
              <a:off x="2422525" y="2964813"/>
              <a:ext cx="1480875" cy="987100"/>
            </a:xfrm>
            <a:custGeom>
              <a:avLst/>
              <a:gdLst/>
              <a:ahLst/>
              <a:cxnLst/>
              <a:rect l="l" t="t" r="r" b="b"/>
              <a:pathLst>
                <a:path w="59235" h="39484" extrusionOk="0">
                  <a:moveTo>
                    <a:pt x="607" y="0"/>
                  </a:moveTo>
                  <a:cubicBezTo>
                    <a:pt x="272" y="0"/>
                    <a:pt x="0" y="272"/>
                    <a:pt x="0" y="607"/>
                  </a:cubicBezTo>
                  <a:lnTo>
                    <a:pt x="0" y="38876"/>
                  </a:lnTo>
                  <a:cubicBezTo>
                    <a:pt x="0" y="39232"/>
                    <a:pt x="272" y="39483"/>
                    <a:pt x="607" y="39483"/>
                  </a:cubicBezTo>
                  <a:lnTo>
                    <a:pt x="58628" y="39483"/>
                  </a:lnTo>
                  <a:cubicBezTo>
                    <a:pt x="58963" y="39483"/>
                    <a:pt x="59235" y="39232"/>
                    <a:pt x="59235" y="38876"/>
                  </a:cubicBezTo>
                  <a:lnTo>
                    <a:pt x="59235" y="607"/>
                  </a:lnTo>
                  <a:cubicBezTo>
                    <a:pt x="59235" y="272"/>
                    <a:pt x="58963" y="0"/>
                    <a:pt x="58628" y="0"/>
                  </a:cubicBezTo>
                  <a:close/>
                </a:path>
              </a:pathLst>
            </a:custGeom>
            <a:solidFill>
              <a:srgbClr val="709DB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3" name="Google Shape;9283;p37"/>
            <p:cNvSpPr/>
            <p:nvPr/>
          </p:nvSpPr>
          <p:spPr>
            <a:xfrm>
              <a:off x="2516675" y="2930813"/>
              <a:ext cx="646550" cy="968775"/>
            </a:xfrm>
            <a:custGeom>
              <a:avLst/>
              <a:gdLst/>
              <a:ahLst/>
              <a:cxnLst/>
              <a:rect l="l" t="t" r="r" b="b"/>
              <a:pathLst>
                <a:path w="25862" h="38751" extrusionOk="0">
                  <a:moveTo>
                    <a:pt x="0" y="0"/>
                  </a:moveTo>
                  <a:lnTo>
                    <a:pt x="0" y="37600"/>
                  </a:lnTo>
                  <a:lnTo>
                    <a:pt x="24460" y="37558"/>
                  </a:lnTo>
                  <a:lnTo>
                    <a:pt x="25862" y="38751"/>
                  </a:lnTo>
                  <a:lnTo>
                    <a:pt x="25862" y="1402"/>
                  </a:lnTo>
                  <a:lnTo>
                    <a:pt x="24460" y="0"/>
                  </a:lnTo>
                  <a:close/>
                </a:path>
              </a:pathLst>
            </a:custGeom>
            <a:solidFill>
              <a:srgbClr val="FFFEE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4" name="Google Shape;9284;p37"/>
            <p:cNvSpPr/>
            <p:nvPr/>
          </p:nvSpPr>
          <p:spPr>
            <a:xfrm>
              <a:off x="3128175" y="2930813"/>
              <a:ext cx="35050" cy="968775"/>
            </a:xfrm>
            <a:custGeom>
              <a:avLst/>
              <a:gdLst/>
              <a:ahLst/>
              <a:cxnLst/>
              <a:rect l="l" t="t" r="r" b="b"/>
              <a:pathLst>
                <a:path w="1402" h="38751" extrusionOk="0">
                  <a:moveTo>
                    <a:pt x="0" y="0"/>
                  </a:moveTo>
                  <a:lnTo>
                    <a:pt x="0" y="37558"/>
                  </a:lnTo>
                  <a:lnTo>
                    <a:pt x="1402" y="38751"/>
                  </a:lnTo>
                  <a:lnTo>
                    <a:pt x="1402" y="1402"/>
                  </a:lnTo>
                  <a:lnTo>
                    <a:pt x="0" y="0"/>
                  </a:lnTo>
                  <a:close/>
                </a:path>
              </a:pathLst>
            </a:custGeom>
            <a:solidFill>
              <a:srgbClr val="FFF0DF"/>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5" name="Google Shape;9285;p37"/>
            <p:cNvSpPr/>
            <p:nvPr/>
          </p:nvSpPr>
          <p:spPr>
            <a:xfrm>
              <a:off x="2490525" y="3869763"/>
              <a:ext cx="672700" cy="29825"/>
            </a:xfrm>
            <a:custGeom>
              <a:avLst/>
              <a:gdLst/>
              <a:ahLst/>
              <a:cxnLst/>
              <a:rect l="l" t="t" r="r" b="b"/>
              <a:pathLst>
                <a:path w="26908" h="1193" extrusionOk="0">
                  <a:moveTo>
                    <a:pt x="25506" y="0"/>
                  </a:moveTo>
                  <a:lnTo>
                    <a:pt x="1046" y="42"/>
                  </a:lnTo>
                  <a:lnTo>
                    <a:pt x="0" y="1193"/>
                  </a:lnTo>
                  <a:lnTo>
                    <a:pt x="26908" y="1193"/>
                  </a:lnTo>
                  <a:lnTo>
                    <a:pt x="25506"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6" name="Google Shape;9286;p37"/>
            <p:cNvSpPr/>
            <p:nvPr/>
          </p:nvSpPr>
          <p:spPr>
            <a:xfrm>
              <a:off x="2490525" y="2930813"/>
              <a:ext cx="26175" cy="968775"/>
            </a:xfrm>
            <a:custGeom>
              <a:avLst/>
              <a:gdLst/>
              <a:ahLst/>
              <a:cxnLst/>
              <a:rect l="l" t="t" r="r" b="b"/>
              <a:pathLst>
                <a:path w="1047" h="38751" extrusionOk="0">
                  <a:moveTo>
                    <a:pt x="1046" y="0"/>
                  </a:moveTo>
                  <a:lnTo>
                    <a:pt x="0" y="2030"/>
                  </a:lnTo>
                  <a:lnTo>
                    <a:pt x="0" y="38751"/>
                  </a:lnTo>
                  <a:lnTo>
                    <a:pt x="1046" y="37600"/>
                  </a:lnTo>
                  <a:lnTo>
                    <a:pt x="1046" y="0"/>
                  </a:lnTo>
                  <a:close/>
                </a:path>
              </a:pathLst>
            </a:custGeom>
            <a:solidFill>
              <a:srgbClr val="FFD6B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7" name="Google Shape;9287;p37"/>
            <p:cNvSpPr/>
            <p:nvPr/>
          </p:nvSpPr>
          <p:spPr>
            <a:xfrm>
              <a:off x="3163200" y="2930813"/>
              <a:ext cx="646575" cy="968775"/>
            </a:xfrm>
            <a:custGeom>
              <a:avLst/>
              <a:gdLst/>
              <a:ahLst/>
              <a:cxnLst/>
              <a:rect l="l" t="t" r="r" b="b"/>
              <a:pathLst>
                <a:path w="25863" h="38751" extrusionOk="0">
                  <a:moveTo>
                    <a:pt x="1403" y="0"/>
                  </a:moveTo>
                  <a:lnTo>
                    <a:pt x="1" y="1402"/>
                  </a:lnTo>
                  <a:lnTo>
                    <a:pt x="1" y="38751"/>
                  </a:lnTo>
                  <a:lnTo>
                    <a:pt x="1403" y="37558"/>
                  </a:lnTo>
                  <a:lnTo>
                    <a:pt x="25863" y="37600"/>
                  </a:lnTo>
                  <a:lnTo>
                    <a:pt x="25863" y="0"/>
                  </a:lnTo>
                  <a:close/>
                </a:path>
              </a:pathLst>
            </a:custGeom>
            <a:solidFill>
              <a:srgbClr val="FFFEE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8" name="Google Shape;9288;p37"/>
            <p:cNvSpPr/>
            <p:nvPr/>
          </p:nvSpPr>
          <p:spPr>
            <a:xfrm>
              <a:off x="3163200" y="2930813"/>
              <a:ext cx="35075" cy="968775"/>
            </a:xfrm>
            <a:custGeom>
              <a:avLst/>
              <a:gdLst/>
              <a:ahLst/>
              <a:cxnLst/>
              <a:rect l="l" t="t" r="r" b="b"/>
              <a:pathLst>
                <a:path w="1403" h="38751" extrusionOk="0">
                  <a:moveTo>
                    <a:pt x="1403" y="0"/>
                  </a:moveTo>
                  <a:lnTo>
                    <a:pt x="1" y="1402"/>
                  </a:lnTo>
                  <a:lnTo>
                    <a:pt x="1" y="38751"/>
                  </a:lnTo>
                  <a:lnTo>
                    <a:pt x="1403" y="37558"/>
                  </a:lnTo>
                  <a:lnTo>
                    <a:pt x="1403" y="0"/>
                  </a:lnTo>
                  <a:close/>
                </a:path>
              </a:pathLst>
            </a:custGeom>
            <a:solidFill>
              <a:srgbClr val="FFF0DF"/>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9" name="Google Shape;9289;p37"/>
            <p:cNvSpPr/>
            <p:nvPr/>
          </p:nvSpPr>
          <p:spPr>
            <a:xfrm>
              <a:off x="3163200" y="3869763"/>
              <a:ext cx="672725" cy="29825"/>
            </a:xfrm>
            <a:custGeom>
              <a:avLst/>
              <a:gdLst/>
              <a:ahLst/>
              <a:cxnLst/>
              <a:rect l="l" t="t" r="r" b="b"/>
              <a:pathLst>
                <a:path w="26909" h="1193" extrusionOk="0">
                  <a:moveTo>
                    <a:pt x="1403" y="0"/>
                  </a:moveTo>
                  <a:lnTo>
                    <a:pt x="1" y="1193"/>
                  </a:lnTo>
                  <a:lnTo>
                    <a:pt x="26909" y="1193"/>
                  </a:lnTo>
                  <a:lnTo>
                    <a:pt x="25863" y="42"/>
                  </a:lnTo>
                  <a:lnTo>
                    <a:pt x="1403"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0" name="Google Shape;9290;p37"/>
            <p:cNvSpPr/>
            <p:nvPr/>
          </p:nvSpPr>
          <p:spPr>
            <a:xfrm>
              <a:off x="3809750" y="2930813"/>
              <a:ext cx="26175" cy="968775"/>
            </a:xfrm>
            <a:custGeom>
              <a:avLst/>
              <a:gdLst/>
              <a:ahLst/>
              <a:cxnLst/>
              <a:rect l="l" t="t" r="r" b="b"/>
              <a:pathLst>
                <a:path w="1047" h="38751" extrusionOk="0">
                  <a:moveTo>
                    <a:pt x="1" y="0"/>
                  </a:moveTo>
                  <a:lnTo>
                    <a:pt x="1" y="37600"/>
                  </a:lnTo>
                  <a:lnTo>
                    <a:pt x="1047" y="38751"/>
                  </a:lnTo>
                  <a:lnTo>
                    <a:pt x="1047" y="2030"/>
                  </a:lnTo>
                  <a:lnTo>
                    <a:pt x="1" y="0"/>
                  </a:lnTo>
                  <a:close/>
                </a:path>
              </a:pathLst>
            </a:custGeom>
            <a:solidFill>
              <a:srgbClr val="FFD6B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1" name="Google Shape;9291;p37"/>
            <p:cNvSpPr/>
            <p:nvPr/>
          </p:nvSpPr>
          <p:spPr>
            <a:xfrm>
              <a:off x="3291375" y="2999863"/>
              <a:ext cx="453550" cy="8375"/>
            </a:xfrm>
            <a:custGeom>
              <a:avLst/>
              <a:gdLst/>
              <a:ahLst/>
              <a:cxnLst/>
              <a:rect l="l" t="t" r="r" b="b"/>
              <a:pathLst>
                <a:path w="18142" h="335" extrusionOk="0">
                  <a:moveTo>
                    <a:pt x="0" y="0"/>
                  </a:moveTo>
                  <a:lnTo>
                    <a:pt x="0" y="335"/>
                  </a:lnTo>
                  <a:lnTo>
                    <a:pt x="18141" y="335"/>
                  </a:lnTo>
                  <a:lnTo>
                    <a:pt x="18141"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2" name="Google Shape;9292;p37"/>
            <p:cNvSpPr/>
            <p:nvPr/>
          </p:nvSpPr>
          <p:spPr>
            <a:xfrm>
              <a:off x="3291375" y="3033338"/>
              <a:ext cx="453550" cy="8900"/>
            </a:xfrm>
            <a:custGeom>
              <a:avLst/>
              <a:gdLst/>
              <a:ahLst/>
              <a:cxnLst/>
              <a:rect l="l" t="t" r="r" b="b"/>
              <a:pathLst>
                <a:path w="18142" h="356" extrusionOk="0">
                  <a:moveTo>
                    <a:pt x="0" y="0"/>
                  </a:moveTo>
                  <a:lnTo>
                    <a:pt x="0" y="356"/>
                  </a:lnTo>
                  <a:lnTo>
                    <a:pt x="18141" y="356"/>
                  </a:lnTo>
                  <a:lnTo>
                    <a:pt x="18141"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3" name="Google Shape;9293;p37"/>
            <p:cNvSpPr/>
            <p:nvPr/>
          </p:nvSpPr>
          <p:spPr>
            <a:xfrm>
              <a:off x="3291375" y="3067338"/>
              <a:ext cx="453550" cy="8900"/>
            </a:xfrm>
            <a:custGeom>
              <a:avLst/>
              <a:gdLst/>
              <a:ahLst/>
              <a:cxnLst/>
              <a:rect l="l" t="t" r="r" b="b"/>
              <a:pathLst>
                <a:path w="18142" h="356" extrusionOk="0">
                  <a:moveTo>
                    <a:pt x="0" y="0"/>
                  </a:moveTo>
                  <a:lnTo>
                    <a:pt x="0" y="356"/>
                  </a:lnTo>
                  <a:lnTo>
                    <a:pt x="18141" y="356"/>
                  </a:lnTo>
                  <a:lnTo>
                    <a:pt x="18141"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4" name="Google Shape;9294;p37"/>
            <p:cNvSpPr/>
            <p:nvPr/>
          </p:nvSpPr>
          <p:spPr>
            <a:xfrm>
              <a:off x="3291375" y="3100813"/>
              <a:ext cx="453550" cy="8925"/>
            </a:xfrm>
            <a:custGeom>
              <a:avLst/>
              <a:gdLst/>
              <a:ahLst/>
              <a:cxnLst/>
              <a:rect l="l" t="t" r="r" b="b"/>
              <a:pathLst>
                <a:path w="18142" h="357" extrusionOk="0">
                  <a:moveTo>
                    <a:pt x="0" y="0"/>
                  </a:moveTo>
                  <a:lnTo>
                    <a:pt x="0" y="356"/>
                  </a:lnTo>
                  <a:lnTo>
                    <a:pt x="18141" y="356"/>
                  </a:lnTo>
                  <a:lnTo>
                    <a:pt x="18141"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5" name="Google Shape;9295;p37"/>
            <p:cNvSpPr/>
            <p:nvPr/>
          </p:nvSpPr>
          <p:spPr>
            <a:xfrm>
              <a:off x="3291375" y="3134813"/>
              <a:ext cx="453550" cy="8925"/>
            </a:xfrm>
            <a:custGeom>
              <a:avLst/>
              <a:gdLst/>
              <a:ahLst/>
              <a:cxnLst/>
              <a:rect l="l" t="t" r="r" b="b"/>
              <a:pathLst>
                <a:path w="18142" h="357" extrusionOk="0">
                  <a:moveTo>
                    <a:pt x="0" y="0"/>
                  </a:moveTo>
                  <a:lnTo>
                    <a:pt x="0" y="356"/>
                  </a:lnTo>
                  <a:lnTo>
                    <a:pt x="18141" y="356"/>
                  </a:lnTo>
                  <a:lnTo>
                    <a:pt x="18141"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6" name="Google Shape;9296;p37"/>
            <p:cNvSpPr/>
            <p:nvPr/>
          </p:nvSpPr>
          <p:spPr>
            <a:xfrm>
              <a:off x="3291375" y="3168288"/>
              <a:ext cx="453550" cy="8925"/>
            </a:xfrm>
            <a:custGeom>
              <a:avLst/>
              <a:gdLst/>
              <a:ahLst/>
              <a:cxnLst/>
              <a:rect l="l" t="t" r="r" b="b"/>
              <a:pathLst>
                <a:path w="18142" h="357" extrusionOk="0">
                  <a:moveTo>
                    <a:pt x="0" y="0"/>
                  </a:moveTo>
                  <a:lnTo>
                    <a:pt x="0" y="356"/>
                  </a:lnTo>
                  <a:lnTo>
                    <a:pt x="18141" y="356"/>
                  </a:lnTo>
                  <a:lnTo>
                    <a:pt x="18141"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7" name="Google Shape;9297;p37"/>
            <p:cNvSpPr/>
            <p:nvPr/>
          </p:nvSpPr>
          <p:spPr>
            <a:xfrm>
              <a:off x="3291375" y="3202288"/>
              <a:ext cx="453550" cy="8925"/>
            </a:xfrm>
            <a:custGeom>
              <a:avLst/>
              <a:gdLst/>
              <a:ahLst/>
              <a:cxnLst/>
              <a:rect l="l" t="t" r="r" b="b"/>
              <a:pathLst>
                <a:path w="18142" h="357" extrusionOk="0">
                  <a:moveTo>
                    <a:pt x="0" y="1"/>
                  </a:moveTo>
                  <a:lnTo>
                    <a:pt x="0" y="356"/>
                  </a:lnTo>
                  <a:lnTo>
                    <a:pt x="18141" y="356"/>
                  </a:lnTo>
                  <a:lnTo>
                    <a:pt x="18141"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8" name="Google Shape;9298;p37"/>
            <p:cNvSpPr/>
            <p:nvPr/>
          </p:nvSpPr>
          <p:spPr>
            <a:xfrm>
              <a:off x="3291375" y="3235763"/>
              <a:ext cx="453550" cy="8925"/>
            </a:xfrm>
            <a:custGeom>
              <a:avLst/>
              <a:gdLst/>
              <a:ahLst/>
              <a:cxnLst/>
              <a:rect l="l" t="t" r="r" b="b"/>
              <a:pathLst>
                <a:path w="18142" h="357" extrusionOk="0">
                  <a:moveTo>
                    <a:pt x="0" y="1"/>
                  </a:moveTo>
                  <a:lnTo>
                    <a:pt x="0" y="356"/>
                  </a:lnTo>
                  <a:lnTo>
                    <a:pt x="18141" y="356"/>
                  </a:lnTo>
                  <a:lnTo>
                    <a:pt x="18141"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9" name="Google Shape;9299;p37"/>
            <p:cNvSpPr/>
            <p:nvPr/>
          </p:nvSpPr>
          <p:spPr>
            <a:xfrm>
              <a:off x="3291375" y="3269763"/>
              <a:ext cx="453550" cy="8925"/>
            </a:xfrm>
            <a:custGeom>
              <a:avLst/>
              <a:gdLst/>
              <a:ahLst/>
              <a:cxnLst/>
              <a:rect l="l" t="t" r="r" b="b"/>
              <a:pathLst>
                <a:path w="18142" h="357" extrusionOk="0">
                  <a:moveTo>
                    <a:pt x="0" y="1"/>
                  </a:moveTo>
                  <a:lnTo>
                    <a:pt x="0" y="356"/>
                  </a:lnTo>
                  <a:lnTo>
                    <a:pt x="18141" y="356"/>
                  </a:lnTo>
                  <a:lnTo>
                    <a:pt x="18141"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0" name="Google Shape;9300;p37"/>
            <p:cNvSpPr/>
            <p:nvPr/>
          </p:nvSpPr>
          <p:spPr>
            <a:xfrm>
              <a:off x="3291375" y="3303238"/>
              <a:ext cx="453550" cy="8925"/>
            </a:xfrm>
            <a:custGeom>
              <a:avLst/>
              <a:gdLst/>
              <a:ahLst/>
              <a:cxnLst/>
              <a:rect l="l" t="t" r="r" b="b"/>
              <a:pathLst>
                <a:path w="18142" h="357" extrusionOk="0">
                  <a:moveTo>
                    <a:pt x="0" y="1"/>
                  </a:moveTo>
                  <a:lnTo>
                    <a:pt x="0" y="356"/>
                  </a:lnTo>
                  <a:lnTo>
                    <a:pt x="18141" y="356"/>
                  </a:lnTo>
                  <a:lnTo>
                    <a:pt x="18141"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1" name="Google Shape;9301;p37"/>
            <p:cNvSpPr/>
            <p:nvPr/>
          </p:nvSpPr>
          <p:spPr>
            <a:xfrm>
              <a:off x="3291375" y="3337238"/>
              <a:ext cx="453550" cy="8925"/>
            </a:xfrm>
            <a:custGeom>
              <a:avLst/>
              <a:gdLst/>
              <a:ahLst/>
              <a:cxnLst/>
              <a:rect l="l" t="t" r="r" b="b"/>
              <a:pathLst>
                <a:path w="18142" h="357" extrusionOk="0">
                  <a:moveTo>
                    <a:pt x="0" y="1"/>
                  </a:moveTo>
                  <a:lnTo>
                    <a:pt x="0" y="357"/>
                  </a:lnTo>
                  <a:lnTo>
                    <a:pt x="18141" y="357"/>
                  </a:lnTo>
                  <a:lnTo>
                    <a:pt x="18141"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2" name="Google Shape;9302;p37"/>
            <p:cNvSpPr/>
            <p:nvPr/>
          </p:nvSpPr>
          <p:spPr>
            <a:xfrm>
              <a:off x="3291375" y="3370713"/>
              <a:ext cx="453550" cy="8925"/>
            </a:xfrm>
            <a:custGeom>
              <a:avLst/>
              <a:gdLst/>
              <a:ahLst/>
              <a:cxnLst/>
              <a:rect l="l" t="t" r="r" b="b"/>
              <a:pathLst>
                <a:path w="18142" h="357" extrusionOk="0">
                  <a:moveTo>
                    <a:pt x="0" y="1"/>
                  </a:moveTo>
                  <a:lnTo>
                    <a:pt x="0" y="357"/>
                  </a:lnTo>
                  <a:lnTo>
                    <a:pt x="18141" y="357"/>
                  </a:lnTo>
                  <a:lnTo>
                    <a:pt x="18141"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3" name="Google Shape;9303;p37"/>
            <p:cNvSpPr/>
            <p:nvPr/>
          </p:nvSpPr>
          <p:spPr>
            <a:xfrm>
              <a:off x="3291375" y="3404713"/>
              <a:ext cx="453550" cy="8925"/>
            </a:xfrm>
            <a:custGeom>
              <a:avLst/>
              <a:gdLst/>
              <a:ahLst/>
              <a:cxnLst/>
              <a:rect l="l" t="t" r="r" b="b"/>
              <a:pathLst>
                <a:path w="18142" h="357" extrusionOk="0">
                  <a:moveTo>
                    <a:pt x="0" y="1"/>
                  </a:moveTo>
                  <a:lnTo>
                    <a:pt x="0" y="357"/>
                  </a:lnTo>
                  <a:lnTo>
                    <a:pt x="18141" y="357"/>
                  </a:lnTo>
                  <a:lnTo>
                    <a:pt x="18141"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4" name="Google Shape;9304;p37"/>
            <p:cNvSpPr/>
            <p:nvPr/>
          </p:nvSpPr>
          <p:spPr>
            <a:xfrm>
              <a:off x="3291375" y="3438713"/>
              <a:ext cx="453550" cy="8400"/>
            </a:xfrm>
            <a:custGeom>
              <a:avLst/>
              <a:gdLst/>
              <a:ahLst/>
              <a:cxnLst/>
              <a:rect l="l" t="t" r="r" b="b"/>
              <a:pathLst>
                <a:path w="18142" h="336" extrusionOk="0">
                  <a:moveTo>
                    <a:pt x="0" y="1"/>
                  </a:moveTo>
                  <a:lnTo>
                    <a:pt x="0" y="336"/>
                  </a:lnTo>
                  <a:lnTo>
                    <a:pt x="18141" y="336"/>
                  </a:lnTo>
                  <a:lnTo>
                    <a:pt x="18141"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5" name="Google Shape;9305;p37"/>
            <p:cNvSpPr/>
            <p:nvPr/>
          </p:nvSpPr>
          <p:spPr>
            <a:xfrm>
              <a:off x="3291375" y="3472213"/>
              <a:ext cx="453550" cy="8900"/>
            </a:xfrm>
            <a:custGeom>
              <a:avLst/>
              <a:gdLst/>
              <a:ahLst/>
              <a:cxnLst/>
              <a:rect l="l" t="t" r="r" b="b"/>
              <a:pathLst>
                <a:path w="18142" h="356" extrusionOk="0">
                  <a:moveTo>
                    <a:pt x="0" y="0"/>
                  </a:moveTo>
                  <a:lnTo>
                    <a:pt x="0" y="356"/>
                  </a:lnTo>
                  <a:lnTo>
                    <a:pt x="18141" y="356"/>
                  </a:lnTo>
                  <a:lnTo>
                    <a:pt x="18141"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6" name="Google Shape;9306;p37"/>
            <p:cNvSpPr/>
            <p:nvPr/>
          </p:nvSpPr>
          <p:spPr>
            <a:xfrm>
              <a:off x="3291375" y="3506213"/>
              <a:ext cx="453550" cy="8375"/>
            </a:xfrm>
            <a:custGeom>
              <a:avLst/>
              <a:gdLst/>
              <a:ahLst/>
              <a:cxnLst/>
              <a:rect l="l" t="t" r="r" b="b"/>
              <a:pathLst>
                <a:path w="18142" h="335" extrusionOk="0">
                  <a:moveTo>
                    <a:pt x="0" y="0"/>
                  </a:moveTo>
                  <a:lnTo>
                    <a:pt x="0" y="335"/>
                  </a:lnTo>
                  <a:lnTo>
                    <a:pt x="18141" y="335"/>
                  </a:lnTo>
                  <a:lnTo>
                    <a:pt x="18141"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7" name="Google Shape;9307;p37"/>
            <p:cNvSpPr/>
            <p:nvPr/>
          </p:nvSpPr>
          <p:spPr>
            <a:xfrm>
              <a:off x="3291375" y="3539688"/>
              <a:ext cx="453550" cy="8900"/>
            </a:xfrm>
            <a:custGeom>
              <a:avLst/>
              <a:gdLst/>
              <a:ahLst/>
              <a:cxnLst/>
              <a:rect l="l" t="t" r="r" b="b"/>
              <a:pathLst>
                <a:path w="18142" h="356" extrusionOk="0">
                  <a:moveTo>
                    <a:pt x="0" y="0"/>
                  </a:moveTo>
                  <a:lnTo>
                    <a:pt x="0" y="356"/>
                  </a:lnTo>
                  <a:lnTo>
                    <a:pt x="18141" y="356"/>
                  </a:lnTo>
                  <a:lnTo>
                    <a:pt x="18141"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8" name="Google Shape;9308;p37"/>
            <p:cNvSpPr/>
            <p:nvPr/>
          </p:nvSpPr>
          <p:spPr>
            <a:xfrm>
              <a:off x="3291375" y="3573688"/>
              <a:ext cx="453550" cy="8400"/>
            </a:xfrm>
            <a:custGeom>
              <a:avLst/>
              <a:gdLst/>
              <a:ahLst/>
              <a:cxnLst/>
              <a:rect l="l" t="t" r="r" b="b"/>
              <a:pathLst>
                <a:path w="18142" h="336" extrusionOk="0">
                  <a:moveTo>
                    <a:pt x="0" y="0"/>
                  </a:moveTo>
                  <a:lnTo>
                    <a:pt x="0" y="335"/>
                  </a:lnTo>
                  <a:lnTo>
                    <a:pt x="18141" y="335"/>
                  </a:lnTo>
                  <a:lnTo>
                    <a:pt x="18141"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9" name="Google Shape;9309;p37"/>
            <p:cNvSpPr/>
            <p:nvPr/>
          </p:nvSpPr>
          <p:spPr>
            <a:xfrm>
              <a:off x="3291375" y="3607163"/>
              <a:ext cx="453550" cy="8925"/>
            </a:xfrm>
            <a:custGeom>
              <a:avLst/>
              <a:gdLst/>
              <a:ahLst/>
              <a:cxnLst/>
              <a:rect l="l" t="t" r="r" b="b"/>
              <a:pathLst>
                <a:path w="18142" h="357" extrusionOk="0">
                  <a:moveTo>
                    <a:pt x="0" y="0"/>
                  </a:moveTo>
                  <a:lnTo>
                    <a:pt x="0" y="356"/>
                  </a:lnTo>
                  <a:lnTo>
                    <a:pt x="18141" y="356"/>
                  </a:lnTo>
                  <a:lnTo>
                    <a:pt x="18141"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0" name="Google Shape;9310;p37"/>
            <p:cNvSpPr/>
            <p:nvPr/>
          </p:nvSpPr>
          <p:spPr>
            <a:xfrm>
              <a:off x="3291375" y="3641163"/>
              <a:ext cx="453550" cy="8925"/>
            </a:xfrm>
            <a:custGeom>
              <a:avLst/>
              <a:gdLst/>
              <a:ahLst/>
              <a:cxnLst/>
              <a:rect l="l" t="t" r="r" b="b"/>
              <a:pathLst>
                <a:path w="18142" h="357" extrusionOk="0">
                  <a:moveTo>
                    <a:pt x="0" y="0"/>
                  </a:moveTo>
                  <a:lnTo>
                    <a:pt x="0" y="356"/>
                  </a:lnTo>
                  <a:lnTo>
                    <a:pt x="18141" y="356"/>
                  </a:lnTo>
                  <a:lnTo>
                    <a:pt x="18141"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1" name="Google Shape;9311;p37"/>
            <p:cNvSpPr/>
            <p:nvPr/>
          </p:nvSpPr>
          <p:spPr>
            <a:xfrm>
              <a:off x="3291375" y="3674638"/>
              <a:ext cx="453550" cy="8925"/>
            </a:xfrm>
            <a:custGeom>
              <a:avLst/>
              <a:gdLst/>
              <a:ahLst/>
              <a:cxnLst/>
              <a:rect l="l" t="t" r="r" b="b"/>
              <a:pathLst>
                <a:path w="18142" h="357" extrusionOk="0">
                  <a:moveTo>
                    <a:pt x="0" y="1"/>
                  </a:moveTo>
                  <a:lnTo>
                    <a:pt x="0" y="356"/>
                  </a:lnTo>
                  <a:lnTo>
                    <a:pt x="18141" y="356"/>
                  </a:lnTo>
                  <a:lnTo>
                    <a:pt x="18141"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2" name="Google Shape;9312;p37"/>
            <p:cNvSpPr/>
            <p:nvPr/>
          </p:nvSpPr>
          <p:spPr>
            <a:xfrm>
              <a:off x="3291375" y="3708638"/>
              <a:ext cx="453550" cy="8400"/>
            </a:xfrm>
            <a:custGeom>
              <a:avLst/>
              <a:gdLst/>
              <a:ahLst/>
              <a:cxnLst/>
              <a:rect l="l" t="t" r="r" b="b"/>
              <a:pathLst>
                <a:path w="18142" h="336" extrusionOk="0">
                  <a:moveTo>
                    <a:pt x="0" y="1"/>
                  </a:moveTo>
                  <a:lnTo>
                    <a:pt x="0" y="335"/>
                  </a:lnTo>
                  <a:lnTo>
                    <a:pt x="18141" y="335"/>
                  </a:lnTo>
                  <a:lnTo>
                    <a:pt x="18141"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3" name="Google Shape;9313;p37"/>
            <p:cNvSpPr/>
            <p:nvPr/>
          </p:nvSpPr>
          <p:spPr>
            <a:xfrm>
              <a:off x="3291375" y="3742113"/>
              <a:ext cx="453550" cy="8925"/>
            </a:xfrm>
            <a:custGeom>
              <a:avLst/>
              <a:gdLst/>
              <a:ahLst/>
              <a:cxnLst/>
              <a:rect l="l" t="t" r="r" b="b"/>
              <a:pathLst>
                <a:path w="18142" h="357" extrusionOk="0">
                  <a:moveTo>
                    <a:pt x="0" y="1"/>
                  </a:moveTo>
                  <a:lnTo>
                    <a:pt x="0" y="356"/>
                  </a:lnTo>
                  <a:lnTo>
                    <a:pt x="18141" y="356"/>
                  </a:lnTo>
                  <a:lnTo>
                    <a:pt x="18141"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4" name="Google Shape;9314;p37"/>
            <p:cNvSpPr/>
            <p:nvPr/>
          </p:nvSpPr>
          <p:spPr>
            <a:xfrm>
              <a:off x="3291375" y="3776113"/>
              <a:ext cx="453550" cy="8925"/>
            </a:xfrm>
            <a:custGeom>
              <a:avLst/>
              <a:gdLst/>
              <a:ahLst/>
              <a:cxnLst/>
              <a:rect l="l" t="t" r="r" b="b"/>
              <a:pathLst>
                <a:path w="18142" h="357" extrusionOk="0">
                  <a:moveTo>
                    <a:pt x="0" y="1"/>
                  </a:moveTo>
                  <a:lnTo>
                    <a:pt x="0" y="356"/>
                  </a:lnTo>
                  <a:lnTo>
                    <a:pt x="18141" y="356"/>
                  </a:lnTo>
                  <a:lnTo>
                    <a:pt x="18141"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5" name="Google Shape;9315;p37"/>
            <p:cNvSpPr/>
            <p:nvPr/>
          </p:nvSpPr>
          <p:spPr>
            <a:xfrm>
              <a:off x="2581000" y="2999863"/>
              <a:ext cx="454075" cy="8375"/>
            </a:xfrm>
            <a:custGeom>
              <a:avLst/>
              <a:gdLst/>
              <a:ahLst/>
              <a:cxnLst/>
              <a:rect l="l" t="t" r="r" b="b"/>
              <a:pathLst>
                <a:path w="18163" h="335" extrusionOk="0">
                  <a:moveTo>
                    <a:pt x="1" y="0"/>
                  </a:moveTo>
                  <a:lnTo>
                    <a:pt x="1" y="335"/>
                  </a:lnTo>
                  <a:lnTo>
                    <a:pt x="18163" y="335"/>
                  </a:lnTo>
                  <a:lnTo>
                    <a:pt x="18163"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6" name="Google Shape;9316;p37"/>
            <p:cNvSpPr/>
            <p:nvPr/>
          </p:nvSpPr>
          <p:spPr>
            <a:xfrm>
              <a:off x="2581000" y="3033338"/>
              <a:ext cx="454075" cy="8900"/>
            </a:xfrm>
            <a:custGeom>
              <a:avLst/>
              <a:gdLst/>
              <a:ahLst/>
              <a:cxnLst/>
              <a:rect l="l" t="t" r="r" b="b"/>
              <a:pathLst>
                <a:path w="18163" h="356" extrusionOk="0">
                  <a:moveTo>
                    <a:pt x="1" y="0"/>
                  </a:moveTo>
                  <a:lnTo>
                    <a:pt x="1" y="356"/>
                  </a:lnTo>
                  <a:lnTo>
                    <a:pt x="18163" y="356"/>
                  </a:lnTo>
                  <a:lnTo>
                    <a:pt x="18163"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7" name="Google Shape;9317;p37"/>
            <p:cNvSpPr/>
            <p:nvPr/>
          </p:nvSpPr>
          <p:spPr>
            <a:xfrm>
              <a:off x="2581000" y="3067338"/>
              <a:ext cx="454075" cy="8900"/>
            </a:xfrm>
            <a:custGeom>
              <a:avLst/>
              <a:gdLst/>
              <a:ahLst/>
              <a:cxnLst/>
              <a:rect l="l" t="t" r="r" b="b"/>
              <a:pathLst>
                <a:path w="18163" h="356" extrusionOk="0">
                  <a:moveTo>
                    <a:pt x="1" y="0"/>
                  </a:moveTo>
                  <a:lnTo>
                    <a:pt x="1" y="356"/>
                  </a:lnTo>
                  <a:lnTo>
                    <a:pt x="18163" y="356"/>
                  </a:lnTo>
                  <a:lnTo>
                    <a:pt x="18163"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8" name="Google Shape;9318;p37"/>
            <p:cNvSpPr/>
            <p:nvPr/>
          </p:nvSpPr>
          <p:spPr>
            <a:xfrm>
              <a:off x="2581000" y="3100813"/>
              <a:ext cx="454075" cy="8925"/>
            </a:xfrm>
            <a:custGeom>
              <a:avLst/>
              <a:gdLst/>
              <a:ahLst/>
              <a:cxnLst/>
              <a:rect l="l" t="t" r="r" b="b"/>
              <a:pathLst>
                <a:path w="18163" h="357" extrusionOk="0">
                  <a:moveTo>
                    <a:pt x="1" y="0"/>
                  </a:moveTo>
                  <a:lnTo>
                    <a:pt x="1" y="356"/>
                  </a:lnTo>
                  <a:lnTo>
                    <a:pt x="18163" y="356"/>
                  </a:lnTo>
                  <a:lnTo>
                    <a:pt x="18163"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9" name="Google Shape;9319;p37"/>
            <p:cNvSpPr/>
            <p:nvPr/>
          </p:nvSpPr>
          <p:spPr>
            <a:xfrm>
              <a:off x="2581000" y="3134813"/>
              <a:ext cx="454075" cy="8925"/>
            </a:xfrm>
            <a:custGeom>
              <a:avLst/>
              <a:gdLst/>
              <a:ahLst/>
              <a:cxnLst/>
              <a:rect l="l" t="t" r="r" b="b"/>
              <a:pathLst>
                <a:path w="18163" h="357" extrusionOk="0">
                  <a:moveTo>
                    <a:pt x="1" y="0"/>
                  </a:moveTo>
                  <a:lnTo>
                    <a:pt x="1" y="356"/>
                  </a:lnTo>
                  <a:lnTo>
                    <a:pt x="18163" y="356"/>
                  </a:lnTo>
                  <a:lnTo>
                    <a:pt x="18163"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0" name="Google Shape;9320;p37"/>
            <p:cNvSpPr/>
            <p:nvPr/>
          </p:nvSpPr>
          <p:spPr>
            <a:xfrm>
              <a:off x="2581000" y="3168288"/>
              <a:ext cx="454075" cy="8925"/>
            </a:xfrm>
            <a:custGeom>
              <a:avLst/>
              <a:gdLst/>
              <a:ahLst/>
              <a:cxnLst/>
              <a:rect l="l" t="t" r="r" b="b"/>
              <a:pathLst>
                <a:path w="18163" h="357" extrusionOk="0">
                  <a:moveTo>
                    <a:pt x="1" y="0"/>
                  </a:moveTo>
                  <a:lnTo>
                    <a:pt x="1" y="356"/>
                  </a:lnTo>
                  <a:lnTo>
                    <a:pt x="18163" y="356"/>
                  </a:lnTo>
                  <a:lnTo>
                    <a:pt x="18163"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1" name="Google Shape;9321;p37"/>
            <p:cNvSpPr/>
            <p:nvPr/>
          </p:nvSpPr>
          <p:spPr>
            <a:xfrm>
              <a:off x="2581000" y="3202288"/>
              <a:ext cx="454075" cy="8925"/>
            </a:xfrm>
            <a:custGeom>
              <a:avLst/>
              <a:gdLst/>
              <a:ahLst/>
              <a:cxnLst/>
              <a:rect l="l" t="t" r="r" b="b"/>
              <a:pathLst>
                <a:path w="18163" h="357" extrusionOk="0">
                  <a:moveTo>
                    <a:pt x="1" y="1"/>
                  </a:moveTo>
                  <a:lnTo>
                    <a:pt x="1" y="356"/>
                  </a:lnTo>
                  <a:lnTo>
                    <a:pt x="18163" y="356"/>
                  </a:lnTo>
                  <a:lnTo>
                    <a:pt x="18163"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2" name="Google Shape;9322;p37"/>
            <p:cNvSpPr/>
            <p:nvPr/>
          </p:nvSpPr>
          <p:spPr>
            <a:xfrm>
              <a:off x="2581000" y="3235763"/>
              <a:ext cx="454075" cy="8925"/>
            </a:xfrm>
            <a:custGeom>
              <a:avLst/>
              <a:gdLst/>
              <a:ahLst/>
              <a:cxnLst/>
              <a:rect l="l" t="t" r="r" b="b"/>
              <a:pathLst>
                <a:path w="18163" h="357" extrusionOk="0">
                  <a:moveTo>
                    <a:pt x="1" y="1"/>
                  </a:moveTo>
                  <a:lnTo>
                    <a:pt x="1" y="356"/>
                  </a:lnTo>
                  <a:lnTo>
                    <a:pt x="18163" y="356"/>
                  </a:lnTo>
                  <a:lnTo>
                    <a:pt x="18163"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3" name="Google Shape;9323;p37"/>
            <p:cNvSpPr/>
            <p:nvPr/>
          </p:nvSpPr>
          <p:spPr>
            <a:xfrm>
              <a:off x="2581000" y="3269763"/>
              <a:ext cx="454075" cy="8925"/>
            </a:xfrm>
            <a:custGeom>
              <a:avLst/>
              <a:gdLst/>
              <a:ahLst/>
              <a:cxnLst/>
              <a:rect l="l" t="t" r="r" b="b"/>
              <a:pathLst>
                <a:path w="18163" h="357" extrusionOk="0">
                  <a:moveTo>
                    <a:pt x="1" y="1"/>
                  </a:moveTo>
                  <a:lnTo>
                    <a:pt x="1" y="356"/>
                  </a:lnTo>
                  <a:lnTo>
                    <a:pt x="18163" y="356"/>
                  </a:lnTo>
                  <a:lnTo>
                    <a:pt x="18163"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4" name="Google Shape;9324;p37"/>
            <p:cNvSpPr/>
            <p:nvPr/>
          </p:nvSpPr>
          <p:spPr>
            <a:xfrm>
              <a:off x="2581000" y="3303238"/>
              <a:ext cx="454075" cy="8925"/>
            </a:xfrm>
            <a:custGeom>
              <a:avLst/>
              <a:gdLst/>
              <a:ahLst/>
              <a:cxnLst/>
              <a:rect l="l" t="t" r="r" b="b"/>
              <a:pathLst>
                <a:path w="18163" h="357" extrusionOk="0">
                  <a:moveTo>
                    <a:pt x="1" y="1"/>
                  </a:moveTo>
                  <a:lnTo>
                    <a:pt x="1" y="356"/>
                  </a:lnTo>
                  <a:lnTo>
                    <a:pt x="18163" y="356"/>
                  </a:lnTo>
                  <a:lnTo>
                    <a:pt x="18163"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5" name="Google Shape;9325;p37"/>
            <p:cNvSpPr/>
            <p:nvPr/>
          </p:nvSpPr>
          <p:spPr>
            <a:xfrm>
              <a:off x="2581000" y="3337238"/>
              <a:ext cx="454075" cy="8925"/>
            </a:xfrm>
            <a:custGeom>
              <a:avLst/>
              <a:gdLst/>
              <a:ahLst/>
              <a:cxnLst/>
              <a:rect l="l" t="t" r="r" b="b"/>
              <a:pathLst>
                <a:path w="18163" h="357" extrusionOk="0">
                  <a:moveTo>
                    <a:pt x="1" y="1"/>
                  </a:moveTo>
                  <a:lnTo>
                    <a:pt x="1" y="357"/>
                  </a:lnTo>
                  <a:lnTo>
                    <a:pt x="18163" y="357"/>
                  </a:lnTo>
                  <a:lnTo>
                    <a:pt x="18163"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6" name="Google Shape;9326;p37"/>
            <p:cNvSpPr/>
            <p:nvPr/>
          </p:nvSpPr>
          <p:spPr>
            <a:xfrm>
              <a:off x="2581000" y="3370713"/>
              <a:ext cx="454075" cy="8925"/>
            </a:xfrm>
            <a:custGeom>
              <a:avLst/>
              <a:gdLst/>
              <a:ahLst/>
              <a:cxnLst/>
              <a:rect l="l" t="t" r="r" b="b"/>
              <a:pathLst>
                <a:path w="18163" h="357" extrusionOk="0">
                  <a:moveTo>
                    <a:pt x="1" y="1"/>
                  </a:moveTo>
                  <a:lnTo>
                    <a:pt x="1" y="357"/>
                  </a:lnTo>
                  <a:lnTo>
                    <a:pt x="18163" y="357"/>
                  </a:lnTo>
                  <a:lnTo>
                    <a:pt x="18163"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7" name="Google Shape;9327;p37"/>
            <p:cNvSpPr/>
            <p:nvPr/>
          </p:nvSpPr>
          <p:spPr>
            <a:xfrm>
              <a:off x="2581000" y="3404713"/>
              <a:ext cx="454075" cy="8925"/>
            </a:xfrm>
            <a:custGeom>
              <a:avLst/>
              <a:gdLst/>
              <a:ahLst/>
              <a:cxnLst/>
              <a:rect l="l" t="t" r="r" b="b"/>
              <a:pathLst>
                <a:path w="18163" h="357" extrusionOk="0">
                  <a:moveTo>
                    <a:pt x="1" y="1"/>
                  </a:moveTo>
                  <a:lnTo>
                    <a:pt x="1" y="357"/>
                  </a:lnTo>
                  <a:lnTo>
                    <a:pt x="18163" y="357"/>
                  </a:lnTo>
                  <a:lnTo>
                    <a:pt x="18163"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8" name="Google Shape;9328;p37"/>
            <p:cNvSpPr/>
            <p:nvPr/>
          </p:nvSpPr>
          <p:spPr>
            <a:xfrm>
              <a:off x="2581000" y="3438713"/>
              <a:ext cx="454075" cy="8400"/>
            </a:xfrm>
            <a:custGeom>
              <a:avLst/>
              <a:gdLst/>
              <a:ahLst/>
              <a:cxnLst/>
              <a:rect l="l" t="t" r="r" b="b"/>
              <a:pathLst>
                <a:path w="18163" h="336" extrusionOk="0">
                  <a:moveTo>
                    <a:pt x="1" y="1"/>
                  </a:moveTo>
                  <a:lnTo>
                    <a:pt x="1" y="336"/>
                  </a:lnTo>
                  <a:lnTo>
                    <a:pt x="18163" y="336"/>
                  </a:lnTo>
                  <a:lnTo>
                    <a:pt x="18163"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9" name="Google Shape;9329;p37"/>
            <p:cNvSpPr/>
            <p:nvPr/>
          </p:nvSpPr>
          <p:spPr>
            <a:xfrm>
              <a:off x="2581000" y="3472213"/>
              <a:ext cx="454075" cy="8900"/>
            </a:xfrm>
            <a:custGeom>
              <a:avLst/>
              <a:gdLst/>
              <a:ahLst/>
              <a:cxnLst/>
              <a:rect l="l" t="t" r="r" b="b"/>
              <a:pathLst>
                <a:path w="18163" h="356" extrusionOk="0">
                  <a:moveTo>
                    <a:pt x="1" y="0"/>
                  </a:moveTo>
                  <a:lnTo>
                    <a:pt x="1" y="356"/>
                  </a:lnTo>
                  <a:lnTo>
                    <a:pt x="18163" y="356"/>
                  </a:lnTo>
                  <a:lnTo>
                    <a:pt x="18163"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0" name="Google Shape;9330;p37"/>
            <p:cNvSpPr/>
            <p:nvPr/>
          </p:nvSpPr>
          <p:spPr>
            <a:xfrm>
              <a:off x="2581000" y="3506213"/>
              <a:ext cx="454075" cy="8375"/>
            </a:xfrm>
            <a:custGeom>
              <a:avLst/>
              <a:gdLst/>
              <a:ahLst/>
              <a:cxnLst/>
              <a:rect l="l" t="t" r="r" b="b"/>
              <a:pathLst>
                <a:path w="18163" h="335" extrusionOk="0">
                  <a:moveTo>
                    <a:pt x="1" y="0"/>
                  </a:moveTo>
                  <a:lnTo>
                    <a:pt x="1" y="335"/>
                  </a:lnTo>
                  <a:lnTo>
                    <a:pt x="18163" y="335"/>
                  </a:lnTo>
                  <a:lnTo>
                    <a:pt x="18163"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1" name="Google Shape;9331;p37"/>
            <p:cNvSpPr/>
            <p:nvPr/>
          </p:nvSpPr>
          <p:spPr>
            <a:xfrm>
              <a:off x="2581000" y="3539688"/>
              <a:ext cx="454075" cy="8900"/>
            </a:xfrm>
            <a:custGeom>
              <a:avLst/>
              <a:gdLst/>
              <a:ahLst/>
              <a:cxnLst/>
              <a:rect l="l" t="t" r="r" b="b"/>
              <a:pathLst>
                <a:path w="18163" h="356" extrusionOk="0">
                  <a:moveTo>
                    <a:pt x="1" y="0"/>
                  </a:moveTo>
                  <a:lnTo>
                    <a:pt x="1" y="356"/>
                  </a:lnTo>
                  <a:lnTo>
                    <a:pt x="18163" y="356"/>
                  </a:lnTo>
                  <a:lnTo>
                    <a:pt x="18163"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2" name="Google Shape;9332;p37"/>
            <p:cNvSpPr/>
            <p:nvPr/>
          </p:nvSpPr>
          <p:spPr>
            <a:xfrm>
              <a:off x="2581000" y="3573688"/>
              <a:ext cx="454075" cy="8400"/>
            </a:xfrm>
            <a:custGeom>
              <a:avLst/>
              <a:gdLst/>
              <a:ahLst/>
              <a:cxnLst/>
              <a:rect l="l" t="t" r="r" b="b"/>
              <a:pathLst>
                <a:path w="18163" h="336" extrusionOk="0">
                  <a:moveTo>
                    <a:pt x="1" y="0"/>
                  </a:moveTo>
                  <a:lnTo>
                    <a:pt x="1" y="335"/>
                  </a:lnTo>
                  <a:lnTo>
                    <a:pt x="18163" y="335"/>
                  </a:lnTo>
                  <a:lnTo>
                    <a:pt x="18163"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3" name="Google Shape;9333;p37"/>
            <p:cNvSpPr/>
            <p:nvPr/>
          </p:nvSpPr>
          <p:spPr>
            <a:xfrm>
              <a:off x="2581000" y="3607163"/>
              <a:ext cx="454075" cy="8925"/>
            </a:xfrm>
            <a:custGeom>
              <a:avLst/>
              <a:gdLst/>
              <a:ahLst/>
              <a:cxnLst/>
              <a:rect l="l" t="t" r="r" b="b"/>
              <a:pathLst>
                <a:path w="18163" h="357" extrusionOk="0">
                  <a:moveTo>
                    <a:pt x="1" y="0"/>
                  </a:moveTo>
                  <a:lnTo>
                    <a:pt x="1" y="356"/>
                  </a:lnTo>
                  <a:lnTo>
                    <a:pt x="18163" y="356"/>
                  </a:lnTo>
                  <a:lnTo>
                    <a:pt x="18163"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4" name="Google Shape;9334;p37"/>
            <p:cNvSpPr/>
            <p:nvPr/>
          </p:nvSpPr>
          <p:spPr>
            <a:xfrm>
              <a:off x="2581000" y="3641163"/>
              <a:ext cx="454075" cy="8925"/>
            </a:xfrm>
            <a:custGeom>
              <a:avLst/>
              <a:gdLst/>
              <a:ahLst/>
              <a:cxnLst/>
              <a:rect l="l" t="t" r="r" b="b"/>
              <a:pathLst>
                <a:path w="18163" h="357" extrusionOk="0">
                  <a:moveTo>
                    <a:pt x="1" y="0"/>
                  </a:moveTo>
                  <a:lnTo>
                    <a:pt x="1" y="356"/>
                  </a:lnTo>
                  <a:lnTo>
                    <a:pt x="18163" y="356"/>
                  </a:lnTo>
                  <a:lnTo>
                    <a:pt x="18163"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5" name="Google Shape;9335;p37"/>
            <p:cNvSpPr/>
            <p:nvPr/>
          </p:nvSpPr>
          <p:spPr>
            <a:xfrm>
              <a:off x="2581000" y="3674638"/>
              <a:ext cx="454075" cy="8925"/>
            </a:xfrm>
            <a:custGeom>
              <a:avLst/>
              <a:gdLst/>
              <a:ahLst/>
              <a:cxnLst/>
              <a:rect l="l" t="t" r="r" b="b"/>
              <a:pathLst>
                <a:path w="18163" h="357" extrusionOk="0">
                  <a:moveTo>
                    <a:pt x="1" y="1"/>
                  </a:moveTo>
                  <a:lnTo>
                    <a:pt x="1" y="356"/>
                  </a:lnTo>
                  <a:lnTo>
                    <a:pt x="18163" y="356"/>
                  </a:lnTo>
                  <a:lnTo>
                    <a:pt x="18163"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6" name="Google Shape;9336;p37"/>
            <p:cNvSpPr/>
            <p:nvPr/>
          </p:nvSpPr>
          <p:spPr>
            <a:xfrm>
              <a:off x="2581000" y="3708638"/>
              <a:ext cx="454075" cy="8400"/>
            </a:xfrm>
            <a:custGeom>
              <a:avLst/>
              <a:gdLst/>
              <a:ahLst/>
              <a:cxnLst/>
              <a:rect l="l" t="t" r="r" b="b"/>
              <a:pathLst>
                <a:path w="18163" h="336" extrusionOk="0">
                  <a:moveTo>
                    <a:pt x="1" y="1"/>
                  </a:moveTo>
                  <a:lnTo>
                    <a:pt x="1" y="335"/>
                  </a:lnTo>
                  <a:lnTo>
                    <a:pt x="18163" y="335"/>
                  </a:lnTo>
                  <a:lnTo>
                    <a:pt x="18163"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7" name="Google Shape;9337;p37"/>
            <p:cNvSpPr/>
            <p:nvPr/>
          </p:nvSpPr>
          <p:spPr>
            <a:xfrm>
              <a:off x="2581000" y="3742113"/>
              <a:ext cx="454075" cy="8925"/>
            </a:xfrm>
            <a:custGeom>
              <a:avLst/>
              <a:gdLst/>
              <a:ahLst/>
              <a:cxnLst/>
              <a:rect l="l" t="t" r="r" b="b"/>
              <a:pathLst>
                <a:path w="18163" h="357" extrusionOk="0">
                  <a:moveTo>
                    <a:pt x="1" y="1"/>
                  </a:moveTo>
                  <a:lnTo>
                    <a:pt x="1" y="356"/>
                  </a:lnTo>
                  <a:lnTo>
                    <a:pt x="18163" y="356"/>
                  </a:lnTo>
                  <a:lnTo>
                    <a:pt x="18163"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8" name="Google Shape;9338;p37"/>
            <p:cNvSpPr/>
            <p:nvPr/>
          </p:nvSpPr>
          <p:spPr>
            <a:xfrm>
              <a:off x="2581000" y="3776113"/>
              <a:ext cx="454075" cy="8925"/>
            </a:xfrm>
            <a:custGeom>
              <a:avLst/>
              <a:gdLst/>
              <a:ahLst/>
              <a:cxnLst/>
              <a:rect l="l" t="t" r="r" b="b"/>
              <a:pathLst>
                <a:path w="18163" h="357" extrusionOk="0">
                  <a:moveTo>
                    <a:pt x="1" y="1"/>
                  </a:moveTo>
                  <a:lnTo>
                    <a:pt x="1" y="356"/>
                  </a:lnTo>
                  <a:lnTo>
                    <a:pt x="18163" y="356"/>
                  </a:lnTo>
                  <a:lnTo>
                    <a:pt x="18163"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9" name="Google Shape;9339;p37"/>
            <p:cNvSpPr/>
            <p:nvPr/>
          </p:nvSpPr>
          <p:spPr>
            <a:xfrm>
              <a:off x="2422513" y="3000388"/>
              <a:ext cx="1480875" cy="987075"/>
            </a:xfrm>
            <a:custGeom>
              <a:avLst/>
              <a:gdLst/>
              <a:ahLst/>
              <a:cxnLst/>
              <a:rect l="l" t="t" r="r" b="b"/>
              <a:pathLst>
                <a:path w="59235" h="39483" extrusionOk="0">
                  <a:moveTo>
                    <a:pt x="607" y="0"/>
                  </a:moveTo>
                  <a:cubicBezTo>
                    <a:pt x="272" y="0"/>
                    <a:pt x="0" y="272"/>
                    <a:pt x="0" y="607"/>
                  </a:cubicBezTo>
                  <a:lnTo>
                    <a:pt x="0" y="38876"/>
                  </a:lnTo>
                  <a:cubicBezTo>
                    <a:pt x="0" y="39211"/>
                    <a:pt x="272" y="39483"/>
                    <a:pt x="607" y="39483"/>
                  </a:cubicBezTo>
                  <a:lnTo>
                    <a:pt x="58628" y="39483"/>
                  </a:lnTo>
                  <a:cubicBezTo>
                    <a:pt x="58963" y="39483"/>
                    <a:pt x="59235" y="39211"/>
                    <a:pt x="59235" y="38876"/>
                  </a:cubicBezTo>
                  <a:lnTo>
                    <a:pt x="59235" y="607"/>
                  </a:lnTo>
                  <a:cubicBezTo>
                    <a:pt x="59235" y="272"/>
                    <a:pt x="58963" y="0"/>
                    <a:pt x="586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0" name="Google Shape;9340;p37"/>
            <p:cNvSpPr/>
            <p:nvPr/>
          </p:nvSpPr>
          <p:spPr>
            <a:xfrm>
              <a:off x="2422513" y="2964813"/>
              <a:ext cx="1480875" cy="987100"/>
            </a:xfrm>
            <a:custGeom>
              <a:avLst/>
              <a:gdLst/>
              <a:ahLst/>
              <a:cxnLst/>
              <a:rect l="l" t="t" r="r" b="b"/>
              <a:pathLst>
                <a:path w="59235" h="39484" extrusionOk="0">
                  <a:moveTo>
                    <a:pt x="607" y="0"/>
                  </a:moveTo>
                  <a:cubicBezTo>
                    <a:pt x="272" y="0"/>
                    <a:pt x="0" y="272"/>
                    <a:pt x="0" y="607"/>
                  </a:cubicBezTo>
                  <a:lnTo>
                    <a:pt x="0" y="38876"/>
                  </a:lnTo>
                  <a:cubicBezTo>
                    <a:pt x="0" y="39232"/>
                    <a:pt x="272" y="39483"/>
                    <a:pt x="607" y="39483"/>
                  </a:cubicBezTo>
                  <a:lnTo>
                    <a:pt x="58628" y="39483"/>
                  </a:lnTo>
                  <a:cubicBezTo>
                    <a:pt x="58963" y="39483"/>
                    <a:pt x="59235" y="39232"/>
                    <a:pt x="59235" y="38876"/>
                  </a:cubicBezTo>
                  <a:lnTo>
                    <a:pt x="59235" y="607"/>
                  </a:lnTo>
                  <a:cubicBezTo>
                    <a:pt x="59235" y="272"/>
                    <a:pt x="58963" y="0"/>
                    <a:pt x="586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1" name="Google Shape;9341;p37"/>
            <p:cNvSpPr/>
            <p:nvPr/>
          </p:nvSpPr>
          <p:spPr>
            <a:xfrm>
              <a:off x="2516663" y="2930813"/>
              <a:ext cx="646550" cy="968775"/>
            </a:xfrm>
            <a:custGeom>
              <a:avLst/>
              <a:gdLst/>
              <a:ahLst/>
              <a:cxnLst/>
              <a:rect l="l" t="t" r="r" b="b"/>
              <a:pathLst>
                <a:path w="25862" h="38751" extrusionOk="0">
                  <a:moveTo>
                    <a:pt x="0" y="0"/>
                  </a:moveTo>
                  <a:lnTo>
                    <a:pt x="0" y="37600"/>
                  </a:lnTo>
                  <a:lnTo>
                    <a:pt x="24460" y="37558"/>
                  </a:lnTo>
                  <a:lnTo>
                    <a:pt x="25862" y="38751"/>
                  </a:lnTo>
                  <a:lnTo>
                    <a:pt x="25862" y="1402"/>
                  </a:lnTo>
                  <a:lnTo>
                    <a:pt x="244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2" name="Google Shape;9342;p37"/>
            <p:cNvSpPr/>
            <p:nvPr/>
          </p:nvSpPr>
          <p:spPr>
            <a:xfrm>
              <a:off x="3128163" y="2930813"/>
              <a:ext cx="35050" cy="968775"/>
            </a:xfrm>
            <a:custGeom>
              <a:avLst/>
              <a:gdLst/>
              <a:ahLst/>
              <a:cxnLst/>
              <a:rect l="l" t="t" r="r" b="b"/>
              <a:pathLst>
                <a:path w="1402" h="38751" extrusionOk="0">
                  <a:moveTo>
                    <a:pt x="0" y="0"/>
                  </a:moveTo>
                  <a:lnTo>
                    <a:pt x="0" y="37558"/>
                  </a:lnTo>
                  <a:lnTo>
                    <a:pt x="1402" y="38751"/>
                  </a:lnTo>
                  <a:lnTo>
                    <a:pt x="1402" y="1402"/>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3" name="Google Shape;9343;p37"/>
            <p:cNvSpPr/>
            <p:nvPr/>
          </p:nvSpPr>
          <p:spPr>
            <a:xfrm>
              <a:off x="2490513" y="3869763"/>
              <a:ext cx="672700" cy="29825"/>
            </a:xfrm>
            <a:custGeom>
              <a:avLst/>
              <a:gdLst/>
              <a:ahLst/>
              <a:cxnLst/>
              <a:rect l="l" t="t" r="r" b="b"/>
              <a:pathLst>
                <a:path w="26908" h="1193" extrusionOk="0">
                  <a:moveTo>
                    <a:pt x="25506" y="0"/>
                  </a:moveTo>
                  <a:lnTo>
                    <a:pt x="1046" y="42"/>
                  </a:lnTo>
                  <a:lnTo>
                    <a:pt x="0" y="1193"/>
                  </a:lnTo>
                  <a:lnTo>
                    <a:pt x="26908" y="1193"/>
                  </a:lnTo>
                  <a:lnTo>
                    <a:pt x="2550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4" name="Google Shape;9344;p37"/>
            <p:cNvSpPr/>
            <p:nvPr/>
          </p:nvSpPr>
          <p:spPr>
            <a:xfrm>
              <a:off x="2490513" y="2930813"/>
              <a:ext cx="26175" cy="968775"/>
            </a:xfrm>
            <a:custGeom>
              <a:avLst/>
              <a:gdLst/>
              <a:ahLst/>
              <a:cxnLst/>
              <a:rect l="l" t="t" r="r" b="b"/>
              <a:pathLst>
                <a:path w="1047" h="38751" extrusionOk="0">
                  <a:moveTo>
                    <a:pt x="1046" y="0"/>
                  </a:moveTo>
                  <a:lnTo>
                    <a:pt x="0" y="2030"/>
                  </a:lnTo>
                  <a:lnTo>
                    <a:pt x="0" y="38751"/>
                  </a:lnTo>
                  <a:lnTo>
                    <a:pt x="1046" y="37600"/>
                  </a:lnTo>
                  <a:lnTo>
                    <a:pt x="104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5" name="Google Shape;9345;p37"/>
            <p:cNvSpPr/>
            <p:nvPr/>
          </p:nvSpPr>
          <p:spPr>
            <a:xfrm>
              <a:off x="3163188" y="2930813"/>
              <a:ext cx="646575" cy="968775"/>
            </a:xfrm>
            <a:custGeom>
              <a:avLst/>
              <a:gdLst/>
              <a:ahLst/>
              <a:cxnLst/>
              <a:rect l="l" t="t" r="r" b="b"/>
              <a:pathLst>
                <a:path w="25863" h="38751" extrusionOk="0">
                  <a:moveTo>
                    <a:pt x="1403" y="0"/>
                  </a:moveTo>
                  <a:lnTo>
                    <a:pt x="1" y="1402"/>
                  </a:lnTo>
                  <a:lnTo>
                    <a:pt x="1" y="38751"/>
                  </a:lnTo>
                  <a:lnTo>
                    <a:pt x="1403" y="37558"/>
                  </a:lnTo>
                  <a:lnTo>
                    <a:pt x="25863" y="37600"/>
                  </a:lnTo>
                  <a:lnTo>
                    <a:pt x="258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6" name="Google Shape;9346;p37"/>
            <p:cNvSpPr/>
            <p:nvPr/>
          </p:nvSpPr>
          <p:spPr>
            <a:xfrm>
              <a:off x="3163188" y="2930813"/>
              <a:ext cx="35075" cy="968775"/>
            </a:xfrm>
            <a:custGeom>
              <a:avLst/>
              <a:gdLst/>
              <a:ahLst/>
              <a:cxnLst/>
              <a:rect l="l" t="t" r="r" b="b"/>
              <a:pathLst>
                <a:path w="1403" h="38751" extrusionOk="0">
                  <a:moveTo>
                    <a:pt x="1403" y="0"/>
                  </a:moveTo>
                  <a:lnTo>
                    <a:pt x="1" y="1402"/>
                  </a:lnTo>
                  <a:lnTo>
                    <a:pt x="1" y="38751"/>
                  </a:lnTo>
                  <a:lnTo>
                    <a:pt x="1403" y="37558"/>
                  </a:lnTo>
                  <a:lnTo>
                    <a:pt x="14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7" name="Google Shape;9347;p37"/>
            <p:cNvSpPr/>
            <p:nvPr/>
          </p:nvSpPr>
          <p:spPr>
            <a:xfrm>
              <a:off x="3163188" y="3869763"/>
              <a:ext cx="672725" cy="29825"/>
            </a:xfrm>
            <a:custGeom>
              <a:avLst/>
              <a:gdLst/>
              <a:ahLst/>
              <a:cxnLst/>
              <a:rect l="l" t="t" r="r" b="b"/>
              <a:pathLst>
                <a:path w="26909" h="1193" extrusionOk="0">
                  <a:moveTo>
                    <a:pt x="1403" y="0"/>
                  </a:moveTo>
                  <a:lnTo>
                    <a:pt x="1" y="1193"/>
                  </a:lnTo>
                  <a:lnTo>
                    <a:pt x="26909" y="1193"/>
                  </a:lnTo>
                  <a:lnTo>
                    <a:pt x="25863" y="42"/>
                  </a:lnTo>
                  <a:lnTo>
                    <a:pt x="14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8" name="Google Shape;9348;p37"/>
            <p:cNvSpPr/>
            <p:nvPr/>
          </p:nvSpPr>
          <p:spPr>
            <a:xfrm>
              <a:off x="3809738" y="2930813"/>
              <a:ext cx="26175" cy="968775"/>
            </a:xfrm>
            <a:custGeom>
              <a:avLst/>
              <a:gdLst/>
              <a:ahLst/>
              <a:cxnLst/>
              <a:rect l="l" t="t" r="r" b="b"/>
              <a:pathLst>
                <a:path w="1047" h="38751" extrusionOk="0">
                  <a:moveTo>
                    <a:pt x="1" y="0"/>
                  </a:moveTo>
                  <a:lnTo>
                    <a:pt x="1" y="37600"/>
                  </a:lnTo>
                  <a:lnTo>
                    <a:pt x="1047" y="38751"/>
                  </a:lnTo>
                  <a:lnTo>
                    <a:pt x="1047" y="203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9" name="Google Shape;9349;p37"/>
            <p:cNvSpPr/>
            <p:nvPr/>
          </p:nvSpPr>
          <p:spPr>
            <a:xfrm>
              <a:off x="3291363" y="2999863"/>
              <a:ext cx="453550" cy="8375"/>
            </a:xfrm>
            <a:custGeom>
              <a:avLst/>
              <a:gdLst/>
              <a:ahLst/>
              <a:cxnLst/>
              <a:rect l="l" t="t" r="r" b="b"/>
              <a:pathLst>
                <a:path w="18142" h="335" extrusionOk="0">
                  <a:moveTo>
                    <a:pt x="0" y="0"/>
                  </a:moveTo>
                  <a:lnTo>
                    <a:pt x="0" y="335"/>
                  </a:lnTo>
                  <a:lnTo>
                    <a:pt x="18141" y="335"/>
                  </a:lnTo>
                  <a:lnTo>
                    <a:pt x="1814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9350" name="Google Shape;9350;p37"/>
            <p:cNvSpPr/>
            <p:nvPr/>
          </p:nvSpPr>
          <p:spPr>
            <a:xfrm>
              <a:off x="3291363" y="3033338"/>
              <a:ext cx="453550" cy="8900"/>
            </a:xfrm>
            <a:custGeom>
              <a:avLst/>
              <a:gdLst/>
              <a:ahLst/>
              <a:cxnLst/>
              <a:rect l="l" t="t" r="r" b="b"/>
              <a:pathLst>
                <a:path w="18142" h="356" extrusionOk="0">
                  <a:moveTo>
                    <a:pt x="0" y="0"/>
                  </a:moveTo>
                  <a:lnTo>
                    <a:pt x="0" y="356"/>
                  </a:lnTo>
                  <a:lnTo>
                    <a:pt x="18141" y="356"/>
                  </a:lnTo>
                  <a:lnTo>
                    <a:pt x="1814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9351" name="Google Shape;9351;p37"/>
            <p:cNvSpPr/>
            <p:nvPr/>
          </p:nvSpPr>
          <p:spPr>
            <a:xfrm>
              <a:off x="3291363" y="3067338"/>
              <a:ext cx="453550" cy="8900"/>
            </a:xfrm>
            <a:custGeom>
              <a:avLst/>
              <a:gdLst/>
              <a:ahLst/>
              <a:cxnLst/>
              <a:rect l="l" t="t" r="r" b="b"/>
              <a:pathLst>
                <a:path w="18142" h="356" extrusionOk="0">
                  <a:moveTo>
                    <a:pt x="0" y="0"/>
                  </a:moveTo>
                  <a:lnTo>
                    <a:pt x="0" y="356"/>
                  </a:lnTo>
                  <a:lnTo>
                    <a:pt x="18141" y="356"/>
                  </a:lnTo>
                  <a:lnTo>
                    <a:pt x="1814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9352" name="Google Shape;9352;p37"/>
            <p:cNvSpPr/>
            <p:nvPr/>
          </p:nvSpPr>
          <p:spPr>
            <a:xfrm>
              <a:off x="3291363" y="3100813"/>
              <a:ext cx="453550" cy="8925"/>
            </a:xfrm>
            <a:custGeom>
              <a:avLst/>
              <a:gdLst/>
              <a:ahLst/>
              <a:cxnLst/>
              <a:rect l="l" t="t" r="r" b="b"/>
              <a:pathLst>
                <a:path w="18142" h="357" extrusionOk="0">
                  <a:moveTo>
                    <a:pt x="0" y="0"/>
                  </a:moveTo>
                  <a:lnTo>
                    <a:pt x="0" y="356"/>
                  </a:lnTo>
                  <a:lnTo>
                    <a:pt x="18141" y="356"/>
                  </a:lnTo>
                  <a:lnTo>
                    <a:pt x="1814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9353" name="Google Shape;9353;p37"/>
            <p:cNvSpPr/>
            <p:nvPr/>
          </p:nvSpPr>
          <p:spPr>
            <a:xfrm>
              <a:off x="3291363" y="3134813"/>
              <a:ext cx="453550" cy="8925"/>
            </a:xfrm>
            <a:custGeom>
              <a:avLst/>
              <a:gdLst/>
              <a:ahLst/>
              <a:cxnLst/>
              <a:rect l="l" t="t" r="r" b="b"/>
              <a:pathLst>
                <a:path w="18142" h="357" extrusionOk="0">
                  <a:moveTo>
                    <a:pt x="0" y="0"/>
                  </a:moveTo>
                  <a:lnTo>
                    <a:pt x="0" y="356"/>
                  </a:lnTo>
                  <a:lnTo>
                    <a:pt x="18141" y="356"/>
                  </a:lnTo>
                  <a:lnTo>
                    <a:pt x="1814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9354" name="Google Shape;9354;p37"/>
            <p:cNvSpPr/>
            <p:nvPr/>
          </p:nvSpPr>
          <p:spPr>
            <a:xfrm>
              <a:off x="3291363" y="3168288"/>
              <a:ext cx="453550" cy="8925"/>
            </a:xfrm>
            <a:custGeom>
              <a:avLst/>
              <a:gdLst/>
              <a:ahLst/>
              <a:cxnLst/>
              <a:rect l="l" t="t" r="r" b="b"/>
              <a:pathLst>
                <a:path w="18142" h="357" extrusionOk="0">
                  <a:moveTo>
                    <a:pt x="0" y="0"/>
                  </a:moveTo>
                  <a:lnTo>
                    <a:pt x="0" y="356"/>
                  </a:lnTo>
                  <a:lnTo>
                    <a:pt x="18141" y="356"/>
                  </a:lnTo>
                  <a:lnTo>
                    <a:pt x="1814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9355" name="Google Shape;9355;p37"/>
            <p:cNvSpPr/>
            <p:nvPr/>
          </p:nvSpPr>
          <p:spPr>
            <a:xfrm>
              <a:off x="3291363" y="3202288"/>
              <a:ext cx="453550" cy="8925"/>
            </a:xfrm>
            <a:custGeom>
              <a:avLst/>
              <a:gdLst/>
              <a:ahLst/>
              <a:cxnLst/>
              <a:rect l="l" t="t" r="r" b="b"/>
              <a:pathLst>
                <a:path w="18142" h="357" extrusionOk="0">
                  <a:moveTo>
                    <a:pt x="0" y="1"/>
                  </a:moveTo>
                  <a:lnTo>
                    <a:pt x="0" y="356"/>
                  </a:lnTo>
                  <a:lnTo>
                    <a:pt x="18141" y="356"/>
                  </a:lnTo>
                  <a:lnTo>
                    <a:pt x="1814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9356" name="Google Shape;9356;p37"/>
            <p:cNvSpPr/>
            <p:nvPr/>
          </p:nvSpPr>
          <p:spPr>
            <a:xfrm>
              <a:off x="3291363" y="3235763"/>
              <a:ext cx="453550" cy="8925"/>
            </a:xfrm>
            <a:custGeom>
              <a:avLst/>
              <a:gdLst/>
              <a:ahLst/>
              <a:cxnLst/>
              <a:rect l="l" t="t" r="r" b="b"/>
              <a:pathLst>
                <a:path w="18142" h="357" extrusionOk="0">
                  <a:moveTo>
                    <a:pt x="0" y="1"/>
                  </a:moveTo>
                  <a:lnTo>
                    <a:pt x="0" y="356"/>
                  </a:lnTo>
                  <a:lnTo>
                    <a:pt x="18141" y="356"/>
                  </a:lnTo>
                  <a:lnTo>
                    <a:pt x="1814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9357" name="Google Shape;9357;p37"/>
            <p:cNvSpPr/>
            <p:nvPr/>
          </p:nvSpPr>
          <p:spPr>
            <a:xfrm>
              <a:off x="3291363" y="3269763"/>
              <a:ext cx="453550" cy="8925"/>
            </a:xfrm>
            <a:custGeom>
              <a:avLst/>
              <a:gdLst/>
              <a:ahLst/>
              <a:cxnLst/>
              <a:rect l="l" t="t" r="r" b="b"/>
              <a:pathLst>
                <a:path w="18142" h="357" extrusionOk="0">
                  <a:moveTo>
                    <a:pt x="0" y="1"/>
                  </a:moveTo>
                  <a:lnTo>
                    <a:pt x="0" y="356"/>
                  </a:lnTo>
                  <a:lnTo>
                    <a:pt x="18141" y="356"/>
                  </a:lnTo>
                  <a:lnTo>
                    <a:pt x="1814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9358" name="Google Shape;9358;p37"/>
            <p:cNvSpPr/>
            <p:nvPr/>
          </p:nvSpPr>
          <p:spPr>
            <a:xfrm>
              <a:off x="3291363" y="3303238"/>
              <a:ext cx="453550" cy="8925"/>
            </a:xfrm>
            <a:custGeom>
              <a:avLst/>
              <a:gdLst/>
              <a:ahLst/>
              <a:cxnLst/>
              <a:rect l="l" t="t" r="r" b="b"/>
              <a:pathLst>
                <a:path w="18142" h="357" extrusionOk="0">
                  <a:moveTo>
                    <a:pt x="0" y="1"/>
                  </a:moveTo>
                  <a:lnTo>
                    <a:pt x="0" y="356"/>
                  </a:lnTo>
                  <a:lnTo>
                    <a:pt x="18141" y="356"/>
                  </a:lnTo>
                  <a:lnTo>
                    <a:pt x="1814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9359" name="Google Shape;9359;p37"/>
            <p:cNvSpPr/>
            <p:nvPr/>
          </p:nvSpPr>
          <p:spPr>
            <a:xfrm>
              <a:off x="3291363" y="3337238"/>
              <a:ext cx="453550" cy="8925"/>
            </a:xfrm>
            <a:custGeom>
              <a:avLst/>
              <a:gdLst/>
              <a:ahLst/>
              <a:cxnLst/>
              <a:rect l="l" t="t" r="r" b="b"/>
              <a:pathLst>
                <a:path w="18142" h="357" extrusionOk="0">
                  <a:moveTo>
                    <a:pt x="0" y="1"/>
                  </a:moveTo>
                  <a:lnTo>
                    <a:pt x="0" y="357"/>
                  </a:lnTo>
                  <a:lnTo>
                    <a:pt x="18141" y="357"/>
                  </a:lnTo>
                  <a:lnTo>
                    <a:pt x="1814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9360" name="Google Shape;9360;p37"/>
            <p:cNvSpPr/>
            <p:nvPr/>
          </p:nvSpPr>
          <p:spPr>
            <a:xfrm>
              <a:off x="3291363" y="3370713"/>
              <a:ext cx="453550" cy="8925"/>
            </a:xfrm>
            <a:custGeom>
              <a:avLst/>
              <a:gdLst/>
              <a:ahLst/>
              <a:cxnLst/>
              <a:rect l="l" t="t" r="r" b="b"/>
              <a:pathLst>
                <a:path w="18142" h="357" extrusionOk="0">
                  <a:moveTo>
                    <a:pt x="0" y="1"/>
                  </a:moveTo>
                  <a:lnTo>
                    <a:pt x="0" y="357"/>
                  </a:lnTo>
                  <a:lnTo>
                    <a:pt x="18141" y="357"/>
                  </a:lnTo>
                  <a:lnTo>
                    <a:pt x="1814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9361" name="Google Shape;9361;p37"/>
            <p:cNvSpPr/>
            <p:nvPr/>
          </p:nvSpPr>
          <p:spPr>
            <a:xfrm>
              <a:off x="3291363" y="3404713"/>
              <a:ext cx="453550" cy="8925"/>
            </a:xfrm>
            <a:custGeom>
              <a:avLst/>
              <a:gdLst/>
              <a:ahLst/>
              <a:cxnLst/>
              <a:rect l="l" t="t" r="r" b="b"/>
              <a:pathLst>
                <a:path w="18142" h="357" extrusionOk="0">
                  <a:moveTo>
                    <a:pt x="0" y="1"/>
                  </a:moveTo>
                  <a:lnTo>
                    <a:pt x="0" y="357"/>
                  </a:lnTo>
                  <a:lnTo>
                    <a:pt x="18141" y="357"/>
                  </a:lnTo>
                  <a:lnTo>
                    <a:pt x="1814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9362" name="Google Shape;9362;p37"/>
            <p:cNvSpPr/>
            <p:nvPr/>
          </p:nvSpPr>
          <p:spPr>
            <a:xfrm>
              <a:off x="3291363" y="3438713"/>
              <a:ext cx="453550" cy="8400"/>
            </a:xfrm>
            <a:custGeom>
              <a:avLst/>
              <a:gdLst/>
              <a:ahLst/>
              <a:cxnLst/>
              <a:rect l="l" t="t" r="r" b="b"/>
              <a:pathLst>
                <a:path w="18142" h="336" extrusionOk="0">
                  <a:moveTo>
                    <a:pt x="0" y="1"/>
                  </a:moveTo>
                  <a:lnTo>
                    <a:pt x="0" y="336"/>
                  </a:lnTo>
                  <a:lnTo>
                    <a:pt x="18141" y="336"/>
                  </a:lnTo>
                  <a:lnTo>
                    <a:pt x="1814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9363" name="Google Shape;9363;p37"/>
            <p:cNvSpPr/>
            <p:nvPr/>
          </p:nvSpPr>
          <p:spPr>
            <a:xfrm>
              <a:off x="3291363" y="3472213"/>
              <a:ext cx="453550" cy="8900"/>
            </a:xfrm>
            <a:custGeom>
              <a:avLst/>
              <a:gdLst/>
              <a:ahLst/>
              <a:cxnLst/>
              <a:rect l="l" t="t" r="r" b="b"/>
              <a:pathLst>
                <a:path w="18142" h="356" extrusionOk="0">
                  <a:moveTo>
                    <a:pt x="0" y="0"/>
                  </a:moveTo>
                  <a:lnTo>
                    <a:pt x="0" y="356"/>
                  </a:lnTo>
                  <a:lnTo>
                    <a:pt x="18141" y="356"/>
                  </a:lnTo>
                  <a:lnTo>
                    <a:pt x="1814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9364" name="Google Shape;9364;p37"/>
            <p:cNvSpPr/>
            <p:nvPr/>
          </p:nvSpPr>
          <p:spPr>
            <a:xfrm>
              <a:off x="3291363" y="3506213"/>
              <a:ext cx="453550" cy="8375"/>
            </a:xfrm>
            <a:custGeom>
              <a:avLst/>
              <a:gdLst/>
              <a:ahLst/>
              <a:cxnLst/>
              <a:rect l="l" t="t" r="r" b="b"/>
              <a:pathLst>
                <a:path w="18142" h="335" extrusionOk="0">
                  <a:moveTo>
                    <a:pt x="0" y="0"/>
                  </a:moveTo>
                  <a:lnTo>
                    <a:pt x="0" y="335"/>
                  </a:lnTo>
                  <a:lnTo>
                    <a:pt x="18141" y="335"/>
                  </a:lnTo>
                  <a:lnTo>
                    <a:pt x="1814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9365" name="Google Shape;9365;p37"/>
            <p:cNvSpPr/>
            <p:nvPr/>
          </p:nvSpPr>
          <p:spPr>
            <a:xfrm>
              <a:off x="3291363" y="3539688"/>
              <a:ext cx="453550" cy="8900"/>
            </a:xfrm>
            <a:custGeom>
              <a:avLst/>
              <a:gdLst/>
              <a:ahLst/>
              <a:cxnLst/>
              <a:rect l="l" t="t" r="r" b="b"/>
              <a:pathLst>
                <a:path w="18142" h="356" extrusionOk="0">
                  <a:moveTo>
                    <a:pt x="0" y="0"/>
                  </a:moveTo>
                  <a:lnTo>
                    <a:pt x="0" y="356"/>
                  </a:lnTo>
                  <a:lnTo>
                    <a:pt x="18141" y="356"/>
                  </a:lnTo>
                  <a:lnTo>
                    <a:pt x="1814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9366" name="Google Shape;9366;p37"/>
            <p:cNvSpPr/>
            <p:nvPr/>
          </p:nvSpPr>
          <p:spPr>
            <a:xfrm>
              <a:off x="3291363" y="3573688"/>
              <a:ext cx="453550" cy="8400"/>
            </a:xfrm>
            <a:custGeom>
              <a:avLst/>
              <a:gdLst/>
              <a:ahLst/>
              <a:cxnLst/>
              <a:rect l="l" t="t" r="r" b="b"/>
              <a:pathLst>
                <a:path w="18142" h="336" extrusionOk="0">
                  <a:moveTo>
                    <a:pt x="0" y="0"/>
                  </a:moveTo>
                  <a:lnTo>
                    <a:pt x="0" y="335"/>
                  </a:lnTo>
                  <a:lnTo>
                    <a:pt x="18141" y="335"/>
                  </a:lnTo>
                  <a:lnTo>
                    <a:pt x="1814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9367" name="Google Shape;9367;p37"/>
            <p:cNvSpPr/>
            <p:nvPr/>
          </p:nvSpPr>
          <p:spPr>
            <a:xfrm>
              <a:off x="3291363" y="3607163"/>
              <a:ext cx="453550" cy="8925"/>
            </a:xfrm>
            <a:custGeom>
              <a:avLst/>
              <a:gdLst/>
              <a:ahLst/>
              <a:cxnLst/>
              <a:rect l="l" t="t" r="r" b="b"/>
              <a:pathLst>
                <a:path w="18142" h="357" extrusionOk="0">
                  <a:moveTo>
                    <a:pt x="0" y="0"/>
                  </a:moveTo>
                  <a:lnTo>
                    <a:pt x="0" y="356"/>
                  </a:lnTo>
                  <a:lnTo>
                    <a:pt x="18141" y="356"/>
                  </a:lnTo>
                  <a:lnTo>
                    <a:pt x="1814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9368" name="Google Shape;9368;p37"/>
            <p:cNvSpPr/>
            <p:nvPr/>
          </p:nvSpPr>
          <p:spPr>
            <a:xfrm>
              <a:off x="3291363" y="3641163"/>
              <a:ext cx="453550" cy="8925"/>
            </a:xfrm>
            <a:custGeom>
              <a:avLst/>
              <a:gdLst/>
              <a:ahLst/>
              <a:cxnLst/>
              <a:rect l="l" t="t" r="r" b="b"/>
              <a:pathLst>
                <a:path w="18142" h="357" extrusionOk="0">
                  <a:moveTo>
                    <a:pt x="0" y="0"/>
                  </a:moveTo>
                  <a:lnTo>
                    <a:pt x="0" y="356"/>
                  </a:lnTo>
                  <a:lnTo>
                    <a:pt x="18141" y="356"/>
                  </a:lnTo>
                  <a:lnTo>
                    <a:pt x="1814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9369" name="Google Shape;9369;p37"/>
            <p:cNvSpPr/>
            <p:nvPr/>
          </p:nvSpPr>
          <p:spPr>
            <a:xfrm>
              <a:off x="3291363" y="3674638"/>
              <a:ext cx="453550" cy="8925"/>
            </a:xfrm>
            <a:custGeom>
              <a:avLst/>
              <a:gdLst/>
              <a:ahLst/>
              <a:cxnLst/>
              <a:rect l="l" t="t" r="r" b="b"/>
              <a:pathLst>
                <a:path w="18142" h="357" extrusionOk="0">
                  <a:moveTo>
                    <a:pt x="0" y="1"/>
                  </a:moveTo>
                  <a:lnTo>
                    <a:pt x="0" y="356"/>
                  </a:lnTo>
                  <a:lnTo>
                    <a:pt x="18141" y="356"/>
                  </a:lnTo>
                  <a:lnTo>
                    <a:pt x="1814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9370" name="Google Shape;9370;p37"/>
            <p:cNvSpPr/>
            <p:nvPr/>
          </p:nvSpPr>
          <p:spPr>
            <a:xfrm>
              <a:off x="3291363" y="3708638"/>
              <a:ext cx="453550" cy="8400"/>
            </a:xfrm>
            <a:custGeom>
              <a:avLst/>
              <a:gdLst/>
              <a:ahLst/>
              <a:cxnLst/>
              <a:rect l="l" t="t" r="r" b="b"/>
              <a:pathLst>
                <a:path w="18142" h="336" extrusionOk="0">
                  <a:moveTo>
                    <a:pt x="0" y="1"/>
                  </a:moveTo>
                  <a:lnTo>
                    <a:pt x="0" y="335"/>
                  </a:lnTo>
                  <a:lnTo>
                    <a:pt x="18141" y="335"/>
                  </a:lnTo>
                  <a:lnTo>
                    <a:pt x="1814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9371" name="Google Shape;9371;p37"/>
            <p:cNvSpPr/>
            <p:nvPr/>
          </p:nvSpPr>
          <p:spPr>
            <a:xfrm>
              <a:off x="3291363" y="3742113"/>
              <a:ext cx="453550" cy="8925"/>
            </a:xfrm>
            <a:custGeom>
              <a:avLst/>
              <a:gdLst/>
              <a:ahLst/>
              <a:cxnLst/>
              <a:rect l="l" t="t" r="r" b="b"/>
              <a:pathLst>
                <a:path w="18142" h="357" extrusionOk="0">
                  <a:moveTo>
                    <a:pt x="0" y="1"/>
                  </a:moveTo>
                  <a:lnTo>
                    <a:pt x="0" y="356"/>
                  </a:lnTo>
                  <a:lnTo>
                    <a:pt x="18141" y="356"/>
                  </a:lnTo>
                  <a:lnTo>
                    <a:pt x="1814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9372" name="Google Shape;9372;p37"/>
            <p:cNvSpPr/>
            <p:nvPr/>
          </p:nvSpPr>
          <p:spPr>
            <a:xfrm>
              <a:off x="3291363" y="3776113"/>
              <a:ext cx="453550" cy="8925"/>
            </a:xfrm>
            <a:custGeom>
              <a:avLst/>
              <a:gdLst/>
              <a:ahLst/>
              <a:cxnLst/>
              <a:rect l="l" t="t" r="r" b="b"/>
              <a:pathLst>
                <a:path w="18142" h="357" extrusionOk="0">
                  <a:moveTo>
                    <a:pt x="0" y="1"/>
                  </a:moveTo>
                  <a:lnTo>
                    <a:pt x="0" y="356"/>
                  </a:lnTo>
                  <a:lnTo>
                    <a:pt x="18141" y="356"/>
                  </a:lnTo>
                  <a:lnTo>
                    <a:pt x="1814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9373" name="Google Shape;9373;p37"/>
            <p:cNvSpPr/>
            <p:nvPr/>
          </p:nvSpPr>
          <p:spPr>
            <a:xfrm>
              <a:off x="2580988" y="2999863"/>
              <a:ext cx="454075" cy="8375"/>
            </a:xfrm>
            <a:custGeom>
              <a:avLst/>
              <a:gdLst/>
              <a:ahLst/>
              <a:cxnLst/>
              <a:rect l="l" t="t" r="r" b="b"/>
              <a:pathLst>
                <a:path w="18163" h="335" extrusionOk="0">
                  <a:moveTo>
                    <a:pt x="1" y="0"/>
                  </a:moveTo>
                  <a:lnTo>
                    <a:pt x="1" y="335"/>
                  </a:lnTo>
                  <a:lnTo>
                    <a:pt x="18163" y="335"/>
                  </a:lnTo>
                  <a:lnTo>
                    <a:pt x="18163"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4" name="Google Shape;9374;p37"/>
            <p:cNvSpPr/>
            <p:nvPr/>
          </p:nvSpPr>
          <p:spPr>
            <a:xfrm>
              <a:off x="2580988" y="3033338"/>
              <a:ext cx="454075" cy="8900"/>
            </a:xfrm>
            <a:custGeom>
              <a:avLst/>
              <a:gdLst/>
              <a:ahLst/>
              <a:cxnLst/>
              <a:rect l="l" t="t" r="r" b="b"/>
              <a:pathLst>
                <a:path w="18163" h="356" extrusionOk="0">
                  <a:moveTo>
                    <a:pt x="1" y="0"/>
                  </a:moveTo>
                  <a:lnTo>
                    <a:pt x="1" y="356"/>
                  </a:lnTo>
                  <a:lnTo>
                    <a:pt x="18163" y="356"/>
                  </a:lnTo>
                  <a:lnTo>
                    <a:pt x="18163"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5" name="Google Shape;9375;p37"/>
            <p:cNvSpPr/>
            <p:nvPr/>
          </p:nvSpPr>
          <p:spPr>
            <a:xfrm>
              <a:off x="2580988" y="3067338"/>
              <a:ext cx="454075" cy="8900"/>
            </a:xfrm>
            <a:custGeom>
              <a:avLst/>
              <a:gdLst/>
              <a:ahLst/>
              <a:cxnLst/>
              <a:rect l="l" t="t" r="r" b="b"/>
              <a:pathLst>
                <a:path w="18163" h="356" extrusionOk="0">
                  <a:moveTo>
                    <a:pt x="1" y="0"/>
                  </a:moveTo>
                  <a:lnTo>
                    <a:pt x="1" y="356"/>
                  </a:lnTo>
                  <a:lnTo>
                    <a:pt x="18163" y="356"/>
                  </a:lnTo>
                  <a:lnTo>
                    <a:pt x="18163"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6" name="Google Shape;9376;p37"/>
            <p:cNvSpPr/>
            <p:nvPr/>
          </p:nvSpPr>
          <p:spPr>
            <a:xfrm>
              <a:off x="2580988" y="3100813"/>
              <a:ext cx="454075" cy="8925"/>
            </a:xfrm>
            <a:custGeom>
              <a:avLst/>
              <a:gdLst/>
              <a:ahLst/>
              <a:cxnLst/>
              <a:rect l="l" t="t" r="r" b="b"/>
              <a:pathLst>
                <a:path w="18163" h="357" extrusionOk="0">
                  <a:moveTo>
                    <a:pt x="1" y="0"/>
                  </a:moveTo>
                  <a:lnTo>
                    <a:pt x="1" y="356"/>
                  </a:lnTo>
                  <a:lnTo>
                    <a:pt x="18163" y="356"/>
                  </a:lnTo>
                  <a:lnTo>
                    <a:pt x="18163"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7" name="Google Shape;9377;p37"/>
            <p:cNvSpPr/>
            <p:nvPr/>
          </p:nvSpPr>
          <p:spPr>
            <a:xfrm>
              <a:off x="2580988" y="3134813"/>
              <a:ext cx="454075" cy="8925"/>
            </a:xfrm>
            <a:custGeom>
              <a:avLst/>
              <a:gdLst/>
              <a:ahLst/>
              <a:cxnLst/>
              <a:rect l="l" t="t" r="r" b="b"/>
              <a:pathLst>
                <a:path w="18163" h="357" extrusionOk="0">
                  <a:moveTo>
                    <a:pt x="1" y="0"/>
                  </a:moveTo>
                  <a:lnTo>
                    <a:pt x="1" y="356"/>
                  </a:lnTo>
                  <a:lnTo>
                    <a:pt x="18163" y="356"/>
                  </a:lnTo>
                  <a:lnTo>
                    <a:pt x="18163"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8" name="Google Shape;9378;p37"/>
            <p:cNvSpPr/>
            <p:nvPr/>
          </p:nvSpPr>
          <p:spPr>
            <a:xfrm>
              <a:off x="2580988" y="3168288"/>
              <a:ext cx="454075" cy="8925"/>
            </a:xfrm>
            <a:custGeom>
              <a:avLst/>
              <a:gdLst/>
              <a:ahLst/>
              <a:cxnLst/>
              <a:rect l="l" t="t" r="r" b="b"/>
              <a:pathLst>
                <a:path w="18163" h="357" extrusionOk="0">
                  <a:moveTo>
                    <a:pt x="1" y="0"/>
                  </a:moveTo>
                  <a:lnTo>
                    <a:pt x="1" y="356"/>
                  </a:lnTo>
                  <a:lnTo>
                    <a:pt x="18163" y="356"/>
                  </a:lnTo>
                  <a:lnTo>
                    <a:pt x="18163"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9" name="Google Shape;9379;p37"/>
            <p:cNvSpPr/>
            <p:nvPr/>
          </p:nvSpPr>
          <p:spPr>
            <a:xfrm>
              <a:off x="2580988" y="3202288"/>
              <a:ext cx="454075" cy="8925"/>
            </a:xfrm>
            <a:custGeom>
              <a:avLst/>
              <a:gdLst/>
              <a:ahLst/>
              <a:cxnLst/>
              <a:rect l="l" t="t" r="r" b="b"/>
              <a:pathLst>
                <a:path w="18163" h="357" extrusionOk="0">
                  <a:moveTo>
                    <a:pt x="1" y="1"/>
                  </a:moveTo>
                  <a:lnTo>
                    <a:pt x="1" y="356"/>
                  </a:lnTo>
                  <a:lnTo>
                    <a:pt x="18163" y="356"/>
                  </a:lnTo>
                  <a:lnTo>
                    <a:pt x="18163"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0" name="Google Shape;9380;p37"/>
            <p:cNvSpPr/>
            <p:nvPr/>
          </p:nvSpPr>
          <p:spPr>
            <a:xfrm>
              <a:off x="2580988" y="3235763"/>
              <a:ext cx="454075" cy="8925"/>
            </a:xfrm>
            <a:custGeom>
              <a:avLst/>
              <a:gdLst/>
              <a:ahLst/>
              <a:cxnLst/>
              <a:rect l="l" t="t" r="r" b="b"/>
              <a:pathLst>
                <a:path w="18163" h="357" extrusionOk="0">
                  <a:moveTo>
                    <a:pt x="1" y="1"/>
                  </a:moveTo>
                  <a:lnTo>
                    <a:pt x="1" y="356"/>
                  </a:lnTo>
                  <a:lnTo>
                    <a:pt x="18163" y="356"/>
                  </a:lnTo>
                  <a:lnTo>
                    <a:pt x="18163"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1" name="Google Shape;9381;p37"/>
            <p:cNvSpPr/>
            <p:nvPr/>
          </p:nvSpPr>
          <p:spPr>
            <a:xfrm>
              <a:off x="2580988" y="3269763"/>
              <a:ext cx="454075" cy="8925"/>
            </a:xfrm>
            <a:custGeom>
              <a:avLst/>
              <a:gdLst/>
              <a:ahLst/>
              <a:cxnLst/>
              <a:rect l="l" t="t" r="r" b="b"/>
              <a:pathLst>
                <a:path w="18163" h="357" extrusionOk="0">
                  <a:moveTo>
                    <a:pt x="1" y="1"/>
                  </a:moveTo>
                  <a:lnTo>
                    <a:pt x="1" y="356"/>
                  </a:lnTo>
                  <a:lnTo>
                    <a:pt x="18163" y="356"/>
                  </a:lnTo>
                  <a:lnTo>
                    <a:pt x="18163"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2" name="Google Shape;9382;p37"/>
            <p:cNvSpPr/>
            <p:nvPr/>
          </p:nvSpPr>
          <p:spPr>
            <a:xfrm>
              <a:off x="2580988" y="3303238"/>
              <a:ext cx="454075" cy="8925"/>
            </a:xfrm>
            <a:custGeom>
              <a:avLst/>
              <a:gdLst/>
              <a:ahLst/>
              <a:cxnLst/>
              <a:rect l="l" t="t" r="r" b="b"/>
              <a:pathLst>
                <a:path w="18163" h="357" extrusionOk="0">
                  <a:moveTo>
                    <a:pt x="1" y="1"/>
                  </a:moveTo>
                  <a:lnTo>
                    <a:pt x="1" y="356"/>
                  </a:lnTo>
                  <a:lnTo>
                    <a:pt x="18163" y="356"/>
                  </a:lnTo>
                  <a:lnTo>
                    <a:pt x="18163"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3" name="Google Shape;9383;p37"/>
            <p:cNvSpPr/>
            <p:nvPr/>
          </p:nvSpPr>
          <p:spPr>
            <a:xfrm>
              <a:off x="2580988" y="3337238"/>
              <a:ext cx="454075" cy="8925"/>
            </a:xfrm>
            <a:custGeom>
              <a:avLst/>
              <a:gdLst/>
              <a:ahLst/>
              <a:cxnLst/>
              <a:rect l="l" t="t" r="r" b="b"/>
              <a:pathLst>
                <a:path w="18163" h="357" extrusionOk="0">
                  <a:moveTo>
                    <a:pt x="1" y="1"/>
                  </a:moveTo>
                  <a:lnTo>
                    <a:pt x="1" y="357"/>
                  </a:lnTo>
                  <a:lnTo>
                    <a:pt x="18163" y="357"/>
                  </a:lnTo>
                  <a:lnTo>
                    <a:pt x="18163"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4" name="Google Shape;9384;p37"/>
            <p:cNvSpPr/>
            <p:nvPr/>
          </p:nvSpPr>
          <p:spPr>
            <a:xfrm>
              <a:off x="2580988" y="3370713"/>
              <a:ext cx="454075" cy="8925"/>
            </a:xfrm>
            <a:custGeom>
              <a:avLst/>
              <a:gdLst/>
              <a:ahLst/>
              <a:cxnLst/>
              <a:rect l="l" t="t" r="r" b="b"/>
              <a:pathLst>
                <a:path w="18163" h="357" extrusionOk="0">
                  <a:moveTo>
                    <a:pt x="1" y="1"/>
                  </a:moveTo>
                  <a:lnTo>
                    <a:pt x="1" y="357"/>
                  </a:lnTo>
                  <a:lnTo>
                    <a:pt x="18163" y="357"/>
                  </a:lnTo>
                  <a:lnTo>
                    <a:pt x="18163"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5" name="Google Shape;9385;p37"/>
            <p:cNvSpPr/>
            <p:nvPr/>
          </p:nvSpPr>
          <p:spPr>
            <a:xfrm>
              <a:off x="2580988" y="3404713"/>
              <a:ext cx="454075" cy="8925"/>
            </a:xfrm>
            <a:custGeom>
              <a:avLst/>
              <a:gdLst/>
              <a:ahLst/>
              <a:cxnLst/>
              <a:rect l="l" t="t" r="r" b="b"/>
              <a:pathLst>
                <a:path w="18163" h="357" extrusionOk="0">
                  <a:moveTo>
                    <a:pt x="1" y="1"/>
                  </a:moveTo>
                  <a:lnTo>
                    <a:pt x="1" y="357"/>
                  </a:lnTo>
                  <a:lnTo>
                    <a:pt x="18163" y="357"/>
                  </a:lnTo>
                  <a:lnTo>
                    <a:pt x="18163"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6" name="Google Shape;9386;p37"/>
            <p:cNvSpPr/>
            <p:nvPr/>
          </p:nvSpPr>
          <p:spPr>
            <a:xfrm>
              <a:off x="2580988" y="3438713"/>
              <a:ext cx="454075" cy="8400"/>
            </a:xfrm>
            <a:custGeom>
              <a:avLst/>
              <a:gdLst/>
              <a:ahLst/>
              <a:cxnLst/>
              <a:rect l="l" t="t" r="r" b="b"/>
              <a:pathLst>
                <a:path w="18163" h="336" extrusionOk="0">
                  <a:moveTo>
                    <a:pt x="1" y="1"/>
                  </a:moveTo>
                  <a:lnTo>
                    <a:pt x="1" y="336"/>
                  </a:lnTo>
                  <a:lnTo>
                    <a:pt x="18163" y="336"/>
                  </a:lnTo>
                  <a:lnTo>
                    <a:pt x="18163"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7" name="Google Shape;9387;p37"/>
            <p:cNvSpPr/>
            <p:nvPr/>
          </p:nvSpPr>
          <p:spPr>
            <a:xfrm>
              <a:off x="2580988" y="3472213"/>
              <a:ext cx="454075" cy="8900"/>
            </a:xfrm>
            <a:custGeom>
              <a:avLst/>
              <a:gdLst/>
              <a:ahLst/>
              <a:cxnLst/>
              <a:rect l="l" t="t" r="r" b="b"/>
              <a:pathLst>
                <a:path w="18163" h="356" extrusionOk="0">
                  <a:moveTo>
                    <a:pt x="1" y="0"/>
                  </a:moveTo>
                  <a:lnTo>
                    <a:pt x="1" y="356"/>
                  </a:lnTo>
                  <a:lnTo>
                    <a:pt x="18163" y="356"/>
                  </a:lnTo>
                  <a:lnTo>
                    <a:pt x="18163"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8" name="Google Shape;9388;p37"/>
            <p:cNvSpPr/>
            <p:nvPr/>
          </p:nvSpPr>
          <p:spPr>
            <a:xfrm>
              <a:off x="2580988" y="3506213"/>
              <a:ext cx="454075" cy="8375"/>
            </a:xfrm>
            <a:custGeom>
              <a:avLst/>
              <a:gdLst/>
              <a:ahLst/>
              <a:cxnLst/>
              <a:rect l="l" t="t" r="r" b="b"/>
              <a:pathLst>
                <a:path w="18163" h="335" extrusionOk="0">
                  <a:moveTo>
                    <a:pt x="1" y="0"/>
                  </a:moveTo>
                  <a:lnTo>
                    <a:pt x="1" y="335"/>
                  </a:lnTo>
                  <a:lnTo>
                    <a:pt x="18163" y="335"/>
                  </a:lnTo>
                  <a:lnTo>
                    <a:pt x="18163"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9" name="Google Shape;9389;p37"/>
            <p:cNvSpPr/>
            <p:nvPr/>
          </p:nvSpPr>
          <p:spPr>
            <a:xfrm>
              <a:off x="2580988" y="3539688"/>
              <a:ext cx="454075" cy="8900"/>
            </a:xfrm>
            <a:custGeom>
              <a:avLst/>
              <a:gdLst/>
              <a:ahLst/>
              <a:cxnLst/>
              <a:rect l="l" t="t" r="r" b="b"/>
              <a:pathLst>
                <a:path w="18163" h="356" extrusionOk="0">
                  <a:moveTo>
                    <a:pt x="1" y="0"/>
                  </a:moveTo>
                  <a:lnTo>
                    <a:pt x="1" y="356"/>
                  </a:lnTo>
                  <a:lnTo>
                    <a:pt x="18163" y="356"/>
                  </a:lnTo>
                  <a:lnTo>
                    <a:pt x="18163"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0" name="Google Shape;9390;p37"/>
            <p:cNvSpPr/>
            <p:nvPr/>
          </p:nvSpPr>
          <p:spPr>
            <a:xfrm>
              <a:off x="2580988" y="3573688"/>
              <a:ext cx="454075" cy="8400"/>
            </a:xfrm>
            <a:custGeom>
              <a:avLst/>
              <a:gdLst/>
              <a:ahLst/>
              <a:cxnLst/>
              <a:rect l="l" t="t" r="r" b="b"/>
              <a:pathLst>
                <a:path w="18163" h="336" extrusionOk="0">
                  <a:moveTo>
                    <a:pt x="1" y="0"/>
                  </a:moveTo>
                  <a:lnTo>
                    <a:pt x="1" y="335"/>
                  </a:lnTo>
                  <a:lnTo>
                    <a:pt x="18163" y="335"/>
                  </a:lnTo>
                  <a:lnTo>
                    <a:pt x="18163"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1" name="Google Shape;9391;p37"/>
            <p:cNvSpPr/>
            <p:nvPr/>
          </p:nvSpPr>
          <p:spPr>
            <a:xfrm>
              <a:off x="2580988" y="3607163"/>
              <a:ext cx="454075" cy="8925"/>
            </a:xfrm>
            <a:custGeom>
              <a:avLst/>
              <a:gdLst/>
              <a:ahLst/>
              <a:cxnLst/>
              <a:rect l="l" t="t" r="r" b="b"/>
              <a:pathLst>
                <a:path w="18163" h="357" extrusionOk="0">
                  <a:moveTo>
                    <a:pt x="1" y="0"/>
                  </a:moveTo>
                  <a:lnTo>
                    <a:pt x="1" y="356"/>
                  </a:lnTo>
                  <a:lnTo>
                    <a:pt x="18163" y="356"/>
                  </a:lnTo>
                  <a:lnTo>
                    <a:pt x="18163"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2" name="Google Shape;9392;p37"/>
            <p:cNvSpPr/>
            <p:nvPr/>
          </p:nvSpPr>
          <p:spPr>
            <a:xfrm>
              <a:off x="2580988" y="3641163"/>
              <a:ext cx="454075" cy="8925"/>
            </a:xfrm>
            <a:custGeom>
              <a:avLst/>
              <a:gdLst/>
              <a:ahLst/>
              <a:cxnLst/>
              <a:rect l="l" t="t" r="r" b="b"/>
              <a:pathLst>
                <a:path w="18163" h="357" extrusionOk="0">
                  <a:moveTo>
                    <a:pt x="1" y="0"/>
                  </a:moveTo>
                  <a:lnTo>
                    <a:pt x="1" y="356"/>
                  </a:lnTo>
                  <a:lnTo>
                    <a:pt x="18163" y="356"/>
                  </a:lnTo>
                  <a:lnTo>
                    <a:pt x="18163"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3" name="Google Shape;9393;p37"/>
            <p:cNvSpPr/>
            <p:nvPr/>
          </p:nvSpPr>
          <p:spPr>
            <a:xfrm>
              <a:off x="2580988" y="3674638"/>
              <a:ext cx="454075" cy="8925"/>
            </a:xfrm>
            <a:custGeom>
              <a:avLst/>
              <a:gdLst/>
              <a:ahLst/>
              <a:cxnLst/>
              <a:rect l="l" t="t" r="r" b="b"/>
              <a:pathLst>
                <a:path w="18163" h="357" extrusionOk="0">
                  <a:moveTo>
                    <a:pt x="1" y="1"/>
                  </a:moveTo>
                  <a:lnTo>
                    <a:pt x="1" y="356"/>
                  </a:lnTo>
                  <a:lnTo>
                    <a:pt x="18163" y="356"/>
                  </a:lnTo>
                  <a:lnTo>
                    <a:pt x="18163"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4" name="Google Shape;9394;p37"/>
            <p:cNvSpPr/>
            <p:nvPr/>
          </p:nvSpPr>
          <p:spPr>
            <a:xfrm>
              <a:off x="2580988" y="3708638"/>
              <a:ext cx="454075" cy="8400"/>
            </a:xfrm>
            <a:custGeom>
              <a:avLst/>
              <a:gdLst/>
              <a:ahLst/>
              <a:cxnLst/>
              <a:rect l="l" t="t" r="r" b="b"/>
              <a:pathLst>
                <a:path w="18163" h="336" extrusionOk="0">
                  <a:moveTo>
                    <a:pt x="1" y="1"/>
                  </a:moveTo>
                  <a:lnTo>
                    <a:pt x="1" y="335"/>
                  </a:lnTo>
                  <a:lnTo>
                    <a:pt x="18163" y="335"/>
                  </a:lnTo>
                  <a:lnTo>
                    <a:pt x="18163"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5" name="Google Shape;9395;p37"/>
            <p:cNvSpPr/>
            <p:nvPr/>
          </p:nvSpPr>
          <p:spPr>
            <a:xfrm>
              <a:off x="2580988" y="3742113"/>
              <a:ext cx="454075" cy="8925"/>
            </a:xfrm>
            <a:custGeom>
              <a:avLst/>
              <a:gdLst/>
              <a:ahLst/>
              <a:cxnLst/>
              <a:rect l="l" t="t" r="r" b="b"/>
              <a:pathLst>
                <a:path w="18163" h="357" extrusionOk="0">
                  <a:moveTo>
                    <a:pt x="1" y="1"/>
                  </a:moveTo>
                  <a:lnTo>
                    <a:pt x="1" y="356"/>
                  </a:lnTo>
                  <a:lnTo>
                    <a:pt x="18163" y="356"/>
                  </a:lnTo>
                  <a:lnTo>
                    <a:pt x="18163"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6" name="Google Shape;9396;p37"/>
            <p:cNvSpPr/>
            <p:nvPr/>
          </p:nvSpPr>
          <p:spPr>
            <a:xfrm>
              <a:off x="2580988" y="3776113"/>
              <a:ext cx="454075" cy="8925"/>
            </a:xfrm>
            <a:custGeom>
              <a:avLst/>
              <a:gdLst/>
              <a:ahLst/>
              <a:cxnLst/>
              <a:rect l="l" t="t" r="r" b="b"/>
              <a:pathLst>
                <a:path w="18163" h="357" extrusionOk="0">
                  <a:moveTo>
                    <a:pt x="1" y="1"/>
                  </a:moveTo>
                  <a:lnTo>
                    <a:pt x="1" y="356"/>
                  </a:lnTo>
                  <a:lnTo>
                    <a:pt x="18163" y="356"/>
                  </a:lnTo>
                  <a:lnTo>
                    <a:pt x="18163"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97" name="Google Shape;9397;p37"/>
          <p:cNvGrpSpPr/>
          <p:nvPr/>
        </p:nvGrpSpPr>
        <p:grpSpPr>
          <a:xfrm rot="-602052">
            <a:off x="7048883" y="4583876"/>
            <a:ext cx="898475" cy="251330"/>
            <a:chOff x="3254738" y="2386788"/>
            <a:chExt cx="695763" cy="194625"/>
          </a:xfrm>
        </p:grpSpPr>
        <p:sp>
          <p:nvSpPr>
            <p:cNvPr id="9398" name="Google Shape;9398;p37"/>
            <p:cNvSpPr/>
            <p:nvPr/>
          </p:nvSpPr>
          <p:spPr>
            <a:xfrm>
              <a:off x="3254750" y="2409813"/>
              <a:ext cx="695750" cy="23025"/>
            </a:xfrm>
            <a:custGeom>
              <a:avLst/>
              <a:gdLst/>
              <a:ahLst/>
              <a:cxnLst/>
              <a:rect l="l" t="t" r="r" b="b"/>
              <a:pathLst>
                <a:path w="27830" h="921" extrusionOk="0">
                  <a:moveTo>
                    <a:pt x="607" y="0"/>
                  </a:moveTo>
                  <a:cubicBezTo>
                    <a:pt x="1" y="0"/>
                    <a:pt x="1" y="921"/>
                    <a:pt x="607" y="921"/>
                  </a:cubicBezTo>
                  <a:lnTo>
                    <a:pt x="27222" y="921"/>
                  </a:lnTo>
                  <a:cubicBezTo>
                    <a:pt x="27829" y="921"/>
                    <a:pt x="27829" y="0"/>
                    <a:pt x="27222" y="0"/>
                  </a:cubicBezTo>
                  <a:close/>
                </a:path>
              </a:pathLst>
            </a:custGeom>
            <a:solidFill>
              <a:srgbClr val="F05A24"/>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9" name="Google Shape;9399;p37"/>
            <p:cNvSpPr/>
            <p:nvPr/>
          </p:nvSpPr>
          <p:spPr>
            <a:xfrm>
              <a:off x="3289800" y="2386788"/>
              <a:ext cx="290875" cy="194625"/>
            </a:xfrm>
            <a:custGeom>
              <a:avLst/>
              <a:gdLst/>
              <a:ahLst/>
              <a:cxnLst/>
              <a:rect l="l" t="t" r="r" b="b"/>
              <a:pathLst>
                <a:path w="11635" h="7785" extrusionOk="0">
                  <a:moveTo>
                    <a:pt x="1591" y="1"/>
                  </a:moveTo>
                  <a:cubicBezTo>
                    <a:pt x="712" y="1"/>
                    <a:pt x="0" y="691"/>
                    <a:pt x="0" y="1570"/>
                  </a:cubicBezTo>
                  <a:lnTo>
                    <a:pt x="0" y="6215"/>
                  </a:lnTo>
                  <a:cubicBezTo>
                    <a:pt x="0" y="7094"/>
                    <a:pt x="712" y="7784"/>
                    <a:pt x="1591" y="7784"/>
                  </a:cubicBezTo>
                  <a:lnTo>
                    <a:pt x="10044" y="7784"/>
                  </a:lnTo>
                  <a:cubicBezTo>
                    <a:pt x="10923" y="7784"/>
                    <a:pt x="11634" y="7094"/>
                    <a:pt x="11634" y="6215"/>
                  </a:cubicBezTo>
                  <a:lnTo>
                    <a:pt x="11634" y="1570"/>
                  </a:lnTo>
                  <a:cubicBezTo>
                    <a:pt x="11634" y="691"/>
                    <a:pt x="10923" y="1"/>
                    <a:pt x="10044" y="1"/>
                  </a:cubicBezTo>
                  <a:close/>
                </a:path>
              </a:pathLst>
            </a:custGeom>
            <a:solidFill>
              <a:srgbClr val="F05A24"/>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0" name="Google Shape;9400;p37"/>
            <p:cNvSpPr/>
            <p:nvPr/>
          </p:nvSpPr>
          <p:spPr>
            <a:xfrm>
              <a:off x="3307050" y="2403538"/>
              <a:ext cx="256350" cy="161125"/>
            </a:xfrm>
            <a:custGeom>
              <a:avLst/>
              <a:gdLst/>
              <a:ahLst/>
              <a:cxnLst/>
              <a:rect l="l" t="t" r="r" b="b"/>
              <a:pathLst>
                <a:path w="10254" h="6445" extrusionOk="0">
                  <a:moveTo>
                    <a:pt x="901" y="0"/>
                  </a:moveTo>
                  <a:cubicBezTo>
                    <a:pt x="399" y="0"/>
                    <a:pt x="1" y="398"/>
                    <a:pt x="1" y="900"/>
                  </a:cubicBezTo>
                  <a:lnTo>
                    <a:pt x="1" y="5545"/>
                  </a:lnTo>
                  <a:cubicBezTo>
                    <a:pt x="1" y="6047"/>
                    <a:pt x="399" y="6445"/>
                    <a:pt x="901" y="6445"/>
                  </a:cubicBezTo>
                  <a:lnTo>
                    <a:pt x="9354" y="6445"/>
                  </a:lnTo>
                  <a:cubicBezTo>
                    <a:pt x="9856" y="6445"/>
                    <a:pt x="10254" y="6047"/>
                    <a:pt x="10254" y="5545"/>
                  </a:cubicBezTo>
                  <a:lnTo>
                    <a:pt x="10254" y="900"/>
                  </a:lnTo>
                  <a:cubicBezTo>
                    <a:pt x="10254" y="398"/>
                    <a:pt x="9856" y="0"/>
                    <a:pt x="9354" y="0"/>
                  </a:cubicBezTo>
                  <a:close/>
                </a:path>
              </a:pathLst>
            </a:custGeom>
            <a:solidFill>
              <a:srgbClr val="F1F1F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1" name="Google Shape;9401;p37"/>
            <p:cNvSpPr/>
            <p:nvPr/>
          </p:nvSpPr>
          <p:spPr>
            <a:xfrm>
              <a:off x="3290850" y="2403013"/>
              <a:ext cx="179975" cy="160600"/>
            </a:xfrm>
            <a:custGeom>
              <a:avLst/>
              <a:gdLst/>
              <a:ahLst/>
              <a:cxnLst/>
              <a:rect l="l" t="t" r="r" b="b"/>
              <a:pathLst>
                <a:path w="7199" h="6424" extrusionOk="0">
                  <a:moveTo>
                    <a:pt x="5671" y="0"/>
                  </a:moveTo>
                  <a:lnTo>
                    <a:pt x="0" y="5671"/>
                  </a:lnTo>
                  <a:lnTo>
                    <a:pt x="754" y="6424"/>
                  </a:lnTo>
                  <a:lnTo>
                    <a:pt x="7198" y="0"/>
                  </a:lnTo>
                  <a:close/>
                </a:path>
              </a:pathLst>
            </a:custGeom>
            <a:solidFill>
              <a:srgbClr val="FFFFFF"/>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2" name="Google Shape;9402;p37"/>
            <p:cNvSpPr/>
            <p:nvPr/>
          </p:nvSpPr>
          <p:spPr>
            <a:xfrm>
              <a:off x="3377675" y="2403013"/>
              <a:ext cx="199325" cy="161125"/>
            </a:xfrm>
            <a:custGeom>
              <a:avLst/>
              <a:gdLst/>
              <a:ahLst/>
              <a:cxnLst/>
              <a:rect l="l" t="t" r="r" b="b"/>
              <a:pathLst>
                <a:path w="7973" h="6445" extrusionOk="0">
                  <a:moveTo>
                    <a:pt x="6445" y="0"/>
                  </a:moveTo>
                  <a:lnTo>
                    <a:pt x="1" y="6445"/>
                  </a:lnTo>
                  <a:lnTo>
                    <a:pt x="1528" y="6445"/>
                  </a:lnTo>
                  <a:lnTo>
                    <a:pt x="7973" y="0"/>
                  </a:lnTo>
                  <a:close/>
                </a:path>
              </a:pathLst>
            </a:custGeom>
            <a:solidFill>
              <a:srgbClr val="FFFFFF"/>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3" name="Google Shape;9403;p37"/>
            <p:cNvSpPr/>
            <p:nvPr/>
          </p:nvSpPr>
          <p:spPr>
            <a:xfrm>
              <a:off x="3625100" y="2386788"/>
              <a:ext cx="290875" cy="194625"/>
            </a:xfrm>
            <a:custGeom>
              <a:avLst/>
              <a:gdLst/>
              <a:ahLst/>
              <a:cxnLst/>
              <a:rect l="l" t="t" r="r" b="b"/>
              <a:pathLst>
                <a:path w="11635" h="7785" extrusionOk="0">
                  <a:moveTo>
                    <a:pt x="1591" y="1"/>
                  </a:moveTo>
                  <a:cubicBezTo>
                    <a:pt x="712" y="1"/>
                    <a:pt x="1" y="691"/>
                    <a:pt x="1" y="1570"/>
                  </a:cubicBezTo>
                  <a:lnTo>
                    <a:pt x="1" y="6215"/>
                  </a:lnTo>
                  <a:cubicBezTo>
                    <a:pt x="1" y="7094"/>
                    <a:pt x="712" y="7784"/>
                    <a:pt x="1591" y="7784"/>
                  </a:cubicBezTo>
                  <a:lnTo>
                    <a:pt x="10044" y="7784"/>
                  </a:lnTo>
                  <a:cubicBezTo>
                    <a:pt x="10923" y="7784"/>
                    <a:pt x="11634" y="7094"/>
                    <a:pt x="11634" y="6215"/>
                  </a:cubicBezTo>
                  <a:lnTo>
                    <a:pt x="11634" y="1570"/>
                  </a:lnTo>
                  <a:cubicBezTo>
                    <a:pt x="11634" y="691"/>
                    <a:pt x="10923" y="1"/>
                    <a:pt x="10044" y="1"/>
                  </a:cubicBezTo>
                  <a:close/>
                </a:path>
              </a:pathLst>
            </a:custGeom>
            <a:solidFill>
              <a:srgbClr val="F05A24"/>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4" name="Google Shape;9404;p37"/>
            <p:cNvSpPr/>
            <p:nvPr/>
          </p:nvSpPr>
          <p:spPr>
            <a:xfrm>
              <a:off x="3641850" y="2403538"/>
              <a:ext cx="256850" cy="161125"/>
            </a:xfrm>
            <a:custGeom>
              <a:avLst/>
              <a:gdLst/>
              <a:ahLst/>
              <a:cxnLst/>
              <a:rect l="l" t="t" r="r" b="b"/>
              <a:pathLst>
                <a:path w="10274" h="6445" extrusionOk="0">
                  <a:moveTo>
                    <a:pt x="900" y="0"/>
                  </a:moveTo>
                  <a:cubicBezTo>
                    <a:pt x="398" y="0"/>
                    <a:pt x="0" y="398"/>
                    <a:pt x="0" y="900"/>
                  </a:cubicBezTo>
                  <a:lnTo>
                    <a:pt x="0" y="5545"/>
                  </a:lnTo>
                  <a:cubicBezTo>
                    <a:pt x="0" y="6047"/>
                    <a:pt x="398" y="6445"/>
                    <a:pt x="900" y="6445"/>
                  </a:cubicBezTo>
                  <a:lnTo>
                    <a:pt x="9374" y="6445"/>
                  </a:lnTo>
                  <a:cubicBezTo>
                    <a:pt x="9876" y="6445"/>
                    <a:pt x="10274" y="6047"/>
                    <a:pt x="10274" y="5545"/>
                  </a:cubicBezTo>
                  <a:lnTo>
                    <a:pt x="10274" y="900"/>
                  </a:lnTo>
                  <a:cubicBezTo>
                    <a:pt x="10274" y="398"/>
                    <a:pt x="9876" y="0"/>
                    <a:pt x="9374" y="0"/>
                  </a:cubicBezTo>
                  <a:close/>
                </a:path>
              </a:pathLst>
            </a:custGeom>
            <a:solidFill>
              <a:srgbClr val="F1F1F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5" name="Google Shape;9405;p37"/>
            <p:cNvSpPr/>
            <p:nvPr/>
          </p:nvSpPr>
          <p:spPr>
            <a:xfrm>
              <a:off x="3628775" y="2403013"/>
              <a:ext cx="179950" cy="160600"/>
            </a:xfrm>
            <a:custGeom>
              <a:avLst/>
              <a:gdLst/>
              <a:ahLst/>
              <a:cxnLst/>
              <a:rect l="l" t="t" r="r" b="b"/>
              <a:pathLst>
                <a:path w="7198" h="6424" extrusionOk="0">
                  <a:moveTo>
                    <a:pt x="5670" y="0"/>
                  </a:moveTo>
                  <a:lnTo>
                    <a:pt x="0" y="5671"/>
                  </a:lnTo>
                  <a:lnTo>
                    <a:pt x="774" y="6424"/>
                  </a:lnTo>
                  <a:lnTo>
                    <a:pt x="7198" y="0"/>
                  </a:lnTo>
                  <a:close/>
                </a:path>
              </a:pathLst>
            </a:custGeom>
            <a:solidFill>
              <a:srgbClr val="FFFFFF"/>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6" name="Google Shape;9406;p37"/>
            <p:cNvSpPr/>
            <p:nvPr/>
          </p:nvSpPr>
          <p:spPr>
            <a:xfrm>
              <a:off x="3715600" y="2403013"/>
              <a:ext cx="199325" cy="161125"/>
            </a:xfrm>
            <a:custGeom>
              <a:avLst/>
              <a:gdLst/>
              <a:ahLst/>
              <a:cxnLst/>
              <a:rect l="l" t="t" r="r" b="b"/>
              <a:pathLst>
                <a:path w="7973" h="6445" extrusionOk="0">
                  <a:moveTo>
                    <a:pt x="6445" y="0"/>
                  </a:moveTo>
                  <a:lnTo>
                    <a:pt x="0" y="6445"/>
                  </a:lnTo>
                  <a:lnTo>
                    <a:pt x="1528" y="6445"/>
                  </a:lnTo>
                  <a:lnTo>
                    <a:pt x="7972" y="0"/>
                  </a:lnTo>
                  <a:close/>
                </a:path>
              </a:pathLst>
            </a:custGeom>
            <a:solidFill>
              <a:srgbClr val="FFFFFF"/>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7" name="Google Shape;9407;p37"/>
            <p:cNvSpPr/>
            <p:nvPr/>
          </p:nvSpPr>
          <p:spPr>
            <a:xfrm>
              <a:off x="3254738" y="2409813"/>
              <a:ext cx="695750" cy="23025"/>
            </a:xfrm>
            <a:custGeom>
              <a:avLst/>
              <a:gdLst/>
              <a:ahLst/>
              <a:cxnLst/>
              <a:rect l="l" t="t" r="r" b="b"/>
              <a:pathLst>
                <a:path w="27830" h="921" extrusionOk="0">
                  <a:moveTo>
                    <a:pt x="607" y="0"/>
                  </a:moveTo>
                  <a:cubicBezTo>
                    <a:pt x="1" y="0"/>
                    <a:pt x="1" y="921"/>
                    <a:pt x="607" y="921"/>
                  </a:cubicBezTo>
                  <a:lnTo>
                    <a:pt x="27222" y="921"/>
                  </a:lnTo>
                  <a:cubicBezTo>
                    <a:pt x="27829" y="921"/>
                    <a:pt x="27829" y="0"/>
                    <a:pt x="272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8" name="Google Shape;9408;p37"/>
            <p:cNvSpPr/>
            <p:nvPr/>
          </p:nvSpPr>
          <p:spPr>
            <a:xfrm>
              <a:off x="3289788" y="2386788"/>
              <a:ext cx="290875" cy="194625"/>
            </a:xfrm>
            <a:custGeom>
              <a:avLst/>
              <a:gdLst/>
              <a:ahLst/>
              <a:cxnLst/>
              <a:rect l="l" t="t" r="r" b="b"/>
              <a:pathLst>
                <a:path w="11635" h="7785" extrusionOk="0">
                  <a:moveTo>
                    <a:pt x="1591" y="1"/>
                  </a:moveTo>
                  <a:cubicBezTo>
                    <a:pt x="712" y="1"/>
                    <a:pt x="0" y="691"/>
                    <a:pt x="0" y="1570"/>
                  </a:cubicBezTo>
                  <a:lnTo>
                    <a:pt x="0" y="6215"/>
                  </a:lnTo>
                  <a:cubicBezTo>
                    <a:pt x="0" y="7094"/>
                    <a:pt x="712" y="7784"/>
                    <a:pt x="1591" y="7784"/>
                  </a:cubicBezTo>
                  <a:lnTo>
                    <a:pt x="10044" y="7784"/>
                  </a:lnTo>
                  <a:cubicBezTo>
                    <a:pt x="10923" y="7784"/>
                    <a:pt x="11634" y="7094"/>
                    <a:pt x="11634" y="6215"/>
                  </a:cubicBezTo>
                  <a:lnTo>
                    <a:pt x="11634" y="1570"/>
                  </a:lnTo>
                  <a:cubicBezTo>
                    <a:pt x="11634" y="691"/>
                    <a:pt x="10923" y="1"/>
                    <a:pt x="100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9" name="Google Shape;9409;p37"/>
            <p:cNvSpPr/>
            <p:nvPr/>
          </p:nvSpPr>
          <p:spPr>
            <a:xfrm>
              <a:off x="3307038" y="2403538"/>
              <a:ext cx="256350" cy="161125"/>
            </a:xfrm>
            <a:custGeom>
              <a:avLst/>
              <a:gdLst/>
              <a:ahLst/>
              <a:cxnLst/>
              <a:rect l="l" t="t" r="r" b="b"/>
              <a:pathLst>
                <a:path w="10254" h="6445" extrusionOk="0">
                  <a:moveTo>
                    <a:pt x="901" y="0"/>
                  </a:moveTo>
                  <a:cubicBezTo>
                    <a:pt x="399" y="0"/>
                    <a:pt x="1" y="398"/>
                    <a:pt x="1" y="900"/>
                  </a:cubicBezTo>
                  <a:lnTo>
                    <a:pt x="1" y="5545"/>
                  </a:lnTo>
                  <a:cubicBezTo>
                    <a:pt x="1" y="6047"/>
                    <a:pt x="399" y="6445"/>
                    <a:pt x="901" y="6445"/>
                  </a:cubicBezTo>
                  <a:lnTo>
                    <a:pt x="9354" y="6445"/>
                  </a:lnTo>
                  <a:cubicBezTo>
                    <a:pt x="9856" y="6445"/>
                    <a:pt x="10254" y="6047"/>
                    <a:pt x="10254" y="5545"/>
                  </a:cubicBezTo>
                  <a:lnTo>
                    <a:pt x="10254" y="900"/>
                  </a:lnTo>
                  <a:cubicBezTo>
                    <a:pt x="10254" y="398"/>
                    <a:pt x="9856" y="0"/>
                    <a:pt x="935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0" name="Google Shape;9410;p37"/>
            <p:cNvSpPr/>
            <p:nvPr/>
          </p:nvSpPr>
          <p:spPr>
            <a:xfrm>
              <a:off x="3625088" y="2386788"/>
              <a:ext cx="290875" cy="194625"/>
            </a:xfrm>
            <a:custGeom>
              <a:avLst/>
              <a:gdLst/>
              <a:ahLst/>
              <a:cxnLst/>
              <a:rect l="l" t="t" r="r" b="b"/>
              <a:pathLst>
                <a:path w="11635" h="7785" extrusionOk="0">
                  <a:moveTo>
                    <a:pt x="1591" y="1"/>
                  </a:moveTo>
                  <a:cubicBezTo>
                    <a:pt x="712" y="1"/>
                    <a:pt x="1" y="691"/>
                    <a:pt x="1" y="1570"/>
                  </a:cubicBezTo>
                  <a:lnTo>
                    <a:pt x="1" y="6215"/>
                  </a:lnTo>
                  <a:cubicBezTo>
                    <a:pt x="1" y="7094"/>
                    <a:pt x="712" y="7784"/>
                    <a:pt x="1591" y="7784"/>
                  </a:cubicBezTo>
                  <a:lnTo>
                    <a:pt x="10044" y="7784"/>
                  </a:lnTo>
                  <a:cubicBezTo>
                    <a:pt x="10923" y="7784"/>
                    <a:pt x="11634" y="7094"/>
                    <a:pt x="11634" y="6215"/>
                  </a:cubicBezTo>
                  <a:lnTo>
                    <a:pt x="11634" y="1570"/>
                  </a:lnTo>
                  <a:cubicBezTo>
                    <a:pt x="11634" y="691"/>
                    <a:pt x="10923" y="1"/>
                    <a:pt x="100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1" name="Google Shape;9411;p37"/>
            <p:cNvSpPr/>
            <p:nvPr/>
          </p:nvSpPr>
          <p:spPr>
            <a:xfrm>
              <a:off x="3641838" y="2403538"/>
              <a:ext cx="256850" cy="161125"/>
            </a:xfrm>
            <a:custGeom>
              <a:avLst/>
              <a:gdLst/>
              <a:ahLst/>
              <a:cxnLst/>
              <a:rect l="l" t="t" r="r" b="b"/>
              <a:pathLst>
                <a:path w="10274" h="6445" extrusionOk="0">
                  <a:moveTo>
                    <a:pt x="900" y="0"/>
                  </a:moveTo>
                  <a:cubicBezTo>
                    <a:pt x="398" y="0"/>
                    <a:pt x="0" y="398"/>
                    <a:pt x="0" y="900"/>
                  </a:cubicBezTo>
                  <a:lnTo>
                    <a:pt x="0" y="5545"/>
                  </a:lnTo>
                  <a:cubicBezTo>
                    <a:pt x="0" y="6047"/>
                    <a:pt x="398" y="6445"/>
                    <a:pt x="900" y="6445"/>
                  </a:cubicBezTo>
                  <a:lnTo>
                    <a:pt x="9374" y="6445"/>
                  </a:lnTo>
                  <a:cubicBezTo>
                    <a:pt x="9876" y="6445"/>
                    <a:pt x="10274" y="6047"/>
                    <a:pt x="10274" y="5545"/>
                  </a:cubicBezTo>
                  <a:lnTo>
                    <a:pt x="10274" y="900"/>
                  </a:lnTo>
                  <a:cubicBezTo>
                    <a:pt x="10274" y="398"/>
                    <a:pt x="9876" y="0"/>
                    <a:pt x="937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12" name="Google Shape;9412;p37"/>
          <p:cNvGrpSpPr/>
          <p:nvPr/>
        </p:nvGrpSpPr>
        <p:grpSpPr>
          <a:xfrm rot="-3602858">
            <a:off x="7275372" y="2338534"/>
            <a:ext cx="677508" cy="949011"/>
            <a:chOff x="1441713" y="3841513"/>
            <a:chExt cx="524688" cy="734950"/>
          </a:xfrm>
        </p:grpSpPr>
        <p:sp>
          <p:nvSpPr>
            <p:cNvPr id="9413" name="Google Shape;9413;p37"/>
            <p:cNvSpPr/>
            <p:nvPr/>
          </p:nvSpPr>
          <p:spPr>
            <a:xfrm>
              <a:off x="1614875" y="4448813"/>
              <a:ext cx="178400" cy="55475"/>
            </a:xfrm>
            <a:custGeom>
              <a:avLst/>
              <a:gdLst/>
              <a:ahLst/>
              <a:cxnLst/>
              <a:rect l="l" t="t" r="r" b="b"/>
              <a:pathLst>
                <a:path w="7136" h="2219" extrusionOk="0">
                  <a:moveTo>
                    <a:pt x="419" y="0"/>
                  </a:moveTo>
                  <a:cubicBezTo>
                    <a:pt x="188" y="0"/>
                    <a:pt x="0" y="189"/>
                    <a:pt x="0" y="419"/>
                  </a:cubicBezTo>
                  <a:lnTo>
                    <a:pt x="0" y="1800"/>
                  </a:lnTo>
                  <a:cubicBezTo>
                    <a:pt x="0" y="2030"/>
                    <a:pt x="188" y="2218"/>
                    <a:pt x="419" y="2218"/>
                  </a:cubicBezTo>
                  <a:lnTo>
                    <a:pt x="6717" y="2218"/>
                  </a:lnTo>
                  <a:cubicBezTo>
                    <a:pt x="6926" y="2218"/>
                    <a:pt x="7114" y="2030"/>
                    <a:pt x="7135" y="1800"/>
                  </a:cubicBezTo>
                  <a:lnTo>
                    <a:pt x="7135" y="419"/>
                  </a:lnTo>
                  <a:cubicBezTo>
                    <a:pt x="7135" y="189"/>
                    <a:pt x="6947" y="0"/>
                    <a:pt x="6717" y="0"/>
                  </a:cubicBezTo>
                  <a:close/>
                </a:path>
              </a:pathLst>
            </a:custGeom>
            <a:solidFill>
              <a:srgbClr val="F05A24"/>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4" name="Google Shape;9414;p37"/>
            <p:cNvSpPr/>
            <p:nvPr/>
          </p:nvSpPr>
          <p:spPr>
            <a:xfrm>
              <a:off x="1631600" y="4363038"/>
              <a:ext cx="144400" cy="213425"/>
            </a:xfrm>
            <a:custGeom>
              <a:avLst/>
              <a:gdLst/>
              <a:ahLst/>
              <a:cxnLst/>
              <a:rect l="l" t="t" r="r" b="b"/>
              <a:pathLst>
                <a:path w="5776" h="8537" extrusionOk="0">
                  <a:moveTo>
                    <a:pt x="2532" y="0"/>
                  </a:moveTo>
                  <a:cubicBezTo>
                    <a:pt x="1131" y="0"/>
                    <a:pt x="1" y="1109"/>
                    <a:pt x="1" y="2511"/>
                  </a:cubicBezTo>
                  <a:lnTo>
                    <a:pt x="1" y="6026"/>
                  </a:lnTo>
                  <a:cubicBezTo>
                    <a:pt x="1" y="7407"/>
                    <a:pt x="1131" y="8537"/>
                    <a:pt x="2532" y="8537"/>
                  </a:cubicBezTo>
                  <a:lnTo>
                    <a:pt x="3265" y="8537"/>
                  </a:lnTo>
                  <a:cubicBezTo>
                    <a:pt x="4646" y="8537"/>
                    <a:pt x="5776" y="7407"/>
                    <a:pt x="5776" y="6026"/>
                  </a:cubicBezTo>
                  <a:lnTo>
                    <a:pt x="5776" y="2511"/>
                  </a:lnTo>
                  <a:cubicBezTo>
                    <a:pt x="5776" y="1109"/>
                    <a:pt x="4646" y="0"/>
                    <a:pt x="3265" y="0"/>
                  </a:cubicBezTo>
                  <a:close/>
                </a:path>
              </a:pathLst>
            </a:custGeom>
            <a:solidFill>
              <a:srgbClr val="F05A24"/>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5" name="Google Shape;9415;p37"/>
            <p:cNvSpPr/>
            <p:nvPr/>
          </p:nvSpPr>
          <p:spPr>
            <a:xfrm>
              <a:off x="1704325" y="4448813"/>
              <a:ext cx="88950" cy="55475"/>
            </a:xfrm>
            <a:custGeom>
              <a:avLst/>
              <a:gdLst/>
              <a:ahLst/>
              <a:cxnLst/>
              <a:rect l="l" t="t" r="r" b="b"/>
              <a:pathLst>
                <a:path w="3558" h="2219" extrusionOk="0">
                  <a:moveTo>
                    <a:pt x="0" y="0"/>
                  </a:moveTo>
                  <a:lnTo>
                    <a:pt x="0" y="2218"/>
                  </a:lnTo>
                  <a:lnTo>
                    <a:pt x="3139" y="2218"/>
                  </a:lnTo>
                  <a:cubicBezTo>
                    <a:pt x="3369" y="2218"/>
                    <a:pt x="3557" y="2030"/>
                    <a:pt x="3557" y="1800"/>
                  </a:cubicBezTo>
                  <a:lnTo>
                    <a:pt x="3557" y="419"/>
                  </a:lnTo>
                  <a:cubicBezTo>
                    <a:pt x="3536" y="189"/>
                    <a:pt x="3369" y="0"/>
                    <a:pt x="3139" y="0"/>
                  </a:cubicBezTo>
                  <a:close/>
                </a:path>
              </a:pathLst>
            </a:custGeom>
            <a:solidFill>
              <a:srgbClr val="F05A24"/>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6" name="Google Shape;9416;p37"/>
            <p:cNvSpPr/>
            <p:nvPr/>
          </p:nvSpPr>
          <p:spPr>
            <a:xfrm>
              <a:off x="1704325" y="4363038"/>
              <a:ext cx="71675" cy="213425"/>
            </a:xfrm>
            <a:custGeom>
              <a:avLst/>
              <a:gdLst/>
              <a:ahLst/>
              <a:cxnLst/>
              <a:rect l="l" t="t" r="r" b="b"/>
              <a:pathLst>
                <a:path w="2867" h="8537" extrusionOk="0">
                  <a:moveTo>
                    <a:pt x="0" y="0"/>
                  </a:moveTo>
                  <a:lnTo>
                    <a:pt x="0" y="8537"/>
                  </a:lnTo>
                  <a:lnTo>
                    <a:pt x="356" y="8537"/>
                  </a:lnTo>
                  <a:cubicBezTo>
                    <a:pt x="1737" y="8537"/>
                    <a:pt x="2867" y="7407"/>
                    <a:pt x="2867" y="6026"/>
                  </a:cubicBezTo>
                  <a:lnTo>
                    <a:pt x="2867" y="2511"/>
                  </a:lnTo>
                  <a:cubicBezTo>
                    <a:pt x="2867" y="1130"/>
                    <a:pt x="1737" y="0"/>
                    <a:pt x="356" y="0"/>
                  </a:cubicBezTo>
                  <a:close/>
                </a:path>
              </a:pathLst>
            </a:custGeom>
            <a:solidFill>
              <a:srgbClr val="F05A24"/>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7" name="Google Shape;9417;p37"/>
            <p:cNvSpPr/>
            <p:nvPr/>
          </p:nvSpPr>
          <p:spPr>
            <a:xfrm>
              <a:off x="1441725" y="3841513"/>
              <a:ext cx="524675" cy="607325"/>
            </a:xfrm>
            <a:custGeom>
              <a:avLst/>
              <a:gdLst/>
              <a:ahLst/>
              <a:cxnLst/>
              <a:rect l="l" t="t" r="r" b="b"/>
              <a:pathLst>
                <a:path w="20987" h="24293" extrusionOk="0">
                  <a:moveTo>
                    <a:pt x="10504" y="0"/>
                  </a:moveTo>
                  <a:cubicBezTo>
                    <a:pt x="4143" y="0"/>
                    <a:pt x="0" y="6675"/>
                    <a:pt x="2846" y="12366"/>
                  </a:cubicBezTo>
                  <a:lnTo>
                    <a:pt x="2909" y="12450"/>
                  </a:lnTo>
                  <a:cubicBezTo>
                    <a:pt x="3055" y="12785"/>
                    <a:pt x="3244" y="13098"/>
                    <a:pt x="3453" y="13391"/>
                  </a:cubicBezTo>
                  <a:cubicBezTo>
                    <a:pt x="6947" y="19438"/>
                    <a:pt x="6759" y="21677"/>
                    <a:pt x="6759" y="22786"/>
                  </a:cubicBezTo>
                  <a:cubicBezTo>
                    <a:pt x="6759" y="23435"/>
                    <a:pt x="7156" y="24041"/>
                    <a:pt x="7784" y="24292"/>
                  </a:cubicBezTo>
                  <a:lnTo>
                    <a:pt x="13245" y="24292"/>
                  </a:lnTo>
                  <a:cubicBezTo>
                    <a:pt x="13852" y="24041"/>
                    <a:pt x="14249" y="23435"/>
                    <a:pt x="14249" y="22786"/>
                  </a:cubicBezTo>
                  <a:cubicBezTo>
                    <a:pt x="14249" y="21677"/>
                    <a:pt x="14061" y="19438"/>
                    <a:pt x="17555" y="13391"/>
                  </a:cubicBezTo>
                  <a:cubicBezTo>
                    <a:pt x="17765" y="13098"/>
                    <a:pt x="17932" y="12764"/>
                    <a:pt x="18099" y="12450"/>
                  </a:cubicBezTo>
                  <a:cubicBezTo>
                    <a:pt x="18120" y="12429"/>
                    <a:pt x="18120" y="12387"/>
                    <a:pt x="18141" y="12366"/>
                  </a:cubicBezTo>
                  <a:cubicBezTo>
                    <a:pt x="20987" y="6675"/>
                    <a:pt x="16844" y="0"/>
                    <a:pt x="10504" y="0"/>
                  </a:cubicBezTo>
                  <a:close/>
                </a:path>
              </a:pathLst>
            </a:custGeom>
            <a:solidFill>
              <a:srgbClr val="FBED2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8" name="Google Shape;9418;p37"/>
            <p:cNvSpPr/>
            <p:nvPr/>
          </p:nvSpPr>
          <p:spPr>
            <a:xfrm>
              <a:off x="1703800" y="3842038"/>
              <a:ext cx="213950" cy="606800"/>
            </a:xfrm>
            <a:custGeom>
              <a:avLst/>
              <a:gdLst/>
              <a:ahLst/>
              <a:cxnLst/>
              <a:rect l="l" t="t" r="r" b="b"/>
              <a:pathLst>
                <a:path w="8558" h="24272" extrusionOk="0">
                  <a:moveTo>
                    <a:pt x="0" y="0"/>
                  </a:moveTo>
                  <a:lnTo>
                    <a:pt x="0" y="24271"/>
                  </a:lnTo>
                  <a:lnTo>
                    <a:pt x="2741" y="24271"/>
                  </a:lnTo>
                  <a:cubicBezTo>
                    <a:pt x="3348" y="24020"/>
                    <a:pt x="3766" y="23414"/>
                    <a:pt x="3745" y="22765"/>
                  </a:cubicBezTo>
                  <a:cubicBezTo>
                    <a:pt x="3745" y="21656"/>
                    <a:pt x="3557" y="19417"/>
                    <a:pt x="7051" y="13370"/>
                  </a:cubicBezTo>
                  <a:cubicBezTo>
                    <a:pt x="7261" y="13077"/>
                    <a:pt x="7449" y="12743"/>
                    <a:pt x="7616" y="12429"/>
                  </a:cubicBezTo>
                  <a:cubicBezTo>
                    <a:pt x="7637" y="12408"/>
                    <a:pt x="7637" y="12366"/>
                    <a:pt x="7658" y="12345"/>
                  </a:cubicBezTo>
                  <a:cubicBezTo>
                    <a:pt x="8244" y="11173"/>
                    <a:pt x="8558" y="9855"/>
                    <a:pt x="8558" y="8537"/>
                  </a:cubicBezTo>
                  <a:cubicBezTo>
                    <a:pt x="8558" y="3829"/>
                    <a:pt x="4729" y="0"/>
                    <a:pt x="0" y="0"/>
                  </a:cubicBezTo>
                  <a:close/>
                </a:path>
              </a:pathLst>
            </a:custGeom>
            <a:solidFill>
              <a:srgbClr val="F05A24"/>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9" name="Google Shape;9419;p37"/>
            <p:cNvSpPr/>
            <p:nvPr/>
          </p:nvSpPr>
          <p:spPr>
            <a:xfrm>
              <a:off x="1614863" y="4448813"/>
              <a:ext cx="178400" cy="55475"/>
            </a:xfrm>
            <a:custGeom>
              <a:avLst/>
              <a:gdLst/>
              <a:ahLst/>
              <a:cxnLst/>
              <a:rect l="l" t="t" r="r" b="b"/>
              <a:pathLst>
                <a:path w="7136" h="2219" extrusionOk="0">
                  <a:moveTo>
                    <a:pt x="419" y="0"/>
                  </a:moveTo>
                  <a:cubicBezTo>
                    <a:pt x="188" y="0"/>
                    <a:pt x="0" y="189"/>
                    <a:pt x="0" y="419"/>
                  </a:cubicBezTo>
                  <a:lnTo>
                    <a:pt x="0" y="1800"/>
                  </a:lnTo>
                  <a:cubicBezTo>
                    <a:pt x="0" y="2030"/>
                    <a:pt x="188" y="2218"/>
                    <a:pt x="419" y="2218"/>
                  </a:cubicBezTo>
                  <a:lnTo>
                    <a:pt x="6717" y="2218"/>
                  </a:lnTo>
                  <a:cubicBezTo>
                    <a:pt x="6926" y="2218"/>
                    <a:pt x="7114" y="2030"/>
                    <a:pt x="7135" y="1800"/>
                  </a:cubicBezTo>
                  <a:lnTo>
                    <a:pt x="7135" y="419"/>
                  </a:lnTo>
                  <a:cubicBezTo>
                    <a:pt x="7135" y="189"/>
                    <a:pt x="6947" y="0"/>
                    <a:pt x="6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0" name="Google Shape;9420;p37"/>
            <p:cNvSpPr/>
            <p:nvPr/>
          </p:nvSpPr>
          <p:spPr>
            <a:xfrm>
              <a:off x="1631588" y="4363038"/>
              <a:ext cx="144400" cy="213425"/>
            </a:xfrm>
            <a:custGeom>
              <a:avLst/>
              <a:gdLst/>
              <a:ahLst/>
              <a:cxnLst/>
              <a:rect l="l" t="t" r="r" b="b"/>
              <a:pathLst>
                <a:path w="5776" h="8537" extrusionOk="0">
                  <a:moveTo>
                    <a:pt x="2532" y="0"/>
                  </a:moveTo>
                  <a:cubicBezTo>
                    <a:pt x="1131" y="0"/>
                    <a:pt x="1" y="1109"/>
                    <a:pt x="1" y="2511"/>
                  </a:cubicBezTo>
                  <a:lnTo>
                    <a:pt x="1" y="6026"/>
                  </a:lnTo>
                  <a:cubicBezTo>
                    <a:pt x="1" y="7407"/>
                    <a:pt x="1131" y="8537"/>
                    <a:pt x="2532" y="8537"/>
                  </a:cubicBezTo>
                  <a:lnTo>
                    <a:pt x="3265" y="8537"/>
                  </a:lnTo>
                  <a:cubicBezTo>
                    <a:pt x="4646" y="8537"/>
                    <a:pt x="5776" y="7407"/>
                    <a:pt x="5776" y="6026"/>
                  </a:cubicBezTo>
                  <a:lnTo>
                    <a:pt x="5776" y="2511"/>
                  </a:lnTo>
                  <a:cubicBezTo>
                    <a:pt x="5776" y="1109"/>
                    <a:pt x="4646" y="0"/>
                    <a:pt x="32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1" name="Google Shape;9421;p37"/>
            <p:cNvSpPr/>
            <p:nvPr/>
          </p:nvSpPr>
          <p:spPr>
            <a:xfrm>
              <a:off x="1704313" y="4448813"/>
              <a:ext cx="88950" cy="55475"/>
            </a:xfrm>
            <a:custGeom>
              <a:avLst/>
              <a:gdLst/>
              <a:ahLst/>
              <a:cxnLst/>
              <a:rect l="l" t="t" r="r" b="b"/>
              <a:pathLst>
                <a:path w="3558" h="2219" extrusionOk="0">
                  <a:moveTo>
                    <a:pt x="0" y="0"/>
                  </a:moveTo>
                  <a:lnTo>
                    <a:pt x="0" y="2218"/>
                  </a:lnTo>
                  <a:lnTo>
                    <a:pt x="3139" y="2218"/>
                  </a:lnTo>
                  <a:cubicBezTo>
                    <a:pt x="3369" y="2218"/>
                    <a:pt x="3557" y="2030"/>
                    <a:pt x="3557" y="1800"/>
                  </a:cubicBezTo>
                  <a:lnTo>
                    <a:pt x="3557" y="419"/>
                  </a:lnTo>
                  <a:cubicBezTo>
                    <a:pt x="3536" y="189"/>
                    <a:pt x="3369" y="0"/>
                    <a:pt x="31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2" name="Google Shape;9422;p37"/>
            <p:cNvSpPr/>
            <p:nvPr/>
          </p:nvSpPr>
          <p:spPr>
            <a:xfrm>
              <a:off x="1704313" y="4363038"/>
              <a:ext cx="71675" cy="213425"/>
            </a:xfrm>
            <a:custGeom>
              <a:avLst/>
              <a:gdLst/>
              <a:ahLst/>
              <a:cxnLst/>
              <a:rect l="l" t="t" r="r" b="b"/>
              <a:pathLst>
                <a:path w="2867" h="8537" extrusionOk="0">
                  <a:moveTo>
                    <a:pt x="0" y="0"/>
                  </a:moveTo>
                  <a:lnTo>
                    <a:pt x="0" y="8537"/>
                  </a:lnTo>
                  <a:lnTo>
                    <a:pt x="356" y="8537"/>
                  </a:lnTo>
                  <a:cubicBezTo>
                    <a:pt x="1737" y="8537"/>
                    <a:pt x="2867" y="7407"/>
                    <a:pt x="2867" y="6026"/>
                  </a:cubicBezTo>
                  <a:lnTo>
                    <a:pt x="2867" y="2511"/>
                  </a:lnTo>
                  <a:cubicBezTo>
                    <a:pt x="2867" y="1130"/>
                    <a:pt x="1737" y="0"/>
                    <a:pt x="3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3" name="Google Shape;9423;p37"/>
            <p:cNvSpPr/>
            <p:nvPr/>
          </p:nvSpPr>
          <p:spPr>
            <a:xfrm>
              <a:off x="1441713" y="3841513"/>
              <a:ext cx="524675" cy="607325"/>
            </a:xfrm>
            <a:custGeom>
              <a:avLst/>
              <a:gdLst/>
              <a:ahLst/>
              <a:cxnLst/>
              <a:rect l="l" t="t" r="r" b="b"/>
              <a:pathLst>
                <a:path w="20987" h="24293" extrusionOk="0">
                  <a:moveTo>
                    <a:pt x="10504" y="0"/>
                  </a:moveTo>
                  <a:cubicBezTo>
                    <a:pt x="4143" y="0"/>
                    <a:pt x="0" y="6675"/>
                    <a:pt x="2846" y="12366"/>
                  </a:cubicBezTo>
                  <a:lnTo>
                    <a:pt x="2909" y="12450"/>
                  </a:lnTo>
                  <a:cubicBezTo>
                    <a:pt x="3055" y="12785"/>
                    <a:pt x="3244" y="13098"/>
                    <a:pt x="3453" y="13391"/>
                  </a:cubicBezTo>
                  <a:cubicBezTo>
                    <a:pt x="6947" y="19438"/>
                    <a:pt x="6759" y="21677"/>
                    <a:pt x="6759" y="22786"/>
                  </a:cubicBezTo>
                  <a:cubicBezTo>
                    <a:pt x="6759" y="23435"/>
                    <a:pt x="7156" y="24041"/>
                    <a:pt x="7784" y="24292"/>
                  </a:cubicBezTo>
                  <a:lnTo>
                    <a:pt x="13245" y="24292"/>
                  </a:lnTo>
                  <a:cubicBezTo>
                    <a:pt x="13852" y="24041"/>
                    <a:pt x="14249" y="23435"/>
                    <a:pt x="14249" y="22786"/>
                  </a:cubicBezTo>
                  <a:cubicBezTo>
                    <a:pt x="14249" y="21677"/>
                    <a:pt x="14061" y="19438"/>
                    <a:pt x="17555" y="13391"/>
                  </a:cubicBezTo>
                  <a:cubicBezTo>
                    <a:pt x="17765" y="13098"/>
                    <a:pt x="17932" y="12764"/>
                    <a:pt x="18099" y="12450"/>
                  </a:cubicBezTo>
                  <a:cubicBezTo>
                    <a:pt x="18120" y="12429"/>
                    <a:pt x="18120" y="12387"/>
                    <a:pt x="18141" y="12366"/>
                  </a:cubicBezTo>
                  <a:cubicBezTo>
                    <a:pt x="20987" y="6675"/>
                    <a:pt x="16844" y="0"/>
                    <a:pt x="105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4" name="Google Shape;9424;p37"/>
            <p:cNvSpPr/>
            <p:nvPr/>
          </p:nvSpPr>
          <p:spPr>
            <a:xfrm>
              <a:off x="1703788" y="3842038"/>
              <a:ext cx="213950" cy="606800"/>
            </a:xfrm>
            <a:custGeom>
              <a:avLst/>
              <a:gdLst/>
              <a:ahLst/>
              <a:cxnLst/>
              <a:rect l="l" t="t" r="r" b="b"/>
              <a:pathLst>
                <a:path w="8558" h="24272" extrusionOk="0">
                  <a:moveTo>
                    <a:pt x="0" y="0"/>
                  </a:moveTo>
                  <a:lnTo>
                    <a:pt x="0" y="24271"/>
                  </a:lnTo>
                  <a:lnTo>
                    <a:pt x="2741" y="24271"/>
                  </a:lnTo>
                  <a:cubicBezTo>
                    <a:pt x="3348" y="24020"/>
                    <a:pt x="3766" y="23414"/>
                    <a:pt x="3745" y="22765"/>
                  </a:cubicBezTo>
                  <a:cubicBezTo>
                    <a:pt x="3745" y="21656"/>
                    <a:pt x="3557" y="19417"/>
                    <a:pt x="7051" y="13370"/>
                  </a:cubicBezTo>
                  <a:cubicBezTo>
                    <a:pt x="7261" y="13077"/>
                    <a:pt x="7449" y="12743"/>
                    <a:pt x="7616" y="12429"/>
                  </a:cubicBezTo>
                  <a:cubicBezTo>
                    <a:pt x="7637" y="12408"/>
                    <a:pt x="7637" y="12366"/>
                    <a:pt x="7658" y="12345"/>
                  </a:cubicBezTo>
                  <a:cubicBezTo>
                    <a:pt x="8244" y="11173"/>
                    <a:pt x="8558" y="9855"/>
                    <a:pt x="8558" y="8537"/>
                  </a:cubicBezTo>
                  <a:cubicBezTo>
                    <a:pt x="8558" y="3829"/>
                    <a:pt x="4729"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25" name="Google Shape;9425;p37"/>
          <p:cNvGrpSpPr/>
          <p:nvPr/>
        </p:nvGrpSpPr>
        <p:grpSpPr>
          <a:xfrm rot="1437641">
            <a:off x="685702" y="367069"/>
            <a:ext cx="643750" cy="672820"/>
            <a:chOff x="3586913" y="4050713"/>
            <a:chExt cx="498538" cy="521050"/>
          </a:xfrm>
        </p:grpSpPr>
        <p:sp>
          <p:nvSpPr>
            <p:cNvPr id="9426" name="Google Shape;9426;p37"/>
            <p:cNvSpPr/>
            <p:nvPr/>
          </p:nvSpPr>
          <p:spPr>
            <a:xfrm>
              <a:off x="3624050" y="4313338"/>
              <a:ext cx="424775" cy="120325"/>
            </a:xfrm>
            <a:custGeom>
              <a:avLst/>
              <a:gdLst/>
              <a:ahLst/>
              <a:cxnLst/>
              <a:rect l="l" t="t" r="r" b="b"/>
              <a:pathLst>
                <a:path w="16991" h="4813" extrusionOk="0">
                  <a:moveTo>
                    <a:pt x="1068" y="0"/>
                  </a:moveTo>
                  <a:cubicBezTo>
                    <a:pt x="482" y="0"/>
                    <a:pt x="1" y="482"/>
                    <a:pt x="1" y="1067"/>
                  </a:cubicBezTo>
                  <a:lnTo>
                    <a:pt x="1" y="3746"/>
                  </a:lnTo>
                  <a:cubicBezTo>
                    <a:pt x="1" y="4331"/>
                    <a:pt x="482" y="4813"/>
                    <a:pt x="1068" y="4813"/>
                  </a:cubicBezTo>
                  <a:lnTo>
                    <a:pt x="16216" y="4813"/>
                  </a:lnTo>
                  <a:cubicBezTo>
                    <a:pt x="16342" y="4813"/>
                    <a:pt x="16468" y="4792"/>
                    <a:pt x="16991" y="4750"/>
                  </a:cubicBezTo>
                  <a:lnTo>
                    <a:pt x="16991" y="63"/>
                  </a:lnTo>
                  <a:cubicBezTo>
                    <a:pt x="16468" y="21"/>
                    <a:pt x="16342" y="0"/>
                    <a:pt x="16196" y="0"/>
                  </a:cubicBezTo>
                  <a:close/>
                </a:path>
              </a:pathLst>
            </a:custGeom>
            <a:solidFill>
              <a:srgbClr val="F1F1F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7" name="Google Shape;9427;p37"/>
            <p:cNvSpPr/>
            <p:nvPr/>
          </p:nvSpPr>
          <p:spPr>
            <a:xfrm>
              <a:off x="3616200" y="4304963"/>
              <a:ext cx="439425" cy="133925"/>
            </a:xfrm>
            <a:custGeom>
              <a:avLst/>
              <a:gdLst/>
              <a:ahLst/>
              <a:cxnLst/>
              <a:rect l="l" t="t" r="r" b="b"/>
              <a:pathLst>
                <a:path w="17577" h="5357" extrusionOk="0">
                  <a:moveTo>
                    <a:pt x="1068" y="1"/>
                  </a:moveTo>
                  <a:cubicBezTo>
                    <a:pt x="482" y="1"/>
                    <a:pt x="1" y="482"/>
                    <a:pt x="1" y="1068"/>
                  </a:cubicBezTo>
                  <a:lnTo>
                    <a:pt x="1" y="4290"/>
                  </a:lnTo>
                  <a:cubicBezTo>
                    <a:pt x="1" y="4876"/>
                    <a:pt x="482" y="5357"/>
                    <a:pt x="1068" y="5357"/>
                  </a:cubicBezTo>
                  <a:lnTo>
                    <a:pt x="17577" y="5357"/>
                  </a:lnTo>
                  <a:lnTo>
                    <a:pt x="17577" y="4876"/>
                  </a:lnTo>
                  <a:lnTo>
                    <a:pt x="1612" y="4876"/>
                  </a:lnTo>
                  <a:cubicBezTo>
                    <a:pt x="1005" y="4876"/>
                    <a:pt x="545" y="4394"/>
                    <a:pt x="545" y="3809"/>
                  </a:cubicBezTo>
                  <a:lnTo>
                    <a:pt x="545" y="1549"/>
                  </a:lnTo>
                  <a:cubicBezTo>
                    <a:pt x="545" y="963"/>
                    <a:pt x="1005" y="482"/>
                    <a:pt x="1612" y="482"/>
                  </a:cubicBezTo>
                  <a:lnTo>
                    <a:pt x="17577" y="482"/>
                  </a:lnTo>
                  <a:lnTo>
                    <a:pt x="17577" y="1"/>
                  </a:lnTo>
                  <a:close/>
                </a:path>
              </a:pathLst>
            </a:custGeom>
            <a:solidFill>
              <a:srgbClr val="F05A24"/>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8" name="Google Shape;9428;p37"/>
            <p:cNvSpPr/>
            <p:nvPr/>
          </p:nvSpPr>
          <p:spPr>
            <a:xfrm>
              <a:off x="3593725" y="4446713"/>
              <a:ext cx="483875" cy="120350"/>
            </a:xfrm>
            <a:custGeom>
              <a:avLst/>
              <a:gdLst/>
              <a:ahLst/>
              <a:cxnLst/>
              <a:rect l="l" t="t" r="r" b="b"/>
              <a:pathLst>
                <a:path w="19355" h="4814" extrusionOk="0">
                  <a:moveTo>
                    <a:pt x="795" y="1"/>
                  </a:moveTo>
                  <a:cubicBezTo>
                    <a:pt x="649" y="1"/>
                    <a:pt x="523" y="43"/>
                    <a:pt x="0" y="84"/>
                  </a:cubicBezTo>
                  <a:lnTo>
                    <a:pt x="0" y="4750"/>
                  </a:lnTo>
                  <a:cubicBezTo>
                    <a:pt x="523" y="4792"/>
                    <a:pt x="649" y="4813"/>
                    <a:pt x="774" y="4813"/>
                  </a:cubicBezTo>
                  <a:lnTo>
                    <a:pt x="18287" y="4813"/>
                  </a:lnTo>
                  <a:cubicBezTo>
                    <a:pt x="18873" y="4813"/>
                    <a:pt x="19354" y="4332"/>
                    <a:pt x="19354" y="3746"/>
                  </a:cubicBezTo>
                  <a:lnTo>
                    <a:pt x="19354" y="1068"/>
                  </a:lnTo>
                  <a:cubicBezTo>
                    <a:pt x="19354" y="482"/>
                    <a:pt x="18873" y="1"/>
                    <a:pt x="18287" y="1"/>
                  </a:cubicBezTo>
                  <a:close/>
                </a:path>
              </a:pathLst>
            </a:custGeom>
            <a:solidFill>
              <a:srgbClr val="F1F1F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9" name="Google Shape;9429;p37"/>
            <p:cNvSpPr/>
            <p:nvPr/>
          </p:nvSpPr>
          <p:spPr>
            <a:xfrm>
              <a:off x="3586925" y="4438863"/>
              <a:ext cx="498525" cy="132900"/>
            </a:xfrm>
            <a:custGeom>
              <a:avLst/>
              <a:gdLst/>
              <a:ahLst/>
              <a:cxnLst/>
              <a:rect l="l" t="t" r="r" b="b"/>
              <a:pathLst>
                <a:path w="19941" h="5316" extrusionOk="0">
                  <a:moveTo>
                    <a:pt x="0" y="1"/>
                  </a:moveTo>
                  <a:lnTo>
                    <a:pt x="0" y="461"/>
                  </a:lnTo>
                  <a:lnTo>
                    <a:pt x="18329" y="461"/>
                  </a:lnTo>
                  <a:cubicBezTo>
                    <a:pt x="18915" y="461"/>
                    <a:pt x="19396" y="943"/>
                    <a:pt x="19396" y="1528"/>
                  </a:cubicBezTo>
                  <a:lnTo>
                    <a:pt x="19396" y="3809"/>
                  </a:lnTo>
                  <a:cubicBezTo>
                    <a:pt x="19396" y="4395"/>
                    <a:pt x="18915" y="4855"/>
                    <a:pt x="18329" y="4855"/>
                  </a:cubicBezTo>
                  <a:lnTo>
                    <a:pt x="0" y="4855"/>
                  </a:lnTo>
                  <a:lnTo>
                    <a:pt x="0" y="5316"/>
                  </a:lnTo>
                  <a:lnTo>
                    <a:pt x="18873" y="5316"/>
                  </a:lnTo>
                  <a:cubicBezTo>
                    <a:pt x="19459" y="5316"/>
                    <a:pt x="19940" y="4855"/>
                    <a:pt x="19940" y="4269"/>
                  </a:cubicBezTo>
                  <a:lnTo>
                    <a:pt x="19940" y="1047"/>
                  </a:lnTo>
                  <a:cubicBezTo>
                    <a:pt x="19940" y="461"/>
                    <a:pt x="19459" y="1"/>
                    <a:pt x="18873" y="1"/>
                  </a:cubicBezTo>
                  <a:close/>
                </a:path>
              </a:pathLst>
            </a:custGeom>
            <a:solidFill>
              <a:srgbClr val="39B44A"/>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0" name="Google Shape;9430;p37"/>
            <p:cNvSpPr/>
            <p:nvPr/>
          </p:nvSpPr>
          <p:spPr>
            <a:xfrm>
              <a:off x="3762150" y="4050713"/>
              <a:ext cx="73775" cy="51325"/>
            </a:xfrm>
            <a:custGeom>
              <a:avLst/>
              <a:gdLst/>
              <a:ahLst/>
              <a:cxnLst/>
              <a:rect l="l" t="t" r="r" b="b"/>
              <a:pathLst>
                <a:path w="2951" h="2053" extrusionOk="0">
                  <a:moveTo>
                    <a:pt x="128" y="0"/>
                  </a:moveTo>
                  <a:cubicBezTo>
                    <a:pt x="86" y="0"/>
                    <a:pt x="44" y="1"/>
                    <a:pt x="1" y="2"/>
                  </a:cubicBezTo>
                  <a:cubicBezTo>
                    <a:pt x="1" y="2"/>
                    <a:pt x="879" y="1968"/>
                    <a:pt x="2951" y="2052"/>
                  </a:cubicBezTo>
                  <a:cubicBezTo>
                    <a:pt x="2951" y="2052"/>
                    <a:pt x="2951" y="0"/>
                    <a:pt x="128" y="0"/>
                  </a:cubicBezTo>
                  <a:close/>
                </a:path>
              </a:pathLst>
            </a:custGeom>
            <a:solidFill>
              <a:srgbClr val="8BC53F"/>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1" name="Google Shape;9431;p37"/>
            <p:cNvSpPr/>
            <p:nvPr/>
          </p:nvSpPr>
          <p:spPr>
            <a:xfrm>
              <a:off x="3831725" y="4053363"/>
              <a:ext cx="28275" cy="81100"/>
            </a:xfrm>
            <a:custGeom>
              <a:avLst/>
              <a:gdLst/>
              <a:ahLst/>
              <a:cxnLst/>
              <a:rect l="l" t="t" r="r" b="b"/>
              <a:pathLst>
                <a:path w="1131" h="3244" extrusionOk="0">
                  <a:moveTo>
                    <a:pt x="1109" y="0"/>
                  </a:moveTo>
                  <a:cubicBezTo>
                    <a:pt x="1067" y="21"/>
                    <a:pt x="1005" y="42"/>
                    <a:pt x="963" y="63"/>
                  </a:cubicBezTo>
                  <a:cubicBezTo>
                    <a:pt x="900" y="84"/>
                    <a:pt x="837" y="105"/>
                    <a:pt x="795" y="147"/>
                  </a:cubicBezTo>
                  <a:cubicBezTo>
                    <a:pt x="733" y="189"/>
                    <a:pt x="670" y="230"/>
                    <a:pt x="586" y="293"/>
                  </a:cubicBezTo>
                  <a:cubicBezTo>
                    <a:pt x="544" y="356"/>
                    <a:pt x="482" y="440"/>
                    <a:pt x="398" y="523"/>
                  </a:cubicBezTo>
                  <a:cubicBezTo>
                    <a:pt x="356" y="607"/>
                    <a:pt x="293" y="712"/>
                    <a:pt x="251" y="795"/>
                  </a:cubicBezTo>
                  <a:cubicBezTo>
                    <a:pt x="210" y="900"/>
                    <a:pt x="189" y="1005"/>
                    <a:pt x="147" y="1130"/>
                  </a:cubicBezTo>
                  <a:cubicBezTo>
                    <a:pt x="126" y="1235"/>
                    <a:pt x="84" y="1339"/>
                    <a:pt x="84" y="1465"/>
                  </a:cubicBezTo>
                  <a:cubicBezTo>
                    <a:pt x="0" y="2051"/>
                    <a:pt x="21" y="2658"/>
                    <a:pt x="126" y="3243"/>
                  </a:cubicBezTo>
                  <a:lnTo>
                    <a:pt x="147" y="3243"/>
                  </a:lnTo>
                  <a:cubicBezTo>
                    <a:pt x="147" y="3243"/>
                    <a:pt x="147" y="3013"/>
                    <a:pt x="168" y="2678"/>
                  </a:cubicBezTo>
                  <a:cubicBezTo>
                    <a:pt x="189" y="2532"/>
                    <a:pt x="210" y="2344"/>
                    <a:pt x="231" y="2134"/>
                  </a:cubicBezTo>
                  <a:cubicBezTo>
                    <a:pt x="272" y="1925"/>
                    <a:pt x="314" y="1716"/>
                    <a:pt x="377" y="1507"/>
                  </a:cubicBezTo>
                  <a:cubicBezTo>
                    <a:pt x="398" y="1402"/>
                    <a:pt x="440" y="1298"/>
                    <a:pt x="461" y="1214"/>
                  </a:cubicBezTo>
                  <a:cubicBezTo>
                    <a:pt x="503" y="1130"/>
                    <a:pt x="544" y="1046"/>
                    <a:pt x="586" y="963"/>
                  </a:cubicBezTo>
                  <a:cubicBezTo>
                    <a:pt x="628" y="858"/>
                    <a:pt x="670" y="774"/>
                    <a:pt x="712" y="691"/>
                  </a:cubicBezTo>
                  <a:cubicBezTo>
                    <a:pt x="754" y="628"/>
                    <a:pt x="775" y="544"/>
                    <a:pt x="816" y="481"/>
                  </a:cubicBezTo>
                  <a:lnTo>
                    <a:pt x="942" y="293"/>
                  </a:lnTo>
                  <a:cubicBezTo>
                    <a:pt x="963" y="251"/>
                    <a:pt x="1005" y="209"/>
                    <a:pt x="1026" y="168"/>
                  </a:cubicBezTo>
                  <a:cubicBezTo>
                    <a:pt x="1088" y="84"/>
                    <a:pt x="1130" y="42"/>
                    <a:pt x="1130" y="42"/>
                  </a:cubicBezTo>
                  <a:lnTo>
                    <a:pt x="1109" y="0"/>
                  </a:lnTo>
                  <a:close/>
                </a:path>
              </a:pathLst>
            </a:custGeom>
            <a:solidFill>
              <a:srgbClr val="A57C52"/>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2" name="Google Shape;9432;p37"/>
            <p:cNvSpPr/>
            <p:nvPr/>
          </p:nvSpPr>
          <p:spPr>
            <a:xfrm>
              <a:off x="3706700" y="4094763"/>
              <a:ext cx="258950" cy="210475"/>
            </a:xfrm>
            <a:custGeom>
              <a:avLst/>
              <a:gdLst/>
              <a:ahLst/>
              <a:cxnLst/>
              <a:rect l="l" t="t" r="r" b="b"/>
              <a:pathLst>
                <a:path w="10358" h="8419" extrusionOk="0">
                  <a:moveTo>
                    <a:pt x="3320" y="1"/>
                  </a:moveTo>
                  <a:cubicBezTo>
                    <a:pt x="2754" y="1"/>
                    <a:pt x="2145" y="134"/>
                    <a:pt x="1612" y="583"/>
                  </a:cubicBezTo>
                  <a:cubicBezTo>
                    <a:pt x="314" y="1671"/>
                    <a:pt x="1" y="4224"/>
                    <a:pt x="775" y="5647"/>
                  </a:cubicBezTo>
                  <a:cubicBezTo>
                    <a:pt x="1393" y="6736"/>
                    <a:pt x="2225" y="8418"/>
                    <a:pt x="3714" y="8418"/>
                  </a:cubicBezTo>
                  <a:cubicBezTo>
                    <a:pt x="4141" y="8418"/>
                    <a:pt x="4623" y="8280"/>
                    <a:pt x="5169" y="7948"/>
                  </a:cubicBezTo>
                  <a:cubicBezTo>
                    <a:pt x="5717" y="8278"/>
                    <a:pt x="6199" y="8416"/>
                    <a:pt x="6626" y="8416"/>
                  </a:cubicBezTo>
                  <a:cubicBezTo>
                    <a:pt x="8123" y="8416"/>
                    <a:pt x="8944" y="6721"/>
                    <a:pt x="9563" y="5647"/>
                  </a:cubicBezTo>
                  <a:cubicBezTo>
                    <a:pt x="10358" y="4245"/>
                    <a:pt x="10044" y="1671"/>
                    <a:pt x="8726" y="583"/>
                  </a:cubicBezTo>
                  <a:cubicBezTo>
                    <a:pt x="8201" y="134"/>
                    <a:pt x="7597" y="1"/>
                    <a:pt x="7033" y="1"/>
                  </a:cubicBezTo>
                  <a:cubicBezTo>
                    <a:pt x="6202" y="1"/>
                    <a:pt x="5455" y="290"/>
                    <a:pt x="5169" y="290"/>
                  </a:cubicBezTo>
                  <a:cubicBezTo>
                    <a:pt x="4895" y="290"/>
                    <a:pt x="4153" y="1"/>
                    <a:pt x="3320" y="1"/>
                  </a:cubicBezTo>
                  <a:close/>
                </a:path>
              </a:pathLst>
            </a:custGeom>
            <a:solidFill>
              <a:srgbClr val="C0272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3" name="Google Shape;9433;p37"/>
            <p:cNvSpPr/>
            <p:nvPr/>
          </p:nvSpPr>
          <p:spPr>
            <a:xfrm>
              <a:off x="3624038" y="4313338"/>
              <a:ext cx="424775" cy="120325"/>
            </a:xfrm>
            <a:custGeom>
              <a:avLst/>
              <a:gdLst/>
              <a:ahLst/>
              <a:cxnLst/>
              <a:rect l="l" t="t" r="r" b="b"/>
              <a:pathLst>
                <a:path w="16991" h="4813" extrusionOk="0">
                  <a:moveTo>
                    <a:pt x="1068" y="0"/>
                  </a:moveTo>
                  <a:cubicBezTo>
                    <a:pt x="482" y="0"/>
                    <a:pt x="1" y="482"/>
                    <a:pt x="1" y="1067"/>
                  </a:cubicBezTo>
                  <a:lnTo>
                    <a:pt x="1" y="3746"/>
                  </a:lnTo>
                  <a:cubicBezTo>
                    <a:pt x="1" y="4331"/>
                    <a:pt x="482" y="4813"/>
                    <a:pt x="1068" y="4813"/>
                  </a:cubicBezTo>
                  <a:lnTo>
                    <a:pt x="16216" y="4813"/>
                  </a:lnTo>
                  <a:cubicBezTo>
                    <a:pt x="16342" y="4813"/>
                    <a:pt x="16468" y="4792"/>
                    <a:pt x="16991" y="4750"/>
                  </a:cubicBezTo>
                  <a:lnTo>
                    <a:pt x="16991" y="63"/>
                  </a:lnTo>
                  <a:cubicBezTo>
                    <a:pt x="16468" y="21"/>
                    <a:pt x="16342" y="0"/>
                    <a:pt x="161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4" name="Google Shape;9434;p37"/>
            <p:cNvSpPr/>
            <p:nvPr/>
          </p:nvSpPr>
          <p:spPr>
            <a:xfrm>
              <a:off x="3616188" y="4304963"/>
              <a:ext cx="439425" cy="133925"/>
            </a:xfrm>
            <a:custGeom>
              <a:avLst/>
              <a:gdLst/>
              <a:ahLst/>
              <a:cxnLst/>
              <a:rect l="l" t="t" r="r" b="b"/>
              <a:pathLst>
                <a:path w="17577" h="5357" extrusionOk="0">
                  <a:moveTo>
                    <a:pt x="1068" y="1"/>
                  </a:moveTo>
                  <a:cubicBezTo>
                    <a:pt x="482" y="1"/>
                    <a:pt x="1" y="482"/>
                    <a:pt x="1" y="1068"/>
                  </a:cubicBezTo>
                  <a:lnTo>
                    <a:pt x="1" y="4290"/>
                  </a:lnTo>
                  <a:cubicBezTo>
                    <a:pt x="1" y="4876"/>
                    <a:pt x="482" y="5357"/>
                    <a:pt x="1068" y="5357"/>
                  </a:cubicBezTo>
                  <a:lnTo>
                    <a:pt x="17577" y="5357"/>
                  </a:lnTo>
                  <a:lnTo>
                    <a:pt x="17577" y="4876"/>
                  </a:lnTo>
                  <a:lnTo>
                    <a:pt x="1612" y="4876"/>
                  </a:lnTo>
                  <a:cubicBezTo>
                    <a:pt x="1005" y="4876"/>
                    <a:pt x="545" y="4394"/>
                    <a:pt x="545" y="3809"/>
                  </a:cubicBezTo>
                  <a:lnTo>
                    <a:pt x="545" y="1549"/>
                  </a:lnTo>
                  <a:cubicBezTo>
                    <a:pt x="545" y="963"/>
                    <a:pt x="1005" y="482"/>
                    <a:pt x="1612" y="482"/>
                  </a:cubicBezTo>
                  <a:lnTo>
                    <a:pt x="17577" y="482"/>
                  </a:lnTo>
                  <a:lnTo>
                    <a:pt x="175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5" name="Google Shape;9435;p37"/>
            <p:cNvSpPr/>
            <p:nvPr/>
          </p:nvSpPr>
          <p:spPr>
            <a:xfrm>
              <a:off x="3593713" y="4446713"/>
              <a:ext cx="483875" cy="120350"/>
            </a:xfrm>
            <a:custGeom>
              <a:avLst/>
              <a:gdLst/>
              <a:ahLst/>
              <a:cxnLst/>
              <a:rect l="l" t="t" r="r" b="b"/>
              <a:pathLst>
                <a:path w="19355" h="4814" extrusionOk="0">
                  <a:moveTo>
                    <a:pt x="795" y="1"/>
                  </a:moveTo>
                  <a:cubicBezTo>
                    <a:pt x="649" y="1"/>
                    <a:pt x="523" y="43"/>
                    <a:pt x="0" y="84"/>
                  </a:cubicBezTo>
                  <a:lnTo>
                    <a:pt x="0" y="4750"/>
                  </a:lnTo>
                  <a:cubicBezTo>
                    <a:pt x="523" y="4792"/>
                    <a:pt x="649" y="4813"/>
                    <a:pt x="774" y="4813"/>
                  </a:cubicBezTo>
                  <a:lnTo>
                    <a:pt x="18287" y="4813"/>
                  </a:lnTo>
                  <a:cubicBezTo>
                    <a:pt x="18873" y="4813"/>
                    <a:pt x="19354" y="4332"/>
                    <a:pt x="19354" y="3746"/>
                  </a:cubicBezTo>
                  <a:lnTo>
                    <a:pt x="19354" y="1068"/>
                  </a:lnTo>
                  <a:cubicBezTo>
                    <a:pt x="19354" y="482"/>
                    <a:pt x="18873" y="1"/>
                    <a:pt x="182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6" name="Google Shape;9436;p37"/>
            <p:cNvSpPr/>
            <p:nvPr/>
          </p:nvSpPr>
          <p:spPr>
            <a:xfrm>
              <a:off x="3586913" y="4438863"/>
              <a:ext cx="498525" cy="132900"/>
            </a:xfrm>
            <a:custGeom>
              <a:avLst/>
              <a:gdLst/>
              <a:ahLst/>
              <a:cxnLst/>
              <a:rect l="l" t="t" r="r" b="b"/>
              <a:pathLst>
                <a:path w="19941" h="5316" extrusionOk="0">
                  <a:moveTo>
                    <a:pt x="0" y="1"/>
                  </a:moveTo>
                  <a:lnTo>
                    <a:pt x="0" y="461"/>
                  </a:lnTo>
                  <a:lnTo>
                    <a:pt x="18329" y="461"/>
                  </a:lnTo>
                  <a:cubicBezTo>
                    <a:pt x="18915" y="461"/>
                    <a:pt x="19396" y="943"/>
                    <a:pt x="19396" y="1528"/>
                  </a:cubicBezTo>
                  <a:lnTo>
                    <a:pt x="19396" y="3809"/>
                  </a:lnTo>
                  <a:cubicBezTo>
                    <a:pt x="19396" y="4395"/>
                    <a:pt x="18915" y="4855"/>
                    <a:pt x="18329" y="4855"/>
                  </a:cubicBezTo>
                  <a:lnTo>
                    <a:pt x="0" y="4855"/>
                  </a:lnTo>
                  <a:lnTo>
                    <a:pt x="0" y="5316"/>
                  </a:lnTo>
                  <a:lnTo>
                    <a:pt x="18873" y="5316"/>
                  </a:lnTo>
                  <a:cubicBezTo>
                    <a:pt x="19459" y="5316"/>
                    <a:pt x="19940" y="4855"/>
                    <a:pt x="19940" y="4269"/>
                  </a:cubicBezTo>
                  <a:lnTo>
                    <a:pt x="19940" y="1047"/>
                  </a:lnTo>
                  <a:cubicBezTo>
                    <a:pt x="19940" y="461"/>
                    <a:pt x="19459" y="1"/>
                    <a:pt x="188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7" name="Google Shape;9437;p37"/>
            <p:cNvSpPr/>
            <p:nvPr/>
          </p:nvSpPr>
          <p:spPr>
            <a:xfrm>
              <a:off x="3762138" y="4050713"/>
              <a:ext cx="73775" cy="51325"/>
            </a:xfrm>
            <a:custGeom>
              <a:avLst/>
              <a:gdLst/>
              <a:ahLst/>
              <a:cxnLst/>
              <a:rect l="l" t="t" r="r" b="b"/>
              <a:pathLst>
                <a:path w="2951" h="2053" extrusionOk="0">
                  <a:moveTo>
                    <a:pt x="128" y="0"/>
                  </a:moveTo>
                  <a:cubicBezTo>
                    <a:pt x="86" y="0"/>
                    <a:pt x="44" y="1"/>
                    <a:pt x="1" y="2"/>
                  </a:cubicBezTo>
                  <a:cubicBezTo>
                    <a:pt x="1" y="2"/>
                    <a:pt x="879" y="1968"/>
                    <a:pt x="2951" y="2052"/>
                  </a:cubicBezTo>
                  <a:cubicBezTo>
                    <a:pt x="2951" y="2052"/>
                    <a:pt x="2951"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8" name="Google Shape;9438;p37"/>
            <p:cNvSpPr/>
            <p:nvPr/>
          </p:nvSpPr>
          <p:spPr>
            <a:xfrm>
              <a:off x="3831713" y="4053363"/>
              <a:ext cx="28275" cy="81100"/>
            </a:xfrm>
            <a:custGeom>
              <a:avLst/>
              <a:gdLst/>
              <a:ahLst/>
              <a:cxnLst/>
              <a:rect l="l" t="t" r="r" b="b"/>
              <a:pathLst>
                <a:path w="1131" h="3244" extrusionOk="0">
                  <a:moveTo>
                    <a:pt x="1109" y="0"/>
                  </a:moveTo>
                  <a:cubicBezTo>
                    <a:pt x="1067" y="21"/>
                    <a:pt x="1005" y="42"/>
                    <a:pt x="963" y="63"/>
                  </a:cubicBezTo>
                  <a:cubicBezTo>
                    <a:pt x="900" y="84"/>
                    <a:pt x="837" y="105"/>
                    <a:pt x="795" y="147"/>
                  </a:cubicBezTo>
                  <a:cubicBezTo>
                    <a:pt x="733" y="189"/>
                    <a:pt x="670" y="230"/>
                    <a:pt x="586" y="293"/>
                  </a:cubicBezTo>
                  <a:cubicBezTo>
                    <a:pt x="544" y="356"/>
                    <a:pt x="482" y="440"/>
                    <a:pt x="398" y="523"/>
                  </a:cubicBezTo>
                  <a:cubicBezTo>
                    <a:pt x="356" y="607"/>
                    <a:pt x="293" y="712"/>
                    <a:pt x="251" y="795"/>
                  </a:cubicBezTo>
                  <a:cubicBezTo>
                    <a:pt x="210" y="900"/>
                    <a:pt x="189" y="1005"/>
                    <a:pt x="147" y="1130"/>
                  </a:cubicBezTo>
                  <a:cubicBezTo>
                    <a:pt x="126" y="1235"/>
                    <a:pt x="84" y="1339"/>
                    <a:pt x="84" y="1465"/>
                  </a:cubicBezTo>
                  <a:cubicBezTo>
                    <a:pt x="0" y="2051"/>
                    <a:pt x="21" y="2658"/>
                    <a:pt x="126" y="3243"/>
                  </a:cubicBezTo>
                  <a:lnTo>
                    <a:pt x="147" y="3243"/>
                  </a:lnTo>
                  <a:cubicBezTo>
                    <a:pt x="147" y="3243"/>
                    <a:pt x="147" y="3013"/>
                    <a:pt x="168" y="2678"/>
                  </a:cubicBezTo>
                  <a:cubicBezTo>
                    <a:pt x="189" y="2532"/>
                    <a:pt x="210" y="2344"/>
                    <a:pt x="231" y="2134"/>
                  </a:cubicBezTo>
                  <a:cubicBezTo>
                    <a:pt x="272" y="1925"/>
                    <a:pt x="314" y="1716"/>
                    <a:pt x="377" y="1507"/>
                  </a:cubicBezTo>
                  <a:cubicBezTo>
                    <a:pt x="398" y="1402"/>
                    <a:pt x="440" y="1298"/>
                    <a:pt x="461" y="1214"/>
                  </a:cubicBezTo>
                  <a:cubicBezTo>
                    <a:pt x="503" y="1130"/>
                    <a:pt x="544" y="1046"/>
                    <a:pt x="586" y="963"/>
                  </a:cubicBezTo>
                  <a:cubicBezTo>
                    <a:pt x="628" y="858"/>
                    <a:pt x="670" y="774"/>
                    <a:pt x="712" y="691"/>
                  </a:cubicBezTo>
                  <a:cubicBezTo>
                    <a:pt x="754" y="628"/>
                    <a:pt x="775" y="544"/>
                    <a:pt x="816" y="481"/>
                  </a:cubicBezTo>
                  <a:lnTo>
                    <a:pt x="942" y="293"/>
                  </a:lnTo>
                  <a:cubicBezTo>
                    <a:pt x="963" y="251"/>
                    <a:pt x="1005" y="209"/>
                    <a:pt x="1026" y="168"/>
                  </a:cubicBezTo>
                  <a:cubicBezTo>
                    <a:pt x="1088" y="84"/>
                    <a:pt x="1130" y="42"/>
                    <a:pt x="1130" y="42"/>
                  </a:cubicBezTo>
                  <a:lnTo>
                    <a:pt x="1109" y="0"/>
                  </a:lnTo>
                  <a:close/>
                </a:path>
              </a:pathLst>
            </a:custGeom>
            <a:solidFill>
              <a:srgbClr val="A5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9" name="Google Shape;9439;p37"/>
            <p:cNvSpPr/>
            <p:nvPr/>
          </p:nvSpPr>
          <p:spPr>
            <a:xfrm>
              <a:off x="3706688" y="4094763"/>
              <a:ext cx="258950" cy="210475"/>
            </a:xfrm>
            <a:custGeom>
              <a:avLst/>
              <a:gdLst/>
              <a:ahLst/>
              <a:cxnLst/>
              <a:rect l="l" t="t" r="r" b="b"/>
              <a:pathLst>
                <a:path w="10358" h="8419" extrusionOk="0">
                  <a:moveTo>
                    <a:pt x="3320" y="1"/>
                  </a:moveTo>
                  <a:cubicBezTo>
                    <a:pt x="2754" y="1"/>
                    <a:pt x="2145" y="134"/>
                    <a:pt x="1612" y="583"/>
                  </a:cubicBezTo>
                  <a:cubicBezTo>
                    <a:pt x="314" y="1671"/>
                    <a:pt x="1" y="4224"/>
                    <a:pt x="775" y="5647"/>
                  </a:cubicBezTo>
                  <a:cubicBezTo>
                    <a:pt x="1393" y="6736"/>
                    <a:pt x="2225" y="8418"/>
                    <a:pt x="3714" y="8418"/>
                  </a:cubicBezTo>
                  <a:cubicBezTo>
                    <a:pt x="4141" y="8418"/>
                    <a:pt x="4623" y="8280"/>
                    <a:pt x="5169" y="7948"/>
                  </a:cubicBezTo>
                  <a:cubicBezTo>
                    <a:pt x="5717" y="8278"/>
                    <a:pt x="6199" y="8416"/>
                    <a:pt x="6626" y="8416"/>
                  </a:cubicBezTo>
                  <a:cubicBezTo>
                    <a:pt x="8123" y="8416"/>
                    <a:pt x="8944" y="6721"/>
                    <a:pt x="9563" y="5647"/>
                  </a:cubicBezTo>
                  <a:cubicBezTo>
                    <a:pt x="10358" y="4245"/>
                    <a:pt x="10044" y="1671"/>
                    <a:pt x="8726" y="583"/>
                  </a:cubicBezTo>
                  <a:cubicBezTo>
                    <a:pt x="8201" y="134"/>
                    <a:pt x="7597" y="1"/>
                    <a:pt x="7033" y="1"/>
                  </a:cubicBezTo>
                  <a:cubicBezTo>
                    <a:pt x="6202" y="1"/>
                    <a:pt x="5455" y="290"/>
                    <a:pt x="5169" y="290"/>
                  </a:cubicBezTo>
                  <a:cubicBezTo>
                    <a:pt x="4895" y="290"/>
                    <a:pt x="4153" y="1"/>
                    <a:pt x="33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40" name="Google Shape;9440;p37"/>
          <p:cNvGrpSpPr/>
          <p:nvPr/>
        </p:nvGrpSpPr>
        <p:grpSpPr>
          <a:xfrm rot="1744440">
            <a:off x="3650916" y="210782"/>
            <a:ext cx="779518" cy="474203"/>
            <a:chOff x="1737788" y="3102388"/>
            <a:chExt cx="603663" cy="367225"/>
          </a:xfrm>
        </p:grpSpPr>
        <p:grpSp>
          <p:nvGrpSpPr>
            <p:cNvPr id="9441" name="Google Shape;9441;p37"/>
            <p:cNvGrpSpPr/>
            <p:nvPr/>
          </p:nvGrpSpPr>
          <p:grpSpPr>
            <a:xfrm>
              <a:off x="1737800" y="3102388"/>
              <a:ext cx="603650" cy="367225"/>
              <a:chOff x="1737800" y="3102388"/>
              <a:chExt cx="603650" cy="367225"/>
            </a:xfrm>
          </p:grpSpPr>
          <p:sp>
            <p:nvSpPr>
              <p:cNvPr id="9442" name="Google Shape;9442;p37"/>
              <p:cNvSpPr/>
              <p:nvPr/>
            </p:nvSpPr>
            <p:spPr>
              <a:xfrm>
                <a:off x="1825150" y="3208038"/>
                <a:ext cx="434700" cy="261575"/>
              </a:xfrm>
              <a:custGeom>
                <a:avLst/>
                <a:gdLst/>
                <a:ahLst/>
                <a:cxnLst/>
                <a:rect l="l" t="t" r="r" b="b"/>
                <a:pathLst>
                  <a:path w="17388" h="10463" extrusionOk="0">
                    <a:moveTo>
                      <a:pt x="0" y="1"/>
                    </a:moveTo>
                    <a:lnTo>
                      <a:pt x="0" y="6822"/>
                    </a:lnTo>
                    <a:cubicBezTo>
                      <a:pt x="0" y="6822"/>
                      <a:pt x="5441" y="7198"/>
                      <a:pt x="8705" y="10462"/>
                    </a:cubicBezTo>
                    <a:cubicBezTo>
                      <a:pt x="12157" y="6989"/>
                      <a:pt x="17388" y="6822"/>
                      <a:pt x="17388" y="6822"/>
                    </a:cubicBezTo>
                    <a:lnTo>
                      <a:pt x="17388" y="1"/>
                    </a:lnTo>
                    <a:close/>
                  </a:path>
                </a:pathLst>
              </a:custGeom>
              <a:solidFill>
                <a:srgbClr val="2A4F6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3" name="Google Shape;9443;p37"/>
              <p:cNvSpPr/>
              <p:nvPr/>
            </p:nvSpPr>
            <p:spPr>
              <a:xfrm>
                <a:off x="1835075" y="3248313"/>
                <a:ext cx="26200" cy="220775"/>
              </a:xfrm>
              <a:custGeom>
                <a:avLst/>
                <a:gdLst/>
                <a:ahLst/>
                <a:cxnLst/>
                <a:rect l="l" t="t" r="r" b="b"/>
                <a:pathLst>
                  <a:path w="1048" h="8831" extrusionOk="0">
                    <a:moveTo>
                      <a:pt x="357" y="1"/>
                    </a:moveTo>
                    <a:lnTo>
                      <a:pt x="357" y="6675"/>
                    </a:lnTo>
                    <a:cubicBezTo>
                      <a:pt x="43" y="6822"/>
                      <a:pt x="1" y="7240"/>
                      <a:pt x="273" y="7450"/>
                    </a:cubicBezTo>
                    <a:cubicBezTo>
                      <a:pt x="126" y="7910"/>
                      <a:pt x="106" y="8370"/>
                      <a:pt x="210" y="8831"/>
                    </a:cubicBezTo>
                    <a:lnTo>
                      <a:pt x="942" y="8831"/>
                    </a:lnTo>
                    <a:cubicBezTo>
                      <a:pt x="1047" y="8370"/>
                      <a:pt x="1026" y="7910"/>
                      <a:pt x="859" y="7450"/>
                    </a:cubicBezTo>
                    <a:cubicBezTo>
                      <a:pt x="984" y="7366"/>
                      <a:pt x="1047" y="7219"/>
                      <a:pt x="1047" y="7094"/>
                    </a:cubicBezTo>
                    <a:cubicBezTo>
                      <a:pt x="1047" y="6906"/>
                      <a:pt x="942" y="6738"/>
                      <a:pt x="796" y="6675"/>
                    </a:cubicBezTo>
                    <a:lnTo>
                      <a:pt x="796" y="1"/>
                    </a:lnTo>
                    <a:close/>
                  </a:path>
                </a:pathLst>
              </a:custGeom>
              <a:solidFill>
                <a:srgbClr val="C0272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4" name="Google Shape;9444;p37"/>
              <p:cNvSpPr/>
              <p:nvPr/>
            </p:nvSpPr>
            <p:spPr>
              <a:xfrm>
                <a:off x="1737800" y="3102388"/>
                <a:ext cx="603650" cy="234350"/>
              </a:xfrm>
              <a:custGeom>
                <a:avLst/>
                <a:gdLst/>
                <a:ahLst/>
                <a:cxnLst/>
                <a:rect l="l" t="t" r="r" b="b"/>
                <a:pathLst>
                  <a:path w="24146" h="9374" extrusionOk="0">
                    <a:moveTo>
                      <a:pt x="12073" y="0"/>
                    </a:moveTo>
                    <a:lnTo>
                      <a:pt x="0" y="4017"/>
                    </a:lnTo>
                    <a:lnTo>
                      <a:pt x="12073" y="9374"/>
                    </a:lnTo>
                    <a:lnTo>
                      <a:pt x="24146" y="4017"/>
                    </a:lnTo>
                    <a:lnTo>
                      <a:pt x="12073" y="0"/>
                    </a:lnTo>
                    <a:close/>
                  </a:path>
                </a:pathLst>
              </a:custGeom>
              <a:solidFill>
                <a:srgbClr val="709DB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45" name="Google Shape;9445;p37"/>
            <p:cNvSpPr/>
            <p:nvPr/>
          </p:nvSpPr>
          <p:spPr>
            <a:xfrm>
              <a:off x="1825138" y="3208038"/>
              <a:ext cx="434700" cy="261575"/>
            </a:xfrm>
            <a:custGeom>
              <a:avLst/>
              <a:gdLst/>
              <a:ahLst/>
              <a:cxnLst/>
              <a:rect l="l" t="t" r="r" b="b"/>
              <a:pathLst>
                <a:path w="17388" h="10463" extrusionOk="0">
                  <a:moveTo>
                    <a:pt x="0" y="1"/>
                  </a:moveTo>
                  <a:lnTo>
                    <a:pt x="0" y="6822"/>
                  </a:lnTo>
                  <a:cubicBezTo>
                    <a:pt x="0" y="6822"/>
                    <a:pt x="5441" y="7198"/>
                    <a:pt x="8705" y="10462"/>
                  </a:cubicBezTo>
                  <a:cubicBezTo>
                    <a:pt x="12157" y="6989"/>
                    <a:pt x="17388" y="6822"/>
                    <a:pt x="17388" y="6822"/>
                  </a:cubicBezTo>
                  <a:lnTo>
                    <a:pt x="1738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6" name="Google Shape;9446;p37"/>
            <p:cNvSpPr/>
            <p:nvPr/>
          </p:nvSpPr>
          <p:spPr>
            <a:xfrm>
              <a:off x="1835063" y="3248313"/>
              <a:ext cx="26200" cy="220775"/>
            </a:xfrm>
            <a:custGeom>
              <a:avLst/>
              <a:gdLst/>
              <a:ahLst/>
              <a:cxnLst/>
              <a:rect l="l" t="t" r="r" b="b"/>
              <a:pathLst>
                <a:path w="1048" h="8831" extrusionOk="0">
                  <a:moveTo>
                    <a:pt x="357" y="1"/>
                  </a:moveTo>
                  <a:lnTo>
                    <a:pt x="357" y="6675"/>
                  </a:lnTo>
                  <a:cubicBezTo>
                    <a:pt x="43" y="6822"/>
                    <a:pt x="1" y="7240"/>
                    <a:pt x="273" y="7450"/>
                  </a:cubicBezTo>
                  <a:cubicBezTo>
                    <a:pt x="126" y="7910"/>
                    <a:pt x="106" y="8370"/>
                    <a:pt x="210" y="8831"/>
                  </a:cubicBezTo>
                  <a:lnTo>
                    <a:pt x="942" y="8831"/>
                  </a:lnTo>
                  <a:cubicBezTo>
                    <a:pt x="1047" y="8370"/>
                    <a:pt x="1026" y="7910"/>
                    <a:pt x="859" y="7450"/>
                  </a:cubicBezTo>
                  <a:cubicBezTo>
                    <a:pt x="984" y="7366"/>
                    <a:pt x="1047" y="7219"/>
                    <a:pt x="1047" y="7094"/>
                  </a:cubicBezTo>
                  <a:cubicBezTo>
                    <a:pt x="1047" y="6906"/>
                    <a:pt x="942" y="6738"/>
                    <a:pt x="796" y="6675"/>
                  </a:cubicBezTo>
                  <a:lnTo>
                    <a:pt x="79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7" name="Google Shape;9447;p37"/>
            <p:cNvSpPr/>
            <p:nvPr/>
          </p:nvSpPr>
          <p:spPr>
            <a:xfrm>
              <a:off x="1737788" y="3102388"/>
              <a:ext cx="603650" cy="234350"/>
            </a:xfrm>
            <a:custGeom>
              <a:avLst/>
              <a:gdLst/>
              <a:ahLst/>
              <a:cxnLst/>
              <a:rect l="l" t="t" r="r" b="b"/>
              <a:pathLst>
                <a:path w="24146" h="9374" extrusionOk="0">
                  <a:moveTo>
                    <a:pt x="12073" y="0"/>
                  </a:moveTo>
                  <a:lnTo>
                    <a:pt x="0" y="4017"/>
                  </a:lnTo>
                  <a:lnTo>
                    <a:pt x="12073" y="9374"/>
                  </a:lnTo>
                  <a:lnTo>
                    <a:pt x="24146" y="4017"/>
                  </a:lnTo>
                  <a:lnTo>
                    <a:pt x="120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48" name="Google Shape;9448;p37"/>
          <p:cNvGrpSpPr/>
          <p:nvPr/>
        </p:nvGrpSpPr>
        <p:grpSpPr>
          <a:xfrm rot="1104834">
            <a:off x="6442582" y="238196"/>
            <a:ext cx="980835" cy="828864"/>
            <a:chOff x="4750788" y="4200338"/>
            <a:chExt cx="759563" cy="641875"/>
          </a:xfrm>
        </p:grpSpPr>
        <p:sp>
          <p:nvSpPr>
            <p:cNvPr id="9449" name="Google Shape;9449;p37"/>
            <p:cNvSpPr/>
            <p:nvPr/>
          </p:nvSpPr>
          <p:spPr>
            <a:xfrm>
              <a:off x="4750800" y="4200338"/>
              <a:ext cx="759550" cy="641875"/>
            </a:xfrm>
            <a:custGeom>
              <a:avLst/>
              <a:gdLst/>
              <a:ahLst/>
              <a:cxnLst/>
              <a:rect l="l" t="t" r="r" b="b"/>
              <a:pathLst>
                <a:path w="30382" h="25675" extrusionOk="0">
                  <a:moveTo>
                    <a:pt x="377" y="1"/>
                  </a:moveTo>
                  <a:cubicBezTo>
                    <a:pt x="168" y="1"/>
                    <a:pt x="0" y="189"/>
                    <a:pt x="0" y="398"/>
                  </a:cubicBezTo>
                  <a:lnTo>
                    <a:pt x="0" y="19941"/>
                  </a:lnTo>
                  <a:cubicBezTo>
                    <a:pt x="0" y="20150"/>
                    <a:pt x="168" y="20318"/>
                    <a:pt x="377" y="20318"/>
                  </a:cubicBezTo>
                  <a:lnTo>
                    <a:pt x="12031" y="20318"/>
                  </a:lnTo>
                  <a:lnTo>
                    <a:pt x="8642" y="25674"/>
                  </a:lnTo>
                  <a:lnTo>
                    <a:pt x="22263" y="25674"/>
                  </a:lnTo>
                  <a:lnTo>
                    <a:pt x="18873" y="20318"/>
                  </a:lnTo>
                  <a:lnTo>
                    <a:pt x="30005" y="20318"/>
                  </a:lnTo>
                  <a:cubicBezTo>
                    <a:pt x="30214" y="20318"/>
                    <a:pt x="30381" y="20150"/>
                    <a:pt x="30381" y="19941"/>
                  </a:cubicBezTo>
                  <a:lnTo>
                    <a:pt x="30381" y="398"/>
                  </a:lnTo>
                  <a:cubicBezTo>
                    <a:pt x="30381" y="189"/>
                    <a:pt x="30214" y="22"/>
                    <a:pt x="30026" y="1"/>
                  </a:cubicBezTo>
                  <a:close/>
                </a:path>
              </a:pathLst>
            </a:custGeom>
            <a:solidFill>
              <a:srgbClr val="7C4C2E"/>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0" name="Google Shape;9450;p37"/>
            <p:cNvSpPr/>
            <p:nvPr/>
          </p:nvSpPr>
          <p:spPr>
            <a:xfrm>
              <a:off x="4787925" y="4234863"/>
              <a:ext cx="685800" cy="438900"/>
            </a:xfrm>
            <a:custGeom>
              <a:avLst/>
              <a:gdLst/>
              <a:ahLst/>
              <a:cxnLst/>
              <a:rect l="l" t="t" r="r" b="b"/>
              <a:pathLst>
                <a:path w="27432" h="17556" extrusionOk="0">
                  <a:moveTo>
                    <a:pt x="1" y="1"/>
                  </a:moveTo>
                  <a:lnTo>
                    <a:pt x="1" y="17556"/>
                  </a:lnTo>
                  <a:lnTo>
                    <a:pt x="27432" y="17556"/>
                  </a:lnTo>
                  <a:lnTo>
                    <a:pt x="27432" y="1"/>
                  </a:lnTo>
                  <a:close/>
                </a:path>
              </a:pathLst>
            </a:custGeom>
            <a:solidFill>
              <a:srgbClr val="FFFEE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1" name="Google Shape;9451;p37"/>
            <p:cNvSpPr/>
            <p:nvPr/>
          </p:nvSpPr>
          <p:spPr>
            <a:xfrm>
              <a:off x="4815650" y="4254213"/>
              <a:ext cx="299750" cy="203525"/>
            </a:xfrm>
            <a:custGeom>
              <a:avLst/>
              <a:gdLst/>
              <a:ahLst/>
              <a:cxnLst/>
              <a:rect l="l" t="t" r="r" b="b"/>
              <a:pathLst>
                <a:path w="11990" h="8141" extrusionOk="0">
                  <a:moveTo>
                    <a:pt x="1" y="1"/>
                  </a:moveTo>
                  <a:lnTo>
                    <a:pt x="1" y="8140"/>
                  </a:lnTo>
                  <a:lnTo>
                    <a:pt x="11990" y="8140"/>
                  </a:lnTo>
                  <a:lnTo>
                    <a:pt x="11990" y="1"/>
                  </a:lnTo>
                  <a:close/>
                </a:path>
              </a:pathLst>
            </a:custGeom>
            <a:solidFill>
              <a:srgbClr val="39B44A"/>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2" name="Google Shape;9452;p37"/>
            <p:cNvSpPr/>
            <p:nvPr/>
          </p:nvSpPr>
          <p:spPr>
            <a:xfrm>
              <a:off x="4815650" y="4478638"/>
              <a:ext cx="133425" cy="176300"/>
            </a:xfrm>
            <a:custGeom>
              <a:avLst/>
              <a:gdLst/>
              <a:ahLst/>
              <a:cxnLst/>
              <a:rect l="l" t="t" r="r" b="b"/>
              <a:pathLst>
                <a:path w="5337" h="7052" extrusionOk="0">
                  <a:moveTo>
                    <a:pt x="1" y="0"/>
                  </a:moveTo>
                  <a:lnTo>
                    <a:pt x="1" y="7051"/>
                  </a:lnTo>
                  <a:lnTo>
                    <a:pt x="5336" y="7051"/>
                  </a:lnTo>
                  <a:lnTo>
                    <a:pt x="5336"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3" name="Google Shape;9453;p37"/>
            <p:cNvSpPr/>
            <p:nvPr/>
          </p:nvSpPr>
          <p:spPr>
            <a:xfrm>
              <a:off x="4981475" y="4478638"/>
              <a:ext cx="133925" cy="176300"/>
            </a:xfrm>
            <a:custGeom>
              <a:avLst/>
              <a:gdLst/>
              <a:ahLst/>
              <a:cxnLst/>
              <a:rect l="l" t="t" r="r" b="b"/>
              <a:pathLst>
                <a:path w="5357" h="7052" extrusionOk="0">
                  <a:moveTo>
                    <a:pt x="0" y="0"/>
                  </a:moveTo>
                  <a:lnTo>
                    <a:pt x="0" y="7051"/>
                  </a:lnTo>
                  <a:lnTo>
                    <a:pt x="5357" y="7051"/>
                  </a:lnTo>
                  <a:lnTo>
                    <a:pt x="5357" y="0"/>
                  </a:lnTo>
                  <a:close/>
                </a:path>
              </a:pathLst>
            </a:custGeom>
            <a:solidFill>
              <a:srgbClr val="FFE300"/>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4" name="Google Shape;9454;p37"/>
            <p:cNvSpPr/>
            <p:nvPr/>
          </p:nvSpPr>
          <p:spPr>
            <a:xfrm>
              <a:off x="5137350" y="4254213"/>
              <a:ext cx="308650" cy="7875"/>
            </a:xfrm>
            <a:custGeom>
              <a:avLst/>
              <a:gdLst/>
              <a:ahLst/>
              <a:cxnLst/>
              <a:rect l="l" t="t" r="r" b="b"/>
              <a:pathLst>
                <a:path w="12346" h="315" extrusionOk="0">
                  <a:moveTo>
                    <a:pt x="1" y="1"/>
                  </a:moveTo>
                  <a:lnTo>
                    <a:pt x="1" y="315"/>
                  </a:lnTo>
                  <a:lnTo>
                    <a:pt x="12346" y="315"/>
                  </a:lnTo>
                  <a:lnTo>
                    <a:pt x="12346"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5" name="Google Shape;9455;p37"/>
            <p:cNvSpPr/>
            <p:nvPr/>
          </p:nvSpPr>
          <p:spPr>
            <a:xfrm>
              <a:off x="5137350" y="4289788"/>
              <a:ext cx="308650" cy="8400"/>
            </a:xfrm>
            <a:custGeom>
              <a:avLst/>
              <a:gdLst/>
              <a:ahLst/>
              <a:cxnLst/>
              <a:rect l="l" t="t" r="r" b="b"/>
              <a:pathLst>
                <a:path w="12346" h="336" extrusionOk="0">
                  <a:moveTo>
                    <a:pt x="1" y="1"/>
                  </a:moveTo>
                  <a:lnTo>
                    <a:pt x="1" y="335"/>
                  </a:lnTo>
                  <a:lnTo>
                    <a:pt x="12346" y="335"/>
                  </a:lnTo>
                  <a:lnTo>
                    <a:pt x="12346"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6" name="Google Shape;9456;p37"/>
            <p:cNvSpPr/>
            <p:nvPr/>
          </p:nvSpPr>
          <p:spPr>
            <a:xfrm>
              <a:off x="5137350" y="4325363"/>
              <a:ext cx="308650" cy="8400"/>
            </a:xfrm>
            <a:custGeom>
              <a:avLst/>
              <a:gdLst/>
              <a:ahLst/>
              <a:cxnLst/>
              <a:rect l="l" t="t" r="r" b="b"/>
              <a:pathLst>
                <a:path w="12346" h="336" extrusionOk="0">
                  <a:moveTo>
                    <a:pt x="1" y="1"/>
                  </a:moveTo>
                  <a:lnTo>
                    <a:pt x="1" y="335"/>
                  </a:lnTo>
                  <a:lnTo>
                    <a:pt x="12346" y="335"/>
                  </a:lnTo>
                  <a:lnTo>
                    <a:pt x="12346"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7" name="Google Shape;9457;p37"/>
            <p:cNvSpPr/>
            <p:nvPr/>
          </p:nvSpPr>
          <p:spPr>
            <a:xfrm>
              <a:off x="5137350" y="4360938"/>
              <a:ext cx="308650" cy="8400"/>
            </a:xfrm>
            <a:custGeom>
              <a:avLst/>
              <a:gdLst/>
              <a:ahLst/>
              <a:cxnLst/>
              <a:rect l="l" t="t" r="r" b="b"/>
              <a:pathLst>
                <a:path w="12346" h="336" extrusionOk="0">
                  <a:moveTo>
                    <a:pt x="1" y="0"/>
                  </a:moveTo>
                  <a:lnTo>
                    <a:pt x="1" y="335"/>
                  </a:lnTo>
                  <a:lnTo>
                    <a:pt x="12346" y="335"/>
                  </a:lnTo>
                  <a:lnTo>
                    <a:pt x="12346"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8" name="Google Shape;9458;p37"/>
            <p:cNvSpPr/>
            <p:nvPr/>
          </p:nvSpPr>
          <p:spPr>
            <a:xfrm>
              <a:off x="5137350" y="4397038"/>
              <a:ext cx="308650" cy="7850"/>
            </a:xfrm>
            <a:custGeom>
              <a:avLst/>
              <a:gdLst/>
              <a:ahLst/>
              <a:cxnLst/>
              <a:rect l="l" t="t" r="r" b="b"/>
              <a:pathLst>
                <a:path w="12346" h="314" extrusionOk="0">
                  <a:moveTo>
                    <a:pt x="1" y="0"/>
                  </a:moveTo>
                  <a:lnTo>
                    <a:pt x="1" y="314"/>
                  </a:lnTo>
                  <a:lnTo>
                    <a:pt x="12346" y="314"/>
                  </a:lnTo>
                  <a:lnTo>
                    <a:pt x="12346"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9" name="Google Shape;9459;p37"/>
            <p:cNvSpPr/>
            <p:nvPr/>
          </p:nvSpPr>
          <p:spPr>
            <a:xfrm>
              <a:off x="5137350" y="4432588"/>
              <a:ext cx="308650" cy="8400"/>
            </a:xfrm>
            <a:custGeom>
              <a:avLst/>
              <a:gdLst/>
              <a:ahLst/>
              <a:cxnLst/>
              <a:rect l="l" t="t" r="r" b="b"/>
              <a:pathLst>
                <a:path w="12346" h="336" extrusionOk="0">
                  <a:moveTo>
                    <a:pt x="1" y="1"/>
                  </a:moveTo>
                  <a:lnTo>
                    <a:pt x="1" y="336"/>
                  </a:lnTo>
                  <a:lnTo>
                    <a:pt x="12346" y="336"/>
                  </a:lnTo>
                  <a:lnTo>
                    <a:pt x="12346"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0" name="Google Shape;9460;p37"/>
            <p:cNvSpPr/>
            <p:nvPr/>
          </p:nvSpPr>
          <p:spPr>
            <a:xfrm>
              <a:off x="5137350" y="4468163"/>
              <a:ext cx="308650" cy="8400"/>
            </a:xfrm>
            <a:custGeom>
              <a:avLst/>
              <a:gdLst/>
              <a:ahLst/>
              <a:cxnLst/>
              <a:rect l="l" t="t" r="r" b="b"/>
              <a:pathLst>
                <a:path w="12346" h="336" extrusionOk="0">
                  <a:moveTo>
                    <a:pt x="1" y="1"/>
                  </a:moveTo>
                  <a:lnTo>
                    <a:pt x="1" y="335"/>
                  </a:lnTo>
                  <a:lnTo>
                    <a:pt x="12346" y="335"/>
                  </a:lnTo>
                  <a:lnTo>
                    <a:pt x="12346"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1" name="Google Shape;9461;p37"/>
            <p:cNvSpPr/>
            <p:nvPr/>
          </p:nvSpPr>
          <p:spPr>
            <a:xfrm>
              <a:off x="5137350" y="4503738"/>
              <a:ext cx="308650" cy="8400"/>
            </a:xfrm>
            <a:custGeom>
              <a:avLst/>
              <a:gdLst/>
              <a:ahLst/>
              <a:cxnLst/>
              <a:rect l="l" t="t" r="r" b="b"/>
              <a:pathLst>
                <a:path w="12346" h="336" extrusionOk="0">
                  <a:moveTo>
                    <a:pt x="1" y="0"/>
                  </a:moveTo>
                  <a:lnTo>
                    <a:pt x="1" y="335"/>
                  </a:lnTo>
                  <a:lnTo>
                    <a:pt x="12346" y="335"/>
                  </a:lnTo>
                  <a:lnTo>
                    <a:pt x="12346"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2" name="Google Shape;9462;p37"/>
            <p:cNvSpPr/>
            <p:nvPr/>
          </p:nvSpPr>
          <p:spPr>
            <a:xfrm>
              <a:off x="5137350" y="4539838"/>
              <a:ext cx="308650" cy="7875"/>
            </a:xfrm>
            <a:custGeom>
              <a:avLst/>
              <a:gdLst/>
              <a:ahLst/>
              <a:cxnLst/>
              <a:rect l="l" t="t" r="r" b="b"/>
              <a:pathLst>
                <a:path w="12346" h="315" extrusionOk="0">
                  <a:moveTo>
                    <a:pt x="1" y="0"/>
                  </a:moveTo>
                  <a:lnTo>
                    <a:pt x="1" y="314"/>
                  </a:lnTo>
                  <a:lnTo>
                    <a:pt x="12346" y="314"/>
                  </a:lnTo>
                  <a:lnTo>
                    <a:pt x="12346"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3" name="Google Shape;9463;p37"/>
            <p:cNvSpPr/>
            <p:nvPr/>
          </p:nvSpPr>
          <p:spPr>
            <a:xfrm>
              <a:off x="5137350" y="4575413"/>
              <a:ext cx="308650" cy="7850"/>
            </a:xfrm>
            <a:custGeom>
              <a:avLst/>
              <a:gdLst/>
              <a:ahLst/>
              <a:cxnLst/>
              <a:rect l="l" t="t" r="r" b="b"/>
              <a:pathLst>
                <a:path w="12346" h="314" extrusionOk="0">
                  <a:moveTo>
                    <a:pt x="1" y="0"/>
                  </a:moveTo>
                  <a:lnTo>
                    <a:pt x="1" y="314"/>
                  </a:lnTo>
                  <a:lnTo>
                    <a:pt x="12346" y="314"/>
                  </a:lnTo>
                  <a:lnTo>
                    <a:pt x="12346"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4" name="Google Shape;9464;p37"/>
            <p:cNvSpPr/>
            <p:nvPr/>
          </p:nvSpPr>
          <p:spPr>
            <a:xfrm>
              <a:off x="5137350" y="4610963"/>
              <a:ext cx="308650" cy="8400"/>
            </a:xfrm>
            <a:custGeom>
              <a:avLst/>
              <a:gdLst/>
              <a:ahLst/>
              <a:cxnLst/>
              <a:rect l="l" t="t" r="r" b="b"/>
              <a:pathLst>
                <a:path w="12346" h="336" extrusionOk="0">
                  <a:moveTo>
                    <a:pt x="1" y="1"/>
                  </a:moveTo>
                  <a:lnTo>
                    <a:pt x="1" y="336"/>
                  </a:lnTo>
                  <a:lnTo>
                    <a:pt x="12346" y="336"/>
                  </a:lnTo>
                  <a:lnTo>
                    <a:pt x="12346"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5" name="Google Shape;9465;p37"/>
            <p:cNvSpPr/>
            <p:nvPr/>
          </p:nvSpPr>
          <p:spPr>
            <a:xfrm>
              <a:off x="5137350" y="4646538"/>
              <a:ext cx="308650" cy="8400"/>
            </a:xfrm>
            <a:custGeom>
              <a:avLst/>
              <a:gdLst/>
              <a:ahLst/>
              <a:cxnLst/>
              <a:rect l="l" t="t" r="r" b="b"/>
              <a:pathLst>
                <a:path w="12346" h="336" extrusionOk="0">
                  <a:moveTo>
                    <a:pt x="1" y="1"/>
                  </a:moveTo>
                  <a:lnTo>
                    <a:pt x="1" y="335"/>
                  </a:lnTo>
                  <a:lnTo>
                    <a:pt x="12346" y="335"/>
                  </a:lnTo>
                  <a:lnTo>
                    <a:pt x="12346"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6" name="Google Shape;9466;p37"/>
            <p:cNvSpPr/>
            <p:nvPr/>
          </p:nvSpPr>
          <p:spPr>
            <a:xfrm>
              <a:off x="4750788" y="4200338"/>
              <a:ext cx="759550" cy="641875"/>
            </a:xfrm>
            <a:custGeom>
              <a:avLst/>
              <a:gdLst/>
              <a:ahLst/>
              <a:cxnLst/>
              <a:rect l="l" t="t" r="r" b="b"/>
              <a:pathLst>
                <a:path w="30382" h="25675" extrusionOk="0">
                  <a:moveTo>
                    <a:pt x="377" y="1"/>
                  </a:moveTo>
                  <a:cubicBezTo>
                    <a:pt x="168" y="1"/>
                    <a:pt x="0" y="189"/>
                    <a:pt x="0" y="398"/>
                  </a:cubicBezTo>
                  <a:lnTo>
                    <a:pt x="0" y="19941"/>
                  </a:lnTo>
                  <a:cubicBezTo>
                    <a:pt x="0" y="20150"/>
                    <a:pt x="168" y="20318"/>
                    <a:pt x="377" y="20318"/>
                  </a:cubicBezTo>
                  <a:lnTo>
                    <a:pt x="12031" y="20318"/>
                  </a:lnTo>
                  <a:lnTo>
                    <a:pt x="8642" y="25674"/>
                  </a:lnTo>
                  <a:lnTo>
                    <a:pt x="22263" y="25674"/>
                  </a:lnTo>
                  <a:lnTo>
                    <a:pt x="18873" y="20318"/>
                  </a:lnTo>
                  <a:lnTo>
                    <a:pt x="30005" y="20318"/>
                  </a:lnTo>
                  <a:cubicBezTo>
                    <a:pt x="30214" y="20318"/>
                    <a:pt x="30381" y="20150"/>
                    <a:pt x="30381" y="19941"/>
                  </a:cubicBezTo>
                  <a:lnTo>
                    <a:pt x="30381" y="398"/>
                  </a:lnTo>
                  <a:cubicBezTo>
                    <a:pt x="30381" y="189"/>
                    <a:pt x="30214" y="22"/>
                    <a:pt x="300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7" name="Google Shape;9467;p37"/>
            <p:cNvSpPr/>
            <p:nvPr/>
          </p:nvSpPr>
          <p:spPr>
            <a:xfrm>
              <a:off x="4787913" y="4234863"/>
              <a:ext cx="685800" cy="438900"/>
            </a:xfrm>
            <a:custGeom>
              <a:avLst/>
              <a:gdLst/>
              <a:ahLst/>
              <a:cxnLst/>
              <a:rect l="l" t="t" r="r" b="b"/>
              <a:pathLst>
                <a:path w="27432" h="17556" extrusionOk="0">
                  <a:moveTo>
                    <a:pt x="1" y="1"/>
                  </a:moveTo>
                  <a:lnTo>
                    <a:pt x="1" y="17556"/>
                  </a:lnTo>
                  <a:lnTo>
                    <a:pt x="27432" y="17556"/>
                  </a:lnTo>
                  <a:lnTo>
                    <a:pt x="2743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8" name="Google Shape;9468;p37"/>
            <p:cNvSpPr/>
            <p:nvPr/>
          </p:nvSpPr>
          <p:spPr>
            <a:xfrm>
              <a:off x="4815638" y="4254213"/>
              <a:ext cx="299750" cy="203525"/>
            </a:xfrm>
            <a:custGeom>
              <a:avLst/>
              <a:gdLst/>
              <a:ahLst/>
              <a:cxnLst/>
              <a:rect l="l" t="t" r="r" b="b"/>
              <a:pathLst>
                <a:path w="11990" h="8141" extrusionOk="0">
                  <a:moveTo>
                    <a:pt x="1" y="1"/>
                  </a:moveTo>
                  <a:lnTo>
                    <a:pt x="1" y="8140"/>
                  </a:lnTo>
                  <a:lnTo>
                    <a:pt x="11990" y="8140"/>
                  </a:lnTo>
                  <a:lnTo>
                    <a:pt x="1199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9" name="Google Shape;9469;p37"/>
            <p:cNvSpPr/>
            <p:nvPr/>
          </p:nvSpPr>
          <p:spPr>
            <a:xfrm>
              <a:off x="4815638" y="4478638"/>
              <a:ext cx="133425" cy="176300"/>
            </a:xfrm>
            <a:custGeom>
              <a:avLst/>
              <a:gdLst/>
              <a:ahLst/>
              <a:cxnLst/>
              <a:rect l="l" t="t" r="r" b="b"/>
              <a:pathLst>
                <a:path w="5337" h="7052" extrusionOk="0">
                  <a:moveTo>
                    <a:pt x="1" y="0"/>
                  </a:moveTo>
                  <a:lnTo>
                    <a:pt x="1" y="7051"/>
                  </a:lnTo>
                  <a:lnTo>
                    <a:pt x="5336" y="7051"/>
                  </a:lnTo>
                  <a:lnTo>
                    <a:pt x="53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0" name="Google Shape;9470;p37"/>
            <p:cNvSpPr/>
            <p:nvPr/>
          </p:nvSpPr>
          <p:spPr>
            <a:xfrm>
              <a:off x="4981463" y="4478638"/>
              <a:ext cx="133925" cy="176300"/>
            </a:xfrm>
            <a:custGeom>
              <a:avLst/>
              <a:gdLst/>
              <a:ahLst/>
              <a:cxnLst/>
              <a:rect l="l" t="t" r="r" b="b"/>
              <a:pathLst>
                <a:path w="5357" h="7052" extrusionOk="0">
                  <a:moveTo>
                    <a:pt x="0" y="0"/>
                  </a:moveTo>
                  <a:lnTo>
                    <a:pt x="0" y="7051"/>
                  </a:lnTo>
                  <a:lnTo>
                    <a:pt x="5357" y="7051"/>
                  </a:lnTo>
                  <a:lnTo>
                    <a:pt x="53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1" name="Google Shape;9471;p37"/>
            <p:cNvSpPr/>
            <p:nvPr/>
          </p:nvSpPr>
          <p:spPr>
            <a:xfrm>
              <a:off x="5137338" y="4254213"/>
              <a:ext cx="308650" cy="7875"/>
            </a:xfrm>
            <a:custGeom>
              <a:avLst/>
              <a:gdLst/>
              <a:ahLst/>
              <a:cxnLst/>
              <a:rect l="l" t="t" r="r" b="b"/>
              <a:pathLst>
                <a:path w="12346" h="315" extrusionOk="0">
                  <a:moveTo>
                    <a:pt x="1" y="1"/>
                  </a:moveTo>
                  <a:lnTo>
                    <a:pt x="1" y="315"/>
                  </a:lnTo>
                  <a:lnTo>
                    <a:pt x="12346" y="315"/>
                  </a:lnTo>
                  <a:lnTo>
                    <a:pt x="123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2" name="Google Shape;9472;p37"/>
            <p:cNvSpPr/>
            <p:nvPr/>
          </p:nvSpPr>
          <p:spPr>
            <a:xfrm>
              <a:off x="5137338" y="4289788"/>
              <a:ext cx="308650" cy="8400"/>
            </a:xfrm>
            <a:custGeom>
              <a:avLst/>
              <a:gdLst/>
              <a:ahLst/>
              <a:cxnLst/>
              <a:rect l="l" t="t" r="r" b="b"/>
              <a:pathLst>
                <a:path w="12346" h="336" extrusionOk="0">
                  <a:moveTo>
                    <a:pt x="1" y="1"/>
                  </a:moveTo>
                  <a:lnTo>
                    <a:pt x="1" y="335"/>
                  </a:lnTo>
                  <a:lnTo>
                    <a:pt x="12346" y="335"/>
                  </a:lnTo>
                  <a:lnTo>
                    <a:pt x="123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3" name="Google Shape;9473;p37"/>
            <p:cNvSpPr/>
            <p:nvPr/>
          </p:nvSpPr>
          <p:spPr>
            <a:xfrm>
              <a:off x="5137338" y="4325363"/>
              <a:ext cx="308650" cy="8400"/>
            </a:xfrm>
            <a:custGeom>
              <a:avLst/>
              <a:gdLst/>
              <a:ahLst/>
              <a:cxnLst/>
              <a:rect l="l" t="t" r="r" b="b"/>
              <a:pathLst>
                <a:path w="12346" h="336" extrusionOk="0">
                  <a:moveTo>
                    <a:pt x="1" y="1"/>
                  </a:moveTo>
                  <a:lnTo>
                    <a:pt x="1" y="335"/>
                  </a:lnTo>
                  <a:lnTo>
                    <a:pt x="12346" y="335"/>
                  </a:lnTo>
                  <a:lnTo>
                    <a:pt x="123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4" name="Google Shape;9474;p37"/>
            <p:cNvSpPr/>
            <p:nvPr/>
          </p:nvSpPr>
          <p:spPr>
            <a:xfrm>
              <a:off x="5137338" y="4360938"/>
              <a:ext cx="308650" cy="8400"/>
            </a:xfrm>
            <a:custGeom>
              <a:avLst/>
              <a:gdLst/>
              <a:ahLst/>
              <a:cxnLst/>
              <a:rect l="l" t="t" r="r" b="b"/>
              <a:pathLst>
                <a:path w="12346" h="336" extrusionOk="0">
                  <a:moveTo>
                    <a:pt x="1" y="0"/>
                  </a:moveTo>
                  <a:lnTo>
                    <a:pt x="1" y="335"/>
                  </a:lnTo>
                  <a:lnTo>
                    <a:pt x="12346" y="335"/>
                  </a:lnTo>
                  <a:lnTo>
                    <a:pt x="123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5" name="Google Shape;9475;p37"/>
            <p:cNvSpPr/>
            <p:nvPr/>
          </p:nvSpPr>
          <p:spPr>
            <a:xfrm>
              <a:off x="5137338" y="4397038"/>
              <a:ext cx="308650" cy="7850"/>
            </a:xfrm>
            <a:custGeom>
              <a:avLst/>
              <a:gdLst/>
              <a:ahLst/>
              <a:cxnLst/>
              <a:rect l="l" t="t" r="r" b="b"/>
              <a:pathLst>
                <a:path w="12346" h="314" extrusionOk="0">
                  <a:moveTo>
                    <a:pt x="1" y="0"/>
                  </a:moveTo>
                  <a:lnTo>
                    <a:pt x="1" y="314"/>
                  </a:lnTo>
                  <a:lnTo>
                    <a:pt x="12346" y="314"/>
                  </a:lnTo>
                  <a:lnTo>
                    <a:pt x="123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6" name="Google Shape;9476;p37"/>
            <p:cNvSpPr/>
            <p:nvPr/>
          </p:nvSpPr>
          <p:spPr>
            <a:xfrm>
              <a:off x="5137338" y="4432588"/>
              <a:ext cx="308650" cy="8400"/>
            </a:xfrm>
            <a:custGeom>
              <a:avLst/>
              <a:gdLst/>
              <a:ahLst/>
              <a:cxnLst/>
              <a:rect l="l" t="t" r="r" b="b"/>
              <a:pathLst>
                <a:path w="12346" h="336" extrusionOk="0">
                  <a:moveTo>
                    <a:pt x="1" y="1"/>
                  </a:moveTo>
                  <a:lnTo>
                    <a:pt x="1" y="336"/>
                  </a:lnTo>
                  <a:lnTo>
                    <a:pt x="12346" y="336"/>
                  </a:lnTo>
                  <a:lnTo>
                    <a:pt x="123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7" name="Google Shape;9477;p37"/>
            <p:cNvSpPr/>
            <p:nvPr/>
          </p:nvSpPr>
          <p:spPr>
            <a:xfrm>
              <a:off x="5137338" y="4468163"/>
              <a:ext cx="308650" cy="8400"/>
            </a:xfrm>
            <a:custGeom>
              <a:avLst/>
              <a:gdLst/>
              <a:ahLst/>
              <a:cxnLst/>
              <a:rect l="l" t="t" r="r" b="b"/>
              <a:pathLst>
                <a:path w="12346" h="336" extrusionOk="0">
                  <a:moveTo>
                    <a:pt x="1" y="1"/>
                  </a:moveTo>
                  <a:lnTo>
                    <a:pt x="1" y="335"/>
                  </a:lnTo>
                  <a:lnTo>
                    <a:pt x="12346" y="335"/>
                  </a:lnTo>
                  <a:lnTo>
                    <a:pt x="123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8" name="Google Shape;9478;p37"/>
            <p:cNvSpPr/>
            <p:nvPr/>
          </p:nvSpPr>
          <p:spPr>
            <a:xfrm>
              <a:off x="5137338" y="4503738"/>
              <a:ext cx="308650" cy="8400"/>
            </a:xfrm>
            <a:custGeom>
              <a:avLst/>
              <a:gdLst/>
              <a:ahLst/>
              <a:cxnLst/>
              <a:rect l="l" t="t" r="r" b="b"/>
              <a:pathLst>
                <a:path w="12346" h="336" extrusionOk="0">
                  <a:moveTo>
                    <a:pt x="1" y="0"/>
                  </a:moveTo>
                  <a:lnTo>
                    <a:pt x="1" y="335"/>
                  </a:lnTo>
                  <a:lnTo>
                    <a:pt x="12346" y="335"/>
                  </a:lnTo>
                  <a:lnTo>
                    <a:pt x="123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9" name="Google Shape;9479;p37"/>
            <p:cNvSpPr/>
            <p:nvPr/>
          </p:nvSpPr>
          <p:spPr>
            <a:xfrm>
              <a:off x="5137338" y="4539838"/>
              <a:ext cx="308650" cy="7875"/>
            </a:xfrm>
            <a:custGeom>
              <a:avLst/>
              <a:gdLst/>
              <a:ahLst/>
              <a:cxnLst/>
              <a:rect l="l" t="t" r="r" b="b"/>
              <a:pathLst>
                <a:path w="12346" h="315" extrusionOk="0">
                  <a:moveTo>
                    <a:pt x="1" y="0"/>
                  </a:moveTo>
                  <a:lnTo>
                    <a:pt x="1" y="314"/>
                  </a:lnTo>
                  <a:lnTo>
                    <a:pt x="12346" y="314"/>
                  </a:lnTo>
                  <a:lnTo>
                    <a:pt x="123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0" name="Google Shape;9480;p37"/>
            <p:cNvSpPr/>
            <p:nvPr/>
          </p:nvSpPr>
          <p:spPr>
            <a:xfrm>
              <a:off x="5137338" y="4575413"/>
              <a:ext cx="308650" cy="7850"/>
            </a:xfrm>
            <a:custGeom>
              <a:avLst/>
              <a:gdLst/>
              <a:ahLst/>
              <a:cxnLst/>
              <a:rect l="l" t="t" r="r" b="b"/>
              <a:pathLst>
                <a:path w="12346" h="314" extrusionOk="0">
                  <a:moveTo>
                    <a:pt x="1" y="0"/>
                  </a:moveTo>
                  <a:lnTo>
                    <a:pt x="1" y="314"/>
                  </a:lnTo>
                  <a:lnTo>
                    <a:pt x="12346" y="314"/>
                  </a:lnTo>
                  <a:lnTo>
                    <a:pt x="123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1" name="Google Shape;9481;p37"/>
            <p:cNvSpPr/>
            <p:nvPr/>
          </p:nvSpPr>
          <p:spPr>
            <a:xfrm>
              <a:off x="5137338" y="4610963"/>
              <a:ext cx="308650" cy="8400"/>
            </a:xfrm>
            <a:custGeom>
              <a:avLst/>
              <a:gdLst/>
              <a:ahLst/>
              <a:cxnLst/>
              <a:rect l="l" t="t" r="r" b="b"/>
              <a:pathLst>
                <a:path w="12346" h="336" extrusionOk="0">
                  <a:moveTo>
                    <a:pt x="1" y="1"/>
                  </a:moveTo>
                  <a:lnTo>
                    <a:pt x="1" y="336"/>
                  </a:lnTo>
                  <a:lnTo>
                    <a:pt x="12346" y="336"/>
                  </a:lnTo>
                  <a:lnTo>
                    <a:pt x="123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2" name="Google Shape;9482;p37"/>
            <p:cNvSpPr/>
            <p:nvPr/>
          </p:nvSpPr>
          <p:spPr>
            <a:xfrm>
              <a:off x="5137338" y="4646538"/>
              <a:ext cx="308650" cy="8400"/>
            </a:xfrm>
            <a:custGeom>
              <a:avLst/>
              <a:gdLst/>
              <a:ahLst/>
              <a:cxnLst/>
              <a:rect l="l" t="t" r="r" b="b"/>
              <a:pathLst>
                <a:path w="12346" h="336" extrusionOk="0">
                  <a:moveTo>
                    <a:pt x="1" y="1"/>
                  </a:moveTo>
                  <a:lnTo>
                    <a:pt x="1" y="335"/>
                  </a:lnTo>
                  <a:lnTo>
                    <a:pt x="12346" y="335"/>
                  </a:lnTo>
                  <a:lnTo>
                    <a:pt x="123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4">
  <p:cSld name="CUSTOM_20_1_1_1">
    <p:spTree>
      <p:nvGrpSpPr>
        <p:cNvPr id="1" name="Shape 9483"/>
        <p:cNvGrpSpPr/>
        <p:nvPr/>
      </p:nvGrpSpPr>
      <p:grpSpPr>
        <a:xfrm>
          <a:off x="0" y="0"/>
          <a:ext cx="0" cy="0"/>
          <a:chOff x="0" y="0"/>
          <a:chExt cx="0" cy="0"/>
        </a:xfrm>
      </p:grpSpPr>
      <p:grpSp>
        <p:nvGrpSpPr>
          <p:cNvPr id="9484" name="Google Shape;9484;p38"/>
          <p:cNvGrpSpPr/>
          <p:nvPr/>
        </p:nvGrpSpPr>
        <p:grpSpPr>
          <a:xfrm>
            <a:off x="-74625" y="-50562"/>
            <a:ext cx="9142425" cy="5233800"/>
            <a:chOff x="-119900" y="-50550"/>
            <a:chExt cx="9142425" cy="5233800"/>
          </a:xfrm>
        </p:grpSpPr>
        <p:sp>
          <p:nvSpPr>
            <p:cNvPr id="9485" name="Google Shape;9485;p38"/>
            <p:cNvSpPr/>
            <p:nvPr/>
          </p:nvSpPr>
          <p:spPr>
            <a:xfrm>
              <a:off x="-119900" y="-50550"/>
              <a:ext cx="8714100" cy="5233800"/>
            </a:xfrm>
            <a:prstGeom prst="rect">
              <a:avLst/>
            </a:prstGeom>
            <a:solidFill>
              <a:schemeClr val="accent3"/>
            </a:solidFill>
            <a:ln>
              <a:noFill/>
            </a:ln>
            <a:effectLst>
              <a:outerShdw blurRad="28575" dist="38100" dir="2400000"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6" name="Google Shape;9486;p38"/>
            <p:cNvSpPr/>
            <p:nvPr/>
          </p:nvSpPr>
          <p:spPr>
            <a:xfrm rot="5400000">
              <a:off x="8278075" y="3908300"/>
              <a:ext cx="1053300" cy="435600"/>
            </a:xfrm>
            <a:prstGeom prst="round2SameRect">
              <a:avLst>
                <a:gd name="adj1" fmla="val 16667"/>
                <a:gd name="adj2" fmla="val 0"/>
              </a:avLst>
            </a:prstGeom>
            <a:solidFill>
              <a:schemeClr val="accent3"/>
            </a:solidFill>
            <a:ln>
              <a:noFill/>
            </a:ln>
            <a:effectLst>
              <a:outerShdw blurRad="28575" dist="38100" dir="2400000"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87" name="Google Shape;9487;p38"/>
          <p:cNvGrpSpPr/>
          <p:nvPr/>
        </p:nvGrpSpPr>
        <p:grpSpPr>
          <a:xfrm rot="-7620864">
            <a:off x="3661372" y="-292973"/>
            <a:ext cx="545997" cy="1143306"/>
            <a:chOff x="724161" y="2710893"/>
            <a:chExt cx="281035" cy="588445"/>
          </a:xfrm>
        </p:grpSpPr>
        <p:sp>
          <p:nvSpPr>
            <p:cNvPr id="9488" name="Google Shape;9488;p38"/>
            <p:cNvSpPr/>
            <p:nvPr/>
          </p:nvSpPr>
          <p:spPr>
            <a:xfrm>
              <a:off x="930849" y="2710893"/>
              <a:ext cx="74347" cy="86001"/>
            </a:xfrm>
            <a:custGeom>
              <a:avLst/>
              <a:gdLst/>
              <a:ahLst/>
              <a:cxnLst/>
              <a:rect l="l" t="t" r="r" b="b"/>
              <a:pathLst>
                <a:path w="2303" h="2664" extrusionOk="0">
                  <a:moveTo>
                    <a:pt x="1087" y="0"/>
                  </a:moveTo>
                  <a:cubicBezTo>
                    <a:pt x="967" y="0"/>
                    <a:pt x="858" y="67"/>
                    <a:pt x="796" y="192"/>
                  </a:cubicBezTo>
                  <a:lnTo>
                    <a:pt x="63" y="1845"/>
                  </a:lnTo>
                  <a:cubicBezTo>
                    <a:pt x="1" y="1991"/>
                    <a:pt x="63" y="2179"/>
                    <a:pt x="210" y="2242"/>
                  </a:cubicBezTo>
                  <a:lnTo>
                    <a:pt x="1089" y="2640"/>
                  </a:lnTo>
                  <a:cubicBezTo>
                    <a:pt x="1126" y="2656"/>
                    <a:pt x="1166" y="2664"/>
                    <a:pt x="1206" y="2664"/>
                  </a:cubicBezTo>
                  <a:cubicBezTo>
                    <a:pt x="1323" y="2664"/>
                    <a:pt x="1440" y="2597"/>
                    <a:pt x="1486" y="2472"/>
                  </a:cubicBezTo>
                  <a:lnTo>
                    <a:pt x="2219" y="819"/>
                  </a:lnTo>
                  <a:cubicBezTo>
                    <a:pt x="2302" y="673"/>
                    <a:pt x="2219" y="485"/>
                    <a:pt x="2072" y="422"/>
                  </a:cubicBezTo>
                  <a:lnTo>
                    <a:pt x="1214" y="24"/>
                  </a:lnTo>
                  <a:cubicBezTo>
                    <a:pt x="1172" y="8"/>
                    <a:pt x="1129" y="0"/>
                    <a:pt x="1087" y="0"/>
                  </a:cubicBezTo>
                  <a:close/>
                </a:path>
              </a:pathLst>
            </a:custGeom>
            <a:solidFill>
              <a:srgbClr val="FF7BA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9" name="Google Shape;9489;p38"/>
            <p:cNvSpPr/>
            <p:nvPr/>
          </p:nvSpPr>
          <p:spPr>
            <a:xfrm>
              <a:off x="933561" y="2736655"/>
              <a:ext cx="60142" cy="52039"/>
            </a:xfrm>
            <a:custGeom>
              <a:avLst/>
              <a:gdLst/>
              <a:ahLst/>
              <a:cxnLst/>
              <a:rect l="l" t="t" r="r" b="b"/>
              <a:pathLst>
                <a:path w="1863" h="1612" extrusionOk="0">
                  <a:moveTo>
                    <a:pt x="440" y="1"/>
                  </a:moveTo>
                  <a:lnTo>
                    <a:pt x="0" y="984"/>
                  </a:lnTo>
                  <a:lnTo>
                    <a:pt x="1444" y="1612"/>
                  </a:lnTo>
                  <a:lnTo>
                    <a:pt x="1863" y="649"/>
                  </a:lnTo>
                  <a:lnTo>
                    <a:pt x="440" y="1"/>
                  </a:lnTo>
                  <a:close/>
                </a:path>
              </a:pathLst>
            </a:custGeom>
            <a:solidFill>
              <a:srgbClr val="B2B2B2"/>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0" name="Google Shape;9490;p38"/>
            <p:cNvSpPr/>
            <p:nvPr/>
          </p:nvSpPr>
          <p:spPr>
            <a:xfrm>
              <a:off x="725500" y="2769066"/>
              <a:ext cx="222943" cy="472874"/>
            </a:xfrm>
            <a:custGeom>
              <a:avLst/>
              <a:gdLst/>
              <a:ahLst/>
              <a:cxnLst/>
              <a:rect l="l" t="t" r="r" b="b"/>
              <a:pathLst>
                <a:path w="6906" h="14648" extrusionOk="0">
                  <a:moveTo>
                    <a:pt x="6424" y="1"/>
                  </a:moveTo>
                  <a:lnTo>
                    <a:pt x="1" y="14438"/>
                  </a:lnTo>
                  <a:lnTo>
                    <a:pt x="461" y="14647"/>
                  </a:lnTo>
                  <a:lnTo>
                    <a:pt x="6906" y="210"/>
                  </a:lnTo>
                  <a:lnTo>
                    <a:pt x="6424" y="1"/>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1" name="Google Shape;9491;p38"/>
            <p:cNvSpPr/>
            <p:nvPr/>
          </p:nvSpPr>
          <p:spPr>
            <a:xfrm>
              <a:off x="740383" y="2775168"/>
              <a:ext cx="223589" cy="472842"/>
            </a:xfrm>
            <a:custGeom>
              <a:avLst/>
              <a:gdLst/>
              <a:ahLst/>
              <a:cxnLst/>
              <a:rect l="l" t="t" r="r" b="b"/>
              <a:pathLst>
                <a:path w="6926" h="14647" extrusionOk="0">
                  <a:moveTo>
                    <a:pt x="6445" y="0"/>
                  </a:moveTo>
                  <a:lnTo>
                    <a:pt x="0" y="14437"/>
                  </a:lnTo>
                  <a:lnTo>
                    <a:pt x="482" y="14647"/>
                  </a:lnTo>
                  <a:lnTo>
                    <a:pt x="6926" y="209"/>
                  </a:lnTo>
                  <a:lnTo>
                    <a:pt x="6445" y="0"/>
                  </a:lnTo>
                  <a:close/>
                </a:path>
              </a:pathLst>
            </a:custGeom>
            <a:solidFill>
              <a:srgbClr val="FBED2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2" name="Google Shape;9492;p38"/>
            <p:cNvSpPr/>
            <p:nvPr/>
          </p:nvSpPr>
          <p:spPr>
            <a:xfrm>
              <a:off x="755910" y="2782593"/>
              <a:ext cx="223621" cy="472842"/>
            </a:xfrm>
            <a:custGeom>
              <a:avLst/>
              <a:gdLst/>
              <a:ahLst/>
              <a:cxnLst/>
              <a:rect l="l" t="t" r="r" b="b"/>
              <a:pathLst>
                <a:path w="6927" h="14647" extrusionOk="0">
                  <a:moveTo>
                    <a:pt x="6445" y="0"/>
                  </a:moveTo>
                  <a:lnTo>
                    <a:pt x="1" y="14417"/>
                  </a:lnTo>
                  <a:lnTo>
                    <a:pt x="482" y="14647"/>
                  </a:lnTo>
                  <a:lnTo>
                    <a:pt x="6926" y="210"/>
                  </a:lnTo>
                  <a:lnTo>
                    <a:pt x="6445" y="0"/>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3" name="Google Shape;9493;p38"/>
            <p:cNvSpPr/>
            <p:nvPr/>
          </p:nvSpPr>
          <p:spPr>
            <a:xfrm>
              <a:off x="928170" y="2764773"/>
              <a:ext cx="56075" cy="28893"/>
            </a:xfrm>
            <a:custGeom>
              <a:avLst/>
              <a:gdLst/>
              <a:ahLst/>
              <a:cxnLst/>
              <a:rect l="l" t="t" r="r" b="b"/>
              <a:pathLst>
                <a:path w="1737" h="895" extrusionOk="0">
                  <a:moveTo>
                    <a:pt x="142" y="0"/>
                  </a:moveTo>
                  <a:cubicBezTo>
                    <a:pt x="97" y="0"/>
                    <a:pt x="58" y="24"/>
                    <a:pt x="42" y="71"/>
                  </a:cubicBezTo>
                  <a:cubicBezTo>
                    <a:pt x="0" y="134"/>
                    <a:pt x="42" y="218"/>
                    <a:pt x="105" y="238"/>
                  </a:cubicBezTo>
                  <a:lnTo>
                    <a:pt x="1548" y="887"/>
                  </a:lnTo>
                  <a:cubicBezTo>
                    <a:pt x="1564" y="892"/>
                    <a:pt x="1580" y="895"/>
                    <a:pt x="1595" y="895"/>
                  </a:cubicBezTo>
                  <a:cubicBezTo>
                    <a:pt x="1641" y="895"/>
                    <a:pt x="1684" y="871"/>
                    <a:pt x="1716" y="824"/>
                  </a:cubicBezTo>
                  <a:cubicBezTo>
                    <a:pt x="1737" y="762"/>
                    <a:pt x="1716" y="699"/>
                    <a:pt x="1653" y="657"/>
                  </a:cubicBezTo>
                  <a:lnTo>
                    <a:pt x="188" y="8"/>
                  </a:lnTo>
                  <a:cubicBezTo>
                    <a:pt x="173" y="3"/>
                    <a:pt x="157" y="0"/>
                    <a:pt x="142" y="0"/>
                  </a:cubicBezTo>
                  <a:close/>
                </a:path>
              </a:pathLst>
            </a:custGeom>
            <a:solidFill>
              <a:srgbClr val="CBCBC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4" name="Google Shape;9494;p38"/>
            <p:cNvSpPr/>
            <p:nvPr/>
          </p:nvSpPr>
          <p:spPr>
            <a:xfrm>
              <a:off x="943020" y="2732361"/>
              <a:ext cx="55429" cy="29183"/>
            </a:xfrm>
            <a:custGeom>
              <a:avLst/>
              <a:gdLst/>
              <a:ahLst/>
              <a:cxnLst/>
              <a:rect l="l" t="t" r="r" b="b"/>
              <a:pathLst>
                <a:path w="1717" h="904" extrusionOk="0">
                  <a:moveTo>
                    <a:pt x="142" y="0"/>
                  </a:moveTo>
                  <a:cubicBezTo>
                    <a:pt x="90" y="0"/>
                    <a:pt x="37" y="28"/>
                    <a:pt x="21" y="92"/>
                  </a:cubicBezTo>
                  <a:cubicBezTo>
                    <a:pt x="0" y="154"/>
                    <a:pt x="21" y="217"/>
                    <a:pt x="84" y="238"/>
                  </a:cubicBezTo>
                  <a:lnTo>
                    <a:pt x="1528" y="887"/>
                  </a:lnTo>
                  <a:cubicBezTo>
                    <a:pt x="1545" y="898"/>
                    <a:pt x="1564" y="904"/>
                    <a:pt x="1583" y="904"/>
                  </a:cubicBezTo>
                  <a:cubicBezTo>
                    <a:pt x="1632" y="904"/>
                    <a:pt x="1680" y="869"/>
                    <a:pt x="1695" y="824"/>
                  </a:cubicBezTo>
                  <a:cubicBezTo>
                    <a:pt x="1716" y="761"/>
                    <a:pt x="1695" y="698"/>
                    <a:pt x="1632" y="657"/>
                  </a:cubicBezTo>
                  <a:lnTo>
                    <a:pt x="189" y="8"/>
                  </a:lnTo>
                  <a:cubicBezTo>
                    <a:pt x="174" y="3"/>
                    <a:pt x="158" y="0"/>
                    <a:pt x="142" y="0"/>
                  </a:cubicBezTo>
                  <a:close/>
                </a:path>
              </a:pathLst>
            </a:custGeom>
            <a:solidFill>
              <a:srgbClr val="CBCBC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5" name="Google Shape;9495;p38"/>
            <p:cNvSpPr/>
            <p:nvPr/>
          </p:nvSpPr>
          <p:spPr>
            <a:xfrm>
              <a:off x="724177" y="3234483"/>
              <a:ext cx="47294" cy="64856"/>
            </a:xfrm>
            <a:custGeom>
              <a:avLst/>
              <a:gdLst/>
              <a:ahLst/>
              <a:cxnLst/>
              <a:rect l="l" t="t" r="r" b="b"/>
              <a:pathLst>
                <a:path w="1465" h="2009" extrusionOk="0">
                  <a:moveTo>
                    <a:pt x="21" y="0"/>
                  </a:moveTo>
                  <a:lnTo>
                    <a:pt x="0" y="2009"/>
                  </a:lnTo>
                  <a:lnTo>
                    <a:pt x="1465" y="649"/>
                  </a:lnTo>
                  <a:lnTo>
                    <a:pt x="21" y="0"/>
                  </a:lnTo>
                  <a:close/>
                </a:path>
              </a:pathLst>
            </a:custGeom>
            <a:solidFill>
              <a:srgbClr val="EBD3B9"/>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6" name="Google Shape;9496;p38"/>
            <p:cNvSpPr/>
            <p:nvPr/>
          </p:nvSpPr>
          <p:spPr>
            <a:xfrm>
              <a:off x="724177" y="3283778"/>
              <a:ext cx="10815" cy="15560"/>
            </a:xfrm>
            <a:custGeom>
              <a:avLst/>
              <a:gdLst/>
              <a:ahLst/>
              <a:cxnLst/>
              <a:rect l="l" t="t" r="r" b="b"/>
              <a:pathLst>
                <a:path w="335" h="482" extrusionOk="0">
                  <a:moveTo>
                    <a:pt x="0" y="1"/>
                  </a:moveTo>
                  <a:lnTo>
                    <a:pt x="0" y="482"/>
                  </a:lnTo>
                  <a:lnTo>
                    <a:pt x="335" y="147"/>
                  </a:lnTo>
                  <a:lnTo>
                    <a:pt x="0" y="1"/>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7" name="Google Shape;9497;p38"/>
            <p:cNvSpPr/>
            <p:nvPr/>
          </p:nvSpPr>
          <p:spPr>
            <a:xfrm>
              <a:off x="970718" y="2717737"/>
              <a:ext cx="34478" cy="35834"/>
            </a:xfrm>
            <a:custGeom>
              <a:avLst/>
              <a:gdLst/>
              <a:ahLst/>
              <a:cxnLst/>
              <a:rect l="l" t="t" r="r" b="b"/>
              <a:pathLst>
                <a:path w="1068" h="1110" extrusionOk="0">
                  <a:moveTo>
                    <a:pt x="356" y="1"/>
                  </a:moveTo>
                  <a:lnTo>
                    <a:pt x="0" y="775"/>
                  </a:lnTo>
                  <a:lnTo>
                    <a:pt x="774" y="1110"/>
                  </a:lnTo>
                  <a:lnTo>
                    <a:pt x="984" y="607"/>
                  </a:lnTo>
                  <a:cubicBezTo>
                    <a:pt x="1067" y="461"/>
                    <a:pt x="984" y="273"/>
                    <a:pt x="837" y="210"/>
                  </a:cubicBezTo>
                  <a:lnTo>
                    <a:pt x="356" y="1"/>
                  </a:lnTo>
                  <a:close/>
                </a:path>
              </a:pathLst>
            </a:custGeom>
            <a:solidFill>
              <a:srgbClr val="FF7BA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8" name="Google Shape;9498;p38"/>
            <p:cNvSpPr/>
            <p:nvPr/>
          </p:nvSpPr>
          <p:spPr>
            <a:xfrm>
              <a:off x="956514" y="2750149"/>
              <a:ext cx="35834" cy="35834"/>
            </a:xfrm>
            <a:custGeom>
              <a:avLst/>
              <a:gdLst/>
              <a:ahLst/>
              <a:cxnLst/>
              <a:rect l="l" t="t" r="r" b="b"/>
              <a:pathLst>
                <a:path w="1110" h="1110" extrusionOk="0">
                  <a:moveTo>
                    <a:pt x="336" y="1"/>
                  </a:moveTo>
                  <a:lnTo>
                    <a:pt x="1" y="775"/>
                  </a:lnTo>
                  <a:lnTo>
                    <a:pt x="775" y="1110"/>
                  </a:lnTo>
                  <a:lnTo>
                    <a:pt x="1110" y="336"/>
                  </a:lnTo>
                  <a:lnTo>
                    <a:pt x="336" y="1"/>
                  </a:lnTo>
                  <a:close/>
                </a:path>
              </a:pathLst>
            </a:custGeom>
            <a:solidFill>
              <a:srgbClr val="B2B2B2"/>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9" name="Google Shape;9499;p38"/>
            <p:cNvSpPr/>
            <p:nvPr/>
          </p:nvSpPr>
          <p:spPr>
            <a:xfrm>
              <a:off x="747130" y="2782593"/>
              <a:ext cx="215518" cy="466095"/>
            </a:xfrm>
            <a:custGeom>
              <a:avLst/>
              <a:gdLst/>
              <a:ahLst/>
              <a:cxnLst/>
              <a:rect l="l" t="t" r="r" b="b"/>
              <a:pathLst>
                <a:path w="6676" h="14438" extrusionOk="0">
                  <a:moveTo>
                    <a:pt x="6382" y="0"/>
                  </a:moveTo>
                  <a:lnTo>
                    <a:pt x="6299" y="189"/>
                  </a:lnTo>
                  <a:lnTo>
                    <a:pt x="0" y="14312"/>
                  </a:lnTo>
                  <a:lnTo>
                    <a:pt x="273" y="14438"/>
                  </a:lnTo>
                  <a:lnTo>
                    <a:pt x="6675" y="126"/>
                  </a:lnTo>
                  <a:lnTo>
                    <a:pt x="6382" y="0"/>
                  </a:lnTo>
                  <a:close/>
                </a:path>
              </a:pathLst>
            </a:custGeom>
            <a:solidFill>
              <a:srgbClr val="FBED2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0" name="Google Shape;9500;p38"/>
            <p:cNvSpPr/>
            <p:nvPr/>
          </p:nvSpPr>
          <p:spPr>
            <a:xfrm>
              <a:off x="755910" y="2786628"/>
              <a:ext cx="221587" cy="468806"/>
            </a:xfrm>
            <a:custGeom>
              <a:avLst/>
              <a:gdLst/>
              <a:ahLst/>
              <a:cxnLst/>
              <a:rect l="l" t="t" r="r" b="b"/>
              <a:pathLst>
                <a:path w="6864" h="14522" extrusionOk="0">
                  <a:moveTo>
                    <a:pt x="6403" y="1"/>
                  </a:moveTo>
                  <a:lnTo>
                    <a:pt x="1" y="14313"/>
                  </a:lnTo>
                  <a:lnTo>
                    <a:pt x="482" y="14522"/>
                  </a:lnTo>
                  <a:lnTo>
                    <a:pt x="6863" y="210"/>
                  </a:lnTo>
                  <a:lnTo>
                    <a:pt x="6403" y="1"/>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1" name="Google Shape;9501;p38"/>
            <p:cNvSpPr/>
            <p:nvPr/>
          </p:nvSpPr>
          <p:spPr>
            <a:xfrm>
              <a:off x="953157" y="2775168"/>
              <a:ext cx="31895" cy="18595"/>
            </a:xfrm>
            <a:custGeom>
              <a:avLst/>
              <a:gdLst/>
              <a:ahLst/>
              <a:cxnLst/>
              <a:rect l="l" t="t" r="r" b="b"/>
              <a:pathLst>
                <a:path w="988" h="576" extrusionOk="0">
                  <a:moveTo>
                    <a:pt x="105" y="0"/>
                  </a:moveTo>
                  <a:lnTo>
                    <a:pt x="63" y="84"/>
                  </a:lnTo>
                  <a:lnTo>
                    <a:pt x="63" y="105"/>
                  </a:lnTo>
                  <a:lnTo>
                    <a:pt x="0" y="230"/>
                  </a:lnTo>
                  <a:lnTo>
                    <a:pt x="293" y="356"/>
                  </a:lnTo>
                  <a:lnTo>
                    <a:pt x="753" y="565"/>
                  </a:lnTo>
                  <a:cubicBezTo>
                    <a:pt x="773" y="573"/>
                    <a:pt x="792" y="576"/>
                    <a:pt x="809" y="576"/>
                  </a:cubicBezTo>
                  <a:cubicBezTo>
                    <a:pt x="937" y="576"/>
                    <a:pt x="987" y="390"/>
                    <a:pt x="858" y="335"/>
                  </a:cubicBezTo>
                  <a:lnTo>
                    <a:pt x="879" y="335"/>
                  </a:lnTo>
                  <a:lnTo>
                    <a:pt x="105" y="0"/>
                  </a:lnTo>
                  <a:close/>
                </a:path>
              </a:pathLst>
            </a:custGeom>
            <a:solidFill>
              <a:srgbClr val="CBCBC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2" name="Google Shape;9502;p38"/>
            <p:cNvSpPr/>
            <p:nvPr/>
          </p:nvSpPr>
          <p:spPr>
            <a:xfrm>
              <a:off x="968006" y="2742724"/>
              <a:ext cx="30442" cy="18821"/>
            </a:xfrm>
            <a:custGeom>
              <a:avLst/>
              <a:gdLst/>
              <a:ahLst/>
              <a:cxnLst/>
              <a:rect l="l" t="t" r="r" b="b"/>
              <a:pathLst>
                <a:path w="943" h="583" extrusionOk="0">
                  <a:moveTo>
                    <a:pt x="105" y="1"/>
                  </a:moveTo>
                  <a:lnTo>
                    <a:pt x="42" y="126"/>
                  </a:lnTo>
                  <a:lnTo>
                    <a:pt x="1" y="231"/>
                  </a:lnTo>
                  <a:lnTo>
                    <a:pt x="754" y="566"/>
                  </a:lnTo>
                  <a:cubicBezTo>
                    <a:pt x="771" y="577"/>
                    <a:pt x="790" y="583"/>
                    <a:pt x="809" y="583"/>
                  </a:cubicBezTo>
                  <a:cubicBezTo>
                    <a:pt x="858" y="583"/>
                    <a:pt x="906" y="548"/>
                    <a:pt x="921" y="503"/>
                  </a:cubicBezTo>
                  <a:cubicBezTo>
                    <a:pt x="942" y="440"/>
                    <a:pt x="921" y="377"/>
                    <a:pt x="858" y="336"/>
                  </a:cubicBezTo>
                  <a:lnTo>
                    <a:pt x="105" y="1"/>
                  </a:lnTo>
                  <a:close/>
                </a:path>
              </a:pathLst>
            </a:custGeom>
            <a:solidFill>
              <a:srgbClr val="CBCBC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3" name="Google Shape;9503;p38"/>
            <p:cNvSpPr/>
            <p:nvPr/>
          </p:nvSpPr>
          <p:spPr>
            <a:xfrm>
              <a:off x="724177" y="3244620"/>
              <a:ext cx="47294" cy="54719"/>
            </a:xfrm>
            <a:custGeom>
              <a:avLst/>
              <a:gdLst/>
              <a:ahLst/>
              <a:cxnLst/>
              <a:rect l="l" t="t" r="r" b="b"/>
              <a:pathLst>
                <a:path w="1465" h="1695" extrusionOk="0">
                  <a:moveTo>
                    <a:pt x="711" y="0"/>
                  </a:moveTo>
                  <a:lnTo>
                    <a:pt x="0" y="1590"/>
                  </a:lnTo>
                  <a:lnTo>
                    <a:pt x="0" y="1695"/>
                  </a:lnTo>
                  <a:lnTo>
                    <a:pt x="1465" y="335"/>
                  </a:lnTo>
                  <a:lnTo>
                    <a:pt x="984" y="126"/>
                  </a:lnTo>
                  <a:lnTo>
                    <a:pt x="711" y="0"/>
                  </a:lnTo>
                  <a:close/>
                </a:path>
              </a:pathLst>
            </a:custGeom>
            <a:solidFill>
              <a:srgbClr val="EBD3B9"/>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4" name="Google Shape;9504;p38"/>
            <p:cNvSpPr/>
            <p:nvPr/>
          </p:nvSpPr>
          <p:spPr>
            <a:xfrm>
              <a:off x="930833" y="2710893"/>
              <a:ext cx="74347" cy="86001"/>
            </a:xfrm>
            <a:custGeom>
              <a:avLst/>
              <a:gdLst/>
              <a:ahLst/>
              <a:cxnLst/>
              <a:rect l="l" t="t" r="r" b="b"/>
              <a:pathLst>
                <a:path w="2303" h="2664" extrusionOk="0">
                  <a:moveTo>
                    <a:pt x="1087" y="0"/>
                  </a:moveTo>
                  <a:cubicBezTo>
                    <a:pt x="967" y="0"/>
                    <a:pt x="858" y="67"/>
                    <a:pt x="796" y="192"/>
                  </a:cubicBezTo>
                  <a:lnTo>
                    <a:pt x="63" y="1845"/>
                  </a:lnTo>
                  <a:cubicBezTo>
                    <a:pt x="1" y="1991"/>
                    <a:pt x="63" y="2179"/>
                    <a:pt x="210" y="2242"/>
                  </a:cubicBezTo>
                  <a:lnTo>
                    <a:pt x="1089" y="2640"/>
                  </a:lnTo>
                  <a:cubicBezTo>
                    <a:pt x="1126" y="2656"/>
                    <a:pt x="1166" y="2664"/>
                    <a:pt x="1206" y="2664"/>
                  </a:cubicBezTo>
                  <a:cubicBezTo>
                    <a:pt x="1323" y="2664"/>
                    <a:pt x="1440" y="2597"/>
                    <a:pt x="1486" y="2472"/>
                  </a:cubicBezTo>
                  <a:lnTo>
                    <a:pt x="2219" y="819"/>
                  </a:lnTo>
                  <a:cubicBezTo>
                    <a:pt x="2302" y="673"/>
                    <a:pt x="2219" y="485"/>
                    <a:pt x="2072" y="422"/>
                  </a:cubicBezTo>
                  <a:lnTo>
                    <a:pt x="1214" y="24"/>
                  </a:lnTo>
                  <a:cubicBezTo>
                    <a:pt x="1172" y="8"/>
                    <a:pt x="1129" y="0"/>
                    <a:pt x="10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5" name="Google Shape;9505;p38"/>
            <p:cNvSpPr/>
            <p:nvPr/>
          </p:nvSpPr>
          <p:spPr>
            <a:xfrm>
              <a:off x="933545" y="2736655"/>
              <a:ext cx="60142" cy="52039"/>
            </a:xfrm>
            <a:custGeom>
              <a:avLst/>
              <a:gdLst/>
              <a:ahLst/>
              <a:cxnLst/>
              <a:rect l="l" t="t" r="r" b="b"/>
              <a:pathLst>
                <a:path w="1863" h="1612" extrusionOk="0">
                  <a:moveTo>
                    <a:pt x="440" y="1"/>
                  </a:moveTo>
                  <a:lnTo>
                    <a:pt x="0" y="984"/>
                  </a:lnTo>
                  <a:lnTo>
                    <a:pt x="1444" y="1612"/>
                  </a:lnTo>
                  <a:lnTo>
                    <a:pt x="1863" y="649"/>
                  </a:lnTo>
                  <a:lnTo>
                    <a:pt x="44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6" name="Google Shape;9506;p38"/>
            <p:cNvSpPr/>
            <p:nvPr/>
          </p:nvSpPr>
          <p:spPr>
            <a:xfrm>
              <a:off x="725484" y="2769066"/>
              <a:ext cx="222943" cy="472874"/>
            </a:xfrm>
            <a:custGeom>
              <a:avLst/>
              <a:gdLst/>
              <a:ahLst/>
              <a:cxnLst/>
              <a:rect l="l" t="t" r="r" b="b"/>
              <a:pathLst>
                <a:path w="6906" h="14648" extrusionOk="0">
                  <a:moveTo>
                    <a:pt x="6424" y="1"/>
                  </a:moveTo>
                  <a:lnTo>
                    <a:pt x="1" y="14438"/>
                  </a:lnTo>
                  <a:lnTo>
                    <a:pt x="461" y="14647"/>
                  </a:lnTo>
                  <a:lnTo>
                    <a:pt x="6906" y="210"/>
                  </a:lnTo>
                  <a:lnTo>
                    <a:pt x="64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7" name="Google Shape;9507;p38"/>
            <p:cNvSpPr/>
            <p:nvPr/>
          </p:nvSpPr>
          <p:spPr>
            <a:xfrm>
              <a:off x="740366" y="2775168"/>
              <a:ext cx="223589" cy="472842"/>
            </a:xfrm>
            <a:custGeom>
              <a:avLst/>
              <a:gdLst/>
              <a:ahLst/>
              <a:cxnLst/>
              <a:rect l="l" t="t" r="r" b="b"/>
              <a:pathLst>
                <a:path w="6926" h="14647" extrusionOk="0">
                  <a:moveTo>
                    <a:pt x="6445" y="0"/>
                  </a:moveTo>
                  <a:lnTo>
                    <a:pt x="0" y="14437"/>
                  </a:lnTo>
                  <a:lnTo>
                    <a:pt x="482" y="14647"/>
                  </a:lnTo>
                  <a:lnTo>
                    <a:pt x="6926" y="209"/>
                  </a:lnTo>
                  <a:lnTo>
                    <a:pt x="644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8" name="Google Shape;9508;p38"/>
            <p:cNvSpPr/>
            <p:nvPr/>
          </p:nvSpPr>
          <p:spPr>
            <a:xfrm>
              <a:off x="755894" y="2782593"/>
              <a:ext cx="223621" cy="472842"/>
            </a:xfrm>
            <a:custGeom>
              <a:avLst/>
              <a:gdLst/>
              <a:ahLst/>
              <a:cxnLst/>
              <a:rect l="l" t="t" r="r" b="b"/>
              <a:pathLst>
                <a:path w="6927" h="14647" extrusionOk="0">
                  <a:moveTo>
                    <a:pt x="6445" y="0"/>
                  </a:moveTo>
                  <a:lnTo>
                    <a:pt x="1" y="14417"/>
                  </a:lnTo>
                  <a:lnTo>
                    <a:pt x="482" y="14647"/>
                  </a:lnTo>
                  <a:lnTo>
                    <a:pt x="6926" y="210"/>
                  </a:lnTo>
                  <a:lnTo>
                    <a:pt x="6445"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9" name="Google Shape;9509;p38"/>
            <p:cNvSpPr/>
            <p:nvPr/>
          </p:nvSpPr>
          <p:spPr>
            <a:xfrm>
              <a:off x="928154" y="2764773"/>
              <a:ext cx="56075" cy="28893"/>
            </a:xfrm>
            <a:custGeom>
              <a:avLst/>
              <a:gdLst/>
              <a:ahLst/>
              <a:cxnLst/>
              <a:rect l="l" t="t" r="r" b="b"/>
              <a:pathLst>
                <a:path w="1737" h="895" extrusionOk="0">
                  <a:moveTo>
                    <a:pt x="142" y="0"/>
                  </a:moveTo>
                  <a:cubicBezTo>
                    <a:pt x="97" y="0"/>
                    <a:pt x="58" y="24"/>
                    <a:pt x="42" y="71"/>
                  </a:cubicBezTo>
                  <a:cubicBezTo>
                    <a:pt x="0" y="134"/>
                    <a:pt x="42" y="218"/>
                    <a:pt x="105" y="238"/>
                  </a:cubicBezTo>
                  <a:lnTo>
                    <a:pt x="1548" y="887"/>
                  </a:lnTo>
                  <a:cubicBezTo>
                    <a:pt x="1564" y="892"/>
                    <a:pt x="1580" y="895"/>
                    <a:pt x="1595" y="895"/>
                  </a:cubicBezTo>
                  <a:cubicBezTo>
                    <a:pt x="1641" y="895"/>
                    <a:pt x="1684" y="871"/>
                    <a:pt x="1716" y="824"/>
                  </a:cubicBezTo>
                  <a:cubicBezTo>
                    <a:pt x="1737" y="762"/>
                    <a:pt x="1716" y="699"/>
                    <a:pt x="1653" y="657"/>
                  </a:cubicBezTo>
                  <a:lnTo>
                    <a:pt x="188" y="8"/>
                  </a:lnTo>
                  <a:cubicBezTo>
                    <a:pt x="173" y="3"/>
                    <a:pt x="157" y="0"/>
                    <a:pt x="142" y="0"/>
                  </a:cubicBezTo>
                  <a:close/>
                </a:path>
              </a:pathLst>
            </a:custGeom>
            <a:solidFill>
              <a:srgbClr val="CB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0" name="Google Shape;9510;p38"/>
            <p:cNvSpPr/>
            <p:nvPr/>
          </p:nvSpPr>
          <p:spPr>
            <a:xfrm>
              <a:off x="943004" y="2732361"/>
              <a:ext cx="55429" cy="29183"/>
            </a:xfrm>
            <a:custGeom>
              <a:avLst/>
              <a:gdLst/>
              <a:ahLst/>
              <a:cxnLst/>
              <a:rect l="l" t="t" r="r" b="b"/>
              <a:pathLst>
                <a:path w="1717" h="904" extrusionOk="0">
                  <a:moveTo>
                    <a:pt x="142" y="0"/>
                  </a:moveTo>
                  <a:cubicBezTo>
                    <a:pt x="90" y="0"/>
                    <a:pt x="37" y="28"/>
                    <a:pt x="21" y="92"/>
                  </a:cubicBezTo>
                  <a:cubicBezTo>
                    <a:pt x="0" y="154"/>
                    <a:pt x="21" y="217"/>
                    <a:pt x="84" y="238"/>
                  </a:cubicBezTo>
                  <a:lnTo>
                    <a:pt x="1528" y="887"/>
                  </a:lnTo>
                  <a:cubicBezTo>
                    <a:pt x="1545" y="898"/>
                    <a:pt x="1564" y="904"/>
                    <a:pt x="1583" y="904"/>
                  </a:cubicBezTo>
                  <a:cubicBezTo>
                    <a:pt x="1632" y="904"/>
                    <a:pt x="1680" y="869"/>
                    <a:pt x="1695" y="824"/>
                  </a:cubicBezTo>
                  <a:cubicBezTo>
                    <a:pt x="1716" y="761"/>
                    <a:pt x="1695" y="698"/>
                    <a:pt x="1632" y="657"/>
                  </a:cubicBezTo>
                  <a:lnTo>
                    <a:pt x="189" y="8"/>
                  </a:lnTo>
                  <a:cubicBezTo>
                    <a:pt x="174" y="3"/>
                    <a:pt x="158" y="0"/>
                    <a:pt x="142" y="0"/>
                  </a:cubicBezTo>
                  <a:close/>
                </a:path>
              </a:pathLst>
            </a:custGeom>
            <a:solidFill>
              <a:srgbClr val="CB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1" name="Google Shape;9511;p38"/>
            <p:cNvSpPr/>
            <p:nvPr/>
          </p:nvSpPr>
          <p:spPr>
            <a:xfrm>
              <a:off x="724161" y="3234483"/>
              <a:ext cx="47294" cy="64856"/>
            </a:xfrm>
            <a:custGeom>
              <a:avLst/>
              <a:gdLst/>
              <a:ahLst/>
              <a:cxnLst/>
              <a:rect l="l" t="t" r="r" b="b"/>
              <a:pathLst>
                <a:path w="1465" h="2009" extrusionOk="0">
                  <a:moveTo>
                    <a:pt x="21" y="0"/>
                  </a:moveTo>
                  <a:lnTo>
                    <a:pt x="0" y="2009"/>
                  </a:lnTo>
                  <a:lnTo>
                    <a:pt x="1465" y="649"/>
                  </a:lnTo>
                  <a:lnTo>
                    <a:pt x="21" y="0"/>
                  </a:lnTo>
                  <a:close/>
                </a:path>
              </a:pathLst>
            </a:custGeom>
            <a:solidFill>
              <a:srgbClr val="EBD3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2" name="Google Shape;9512;p38"/>
            <p:cNvSpPr/>
            <p:nvPr/>
          </p:nvSpPr>
          <p:spPr>
            <a:xfrm>
              <a:off x="970702" y="2717737"/>
              <a:ext cx="34478" cy="35834"/>
            </a:xfrm>
            <a:custGeom>
              <a:avLst/>
              <a:gdLst/>
              <a:ahLst/>
              <a:cxnLst/>
              <a:rect l="l" t="t" r="r" b="b"/>
              <a:pathLst>
                <a:path w="1068" h="1110" extrusionOk="0">
                  <a:moveTo>
                    <a:pt x="356" y="1"/>
                  </a:moveTo>
                  <a:lnTo>
                    <a:pt x="0" y="775"/>
                  </a:lnTo>
                  <a:lnTo>
                    <a:pt x="774" y="1110"/>
                  </a:lnTo>
                  <a:lnTo>
                    <a:pt x="984" y="607"/>
                  </a:lnTo>
                  <a:cubicBezTo>
                    <a:pt x="1067" y="461"/>
                    <a:pt x="984" y="273"/>
                    <a:pt x="837" y="210"/>
                  </a:cubicBezTo>
                  <a:lnTo>
                    <a:pt x="3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3" name="Google Shape;9513;p38"/>
            <p:cNvSpPr/>
            <p:nvPr/>
          </p:nvSpPr>
          <p:spPr>
            <a:xfrm>
              <a:off x="956498" y="2750149"/>
              <a:ext cx="35834" cy="35834"/>
            </a:xfrm>
            <a:custGeom>
              <a:avLst/>
              <a:gdLst/>
              <a:ahLst/>
              <a:cxnLst/>
              <a:rect l="l" t="t" r="r" b="b"/>
              <a:pathLst>
                <a:path w="1110" h="1110" extrusionOk="0">
                  <a:moveTo>
                    <a:pt x="336" y="1"/>
                  </a:moveTo>
                  <a:lnTo>
                    <a:pt x="1" y="775"/>
                  </a:lnTo>
                  <a:lnTo>
                    <a:pt x="775" y="1110"/>
                  </a:lnTo>
                  <a:lnTo>
                    <a:pt x="1110" y="336"/>
                  </a:lnTo>
                  <a:lnTo>
                    <a:pt x="33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4" name="Google Shape;9514;p38"/>
            <p:cNvSpPr/>
            <p:nvPr/>
          </p:nvSpPr>
          <p:spPr>
            <a:xfrm>
              <a:off x="747113" y="2782593"/>
              <a:ext cx="215518" cy="466095"/>
            </a:xfrm>
            <a:custGeom>
              <a:avLst/>
              <a:gdLst/>
              <a:ahLst/>
              <a:cxnLst/>
              <a:rect l="l" t="t" r="r" b="b"/>
              <a:pathLst>
                <a:path w="6676" h="14438" extrusionOk="0">
                  <a:moveTo>
                    <a:pt x="6382" y="0"/>
                  </a:moveTo>
                  <a:lnTo>
                    <a:pt x="6299" y="189"/>
                  </a:lnTo>
                  <a:lnTo>
                    <a:pt x="0" y="14312"/>
                  </a:lnTo>
                  <a:lnTo>
                    <a:pt x="273" y="14438"/>
                  </a:lnTo>
                  <a:lnTo>
                    <a:pt x="6675" y="126"/>
                  </a:lnTo>
                  <a:lnTo>
                    <a:pt x="63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5" name="Google Shape;9515;p38"/>
            <p:cNvSpPr/>
            <p:nvPr/>
          </p:nvSpPr>
          <p:spPr>
            <a:xfrm>
              <a:off x="755894" y="2786628"/>
              <a:ext cx="221587" cy="468806"/>
            </a:xfrm>
            <a:custGeom>
              <a:avLst/>
              <a:gdLst/>
              <a:ahLst/>
              <a:cxnLst/>
              <a:rect l="l" t="t" r="r" b="b"/>
              <a:pathLst>
                <a:path w="6864" h="14522" extrusionOk="0">
                  <a:moveTo>
                    <a:pt x="6403" y="1"/>
                  </a:moveTo>
                  <a:lnTo>
                    <a:pt x="1" y="14313"/>
                  </a:lnTo>
                  <a:lnTo>
                    <a:pt x="482" y="14522"/>
                  </a:lnTo>
                  <a:lnTo>
                    <a:pt x="6863" y="210"/>
                  </a:lnTo>
                  <a:lnTo>
                    <a:pt x="64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6" name="Google Shape;9516;p38"/>
            <p:cNvSpPr/>
            <p:nvPr/>
          </p:nvSpPr>
          <p:spPr>
            <a:xfrm>
              <a:off x="953140" y="2775168"/>
              <a:ext cx="31895" cy="18595"/>
            </a:xfrm>
            <a:custGeom>
              <a:avLst/>
              <a:gdLst/>
              <a:ahLst/>
              <a:cxnLst/>
              <a:rect l="l" t="t" r="r" b="b"/>
              <a:pathLst>
                <a:path w="988" h="576" extrusionOk="0">
                  <a:moveTo>
                    <a:pt x="105" y="0"/>
                  </a:moveTo>
                  <a:lnTo>
                    <a:pt x="63" y="84"/>
                  </a:lnTo>
                  <a:lnTo>
                    <a:pt x="63" y="105"/>
                  </a:lnTo>
                  <a:lnTo>
                    <a:pt x="0" y="230"/>
                  </a:lnTo>
                  <a:lnTo>
                    <a:pt x="293" y="356"/>
                  </a:lnTo>
                  <a:lnTo>
                    <a:pt x="753" y="565"/>
                  </a:lnTo>
                  <a:cubicBezTo>
                    <a:pt x="773" y="573"/>
                    <a:pt x="792" y="576"/>
                    <a:pt x="809" y="576"/>
                  </a:cubicBezTo>
                  <a:cubicBezTo>
                    <a:pt x="937" y="576"/>
                    <a:pt x="987" y="390"/>
                    <a:pt x="858" y="335"/>
                  </a:cubicBezTo>
                  <a:lnTo>
                    <a:pt x="879" y="335"/>
                  </a:lnTo>
                  <a:lnTo>
                    <a:pt x="105" y="0"/>
                  </a:lnTo>
                  <a:close/>
                </a:path>
              </a:pathLst>
            </a:custGeom>
            <a:solidFill>
              <a:srgbClr val="CB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7" name="Google Shape;9517;p38"/>
            <p:cNvSpPr/>
            <p:nvPr/>
          </p:nvSpPr>
          <p:spPr>
            <a:xfrm>
              <a:off x="967990" y="2742724"/>
              <a:ext cx="30442" cy="18821"/>
            </a:xfrm>
            <a:custGeom>
              <a:avLst/>
              <a:gdLst/>
              <a:ahLst/>
              <a:cxnLst/>
              <a:rect l="l" t="t" r="r" b="b"/>
              <a:pathLst>
                <a:path w="943" h="583" extrusionOk="0">
                  <a:moveTo>
                    <a:pt x="105" y="1"/>
                  </a:moveTo>
                  <a:lnTo>
                    <a:pt x="42" y="126"/>
                  </a:lnTo>
                  <a:lnTo>
                    <a:pt x="1" y="231"/>
                  </a:lnTo>
                  <a:lnTo>
                    <a:pt x="754" y="566"/>
                  </a:lnTo>
                  <a:cubicBezTo>
                    <a:pt x="771" y="577"/>
                    <a:pt x="790" y="583"/>
                    <a:pt x="809" y="583"/>
                  </a:cubicBezTo>
                  <a:cubicBezTo>
                    <a:pt x="858" y="583"/>
                    <a:pt x="906" y="548"/>
                    <a:pt x="921" y="503"/>
                  </a:cubicBezTo>
                  <a:cubicBezTo>
                    <a:pt x="942" y="440"/>
                    <a:pt x="921" y="377"/>
                    <a:pt x="858" y="336"/>
                  </a:cubicBezTo>
                  <a:lnTo>
                    <a:pt x="105" y="1"/>
                  </a:lnTo>
                  <a:close/>
                </a:path>
              </a:pathLst>
            </a:custGeom>
            <a:solidFill>
              <a:srgbClr val="CB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8" name="Google Shape;9518;p38"/>
            <p:cNvSpPr/>
            <p:nvPr/>
          </p:nvSpPr>
          <p:spPr>
            <a:xfrm>
              <a:off x="724161" y="3244620"/>
              <a:ext cx="47294" cy="54719"/>
            </a:xfrm>
            <a:custGeom>
              <a:avLst/>
              <a:gdLst/>
              <a:ahLst/>
              <a:cxnLst/>
              <a:rect l="l" t="t" r="r" b="b"/>
              <a:pathLst>
                <a:path w="1465" h="1695" extrusionOk="0">
                  <a:moveTo>
                    <a:pt x="711" y="0"/>
                  </a:moveTo>
                  <a:lnTo>
                    <a:pt x="0" y="1590"/>
                  </a:lnTo>
                  <a:lnTo>
                    <a:pt x="0" y="1695"/>
                  </a:lnTo>
                  <a:lnTo>
                    <a:pt x="1465" y="335"/>
                  </a:lnTo>
                  <a:lnTo>
                    <a:pt x="984" y="126"/>
                  </a:lnTo>
                  <a:lnTo>
                    <a:pt x="711" y="0"/>
                  </a:lnTo>
                  <a:close/>
                </a:path>
              </a:pathLst>
            </a:custGeom>
            <a:solidFill>
              <a:srgbClr val="EBD3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9" name="Google Shape;9519;p38"/>
            <p:cNvSpPr/>
            <p:nvPr/>
          </p:nvSpPr>
          <p:spPr>
            <a:xfrm>
              <a:off x="724161" y="3283778"/>
              <a:ext cx="10815" cy="15560"/>
            </a:xfrm>
            <a:custGeom>
              <a:avLst/>
              <a:gdLst/>
              <a:ahLst/>
              <a:cxnLst/>
              <a:rect l="l" t="t" r="r" b="b"/>
              <a:pathLst>
                <a:path w="335" h="482" extrusionOk="0">
                  <a:moveTo>
                    <a:pt x="0" y="1"/>
                  </a:moveTo>
                  <a:lnTo>
                    <a:pt x="0" y="482"/>
                  </a:lnTo>
                  <a:lnTo>
                    <a:pt x="335" y="147"/>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20" name="Google Shape;9520;p38"/>
          <p:cNvGrpSpPr/>
          <p:nvPr/>
        </p:nvGrpSpPr>
        <p:grpSpPr>
          <a:xfrm rot="-3602858">
            <a:off x="3555122" y="4291409"/>
            <a:ext cx="677508" cy="949011"/>
            <a:chOff x="1441713" y="3841513"/>
            <a:chExt cx="524688" cy="734950"/>
          </a:xfrm>
        </p:grpSpPr>
        <p:sp>
          <p:nvSpPr>
            <p:cNvPr id="9521" name="Google Shape;9521;p38"/>
            <p:cNvSpPr/>
            <p:nvPr/>
          </p:nvSpPr>
          <p:spPr>
            <a:xfrm>
              <a:off x="1614875" y="4448813"/>
              <a:ext cx="178400" cy="55475"/>
            </a:xfrm>
            <a:custGeom>
              <a:avLst/>
              <a:gdLst/>
              <a:ahLst/>
              <a:cxnLst/>
              <a:rect l="l" t="t" r="r" b="b"/>
              <a:pathLst>
                <a:path w="7136" h="2219" extrusionOk="0">
                  <a:moveTo>
                    <a:pt x="419" y="0"/>
                  </a:moveTo>
                  <a:cubicBezTo>
                    <a:pt x="188" y="0"/>
                    <a:pt x="0" y="189"/>
                    <a:pt x="0" y="419"/>
                  </a:cubicBezTo>
                  <a:lnTo>
                    <a:pt x="0" y="1800"/>
                  </a:lnTo>
                  <a:cubicBezTo>
                    <a:pt x="0" y="2030"/>
                    <a:pt x="188" y="2218"/>
                    <a:pt x="419" y="2218"/>
                  </a:cubicBezTo>
                  <a:lnTo>
                    <a:pt x="6717" y="2218"/>
                  </a:lnTo>
                  <a:cubicBezTo>
                    <a:pt x="6926" y="2218"/>
                    <a:pt x="7114" y="2030"/>
                    <a:pt x="7135" y="1800"/>
                  </a:cubicBezTo>
                  <a:lnTo>
                    <a:pt x="7135" y="419"/>
                  </a:lnTo>
                  <a:cubicBezTo>
                    <a:pt x="7135" y="189"/>
                    <a:pt x="6947" y="0"/>
                    <a:pt x="6717" y="0"/>
                  </a:cubicBezTo>
                  <a:close/>
                </a:path>
              </a:pathLst>
            </a:custGeom>
            <a:solidFill>
              <a:srgbClr val="F05A24"/>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2" name="Google Shape;9522;p38"/>
            <p:cNvSpPr/>
            <p:nvPr/>
          </p:nvSpPr>
          <p:spPr>
            <a:xfrm>
              <a:off x="1631600" y="4363038"/>
              <a:ext cx="144400" cy="213425"/>
            </a:xfrm>
            <a:custGeom>
              <a:avLst/>
              <a:gdLst/>
              <a:ahLst/>
              <a:cxnLst/>
              <a:rect l="l" t="t" r="r" b="b"/>
              <a:pathLst>
                <a:path w="5776" h="8537" extrusionOk="0">
                  <a:moveTo>
                    <a:pt x="2532" y="0"/>
                  </a:moveTo>
                  <a:cubicBezTo>
                    <a:pt x="1131" y="0"/>
                    <a:pt x="1" y="1109"/>
                    <a:pt x="1" y="2511"/>
                  </a:cubicBezTo>
                  <a:lnTo>
                    <a:pt x="1" y="6026"/>
                  </a:lnTo>
                  <a:cubicBezTo>
                    <a:pt x="1" y="7407"/>
                    <a:pt x="1131" y="8537"/>
                    <a:pt x="2532" y="8537"/>
                  </a:cubicBezTo>
                  <a:lnTo>
                    <a:pt x="3265" y="8537"/>
                  </a:lnTo>
                  <a:cubicBezTo>
                    <a:pt x="4646" y="8537"/>
                    <a:pt x="5776" y="7407"/>
                    <a:pt x="5776" y="6026"/>
                  </a:cubicBezTo>
                  <a:lnTo>
                    <a:pt x="5776" y="2511"/>
                  </a:lnTo>
                  <a:cubicBezTo>
                    <a:pt x="5776" y="1109"/>
                    <a:pt x="4646" y="0"/>
                    <a:pt x="3265" y="0"/>
                  </a:cubicBezTo>
                  <a:close/>
                </a:path>
              </a:pathLst>
            </a:custGeom>
            <a:solidFill>
              <a:srgbClr val="F05A24"/>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3" name="Google Shape;9523;p38"/>
            <p:cNvSpPr/>
            <p:nvPr/>
          </p:nvSpPr>
          <p:spPr>
            <a:xfrm>
              <a:off x="1704325" y="4448813"/>
              <a:ext cx="88950" cy="55475"/>
            </a:xfrm>
            <a:custGeom>
              <a:avLst/>
              <a:gdLst/>
              <a:ahLst/>
              <a:cxnLst/>
              <a:rect l="l" t="t" r="r" b="b"/>
              <a:pathLst>
                <a:path w="3558" h="2219" extrusionOk="0">
                  <a:moveTo>
                    <a:pt x="0" y="0"/>
                  </a:moveTo>
                  <a:lnTo>
                    <a:pt x="0" y="2218"/>
                  </a:lnTo>
                  <a:lnTo>
                    <a:pt x="3139" y="2218"/>
                  </a:lnTo>
                  <a:cubicBezTo>
                    <a:pt x="3369" y="2218"/>
                    <a:pt x="3557" y="2030"/>
                    <a:pt x="3557" y="1800"/>
                  </a:cubicBezTo>
                  <a:lnTo>
                    <a:pt x="3557" y="419"/>
                  </a:lnTo>
                  <a:cubicBezTo>
                    <a:pt x="3536" y="189"/>
                    <a:pt x="3369" y="0"/>
                    <a:pt x="3139" y="0"/>
                  </a:cubicBezTo>
                  <a:close/>
                </a:path>
              </a:pathLst>
            </a:custGeom>
            <a:solidFill>
              <a:srgbClr val="F05A24"/>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4" name="Google Shape;9524;p38"/>
            <p:cNvSpPr/>
            <p:nvPr/>
          </p:nvSpPr>
          <p:spPr>
            <a:xfrm>
              <a:off x="1704325" y="4363038"/>
              <a:ext cx="71675" cy="213425"/>
            </a:xfrm>
            <a:custGeom>
              <a:avLst/>
              <a:gdLst/>
              <a:ahLst/>
              <a:cxnLst/>
              <a:rect l="l" t="t" r="r" b="b"/>
              <a:pathLst>
                <a:path w="2867" h="8537" extrusionOk="0">
                  <a:moveTo>
                    <a:pt x="0" y="0"/>
                  </a:moveTo>
                  <a:lnTo>
                    <a:pt x="0" y="8537"/>
                  </a:lnTo>
                  <a:lnTo>
                    <a:pt x="356" y="8537"/>
                  </a:lnTo>
                  <a:cubicBezTo>
                    <a:pt x="1737" y="8537"/>
                    <a:pt x="2867" y="7407"/>
                    <a:pt x="2867" y="6026"/>
                  </a:cubicBezTo>
                  <a:lnTo>
                    <a:pt x="2867" y="2511"/>
                  </a:lnTo>
                  <a:cubicBezTo>
                    <a:pt x="2867" y="1130"/>
                    <a:pt x="1737" y="0"/>
                    <a:pt x="356" y="0"/>
                  </a:cubicBezTo>
                  <a:close/>
                </a:path>
              </a:pathLst>
            </a:custGeom>
            <a:solidFill>
              <a:srgbClr val="F05A24"/>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5" name="Google Shape;9525;p38"/>
            <p:cNvSpPr/>
            <p:nvPr/>
          </p:nvSpPr>
          <p:spPr>
            <a:xfrm>
              <a:off x="1441725" y="3841513"/>
              <a:ext cx="524675" cy="607325"/>
            </a:xfrm>
            <a:custGeom>
              <a:avLst/>
              <a:gdLst/>
              <a:ahLst/>
              <a:cxnLst/>
              <a:rect l="l" t="t" r="r" b="b"/>
              <a:pathLst>
                <a:path w="20987" h="24293" extrusionOk="0">
                  <a:moveTo>
                    <a:pt x="10504" y="0"/>
                  </a:moveTo>
                  <a:cubicBezTo>
                    <a:pt x="4143" y="0"/>
                    <a:pt x="0" y="6675"/>
                    <a:pt x="2846" y="12366"/>
                  </a:cubicBezTo>
                  <a:lnTo>
                    <a:pt x="2909" y="12450"/>
                  </a:lnTo>
                  <a:cubicBezTo>
                    <a:pt x="3055" y="12785"/>
                    <a:pt x="3244" y="13098"/>
                    <a:pt x="3453" y="13391"/>
                  </a:cubicBezTo>
                  <a:cubicBezTo>
                    <a:pt x="6947" y="19438"/>
                    <a:pt x="6759" y="21677"/>
                    <a:pt x="6759" y="22786"/>
                  </a:cubicBezTo>
                  <a:cubicBezTo>
                    <a:pt x="6759" y="23435"/>
                    <a:pt x="7156" y="24041"/>
                    <a:pt x="7784" y="24292"/>
                  </a:cubicBezTo>
                  <a:lnTo>
                    <a:pt x="13245" y="24292"/>
                  </a:lnTo>
                  <a:cubicBezTo>
                    <a:pt x="13852" y="24041"/>
                    <a:pt x="14249" y="23435"/>
                    <a:pt x="14249" y="22786"/>
                  </a:cubicBezTo>
                  <a:cubicBezTo>
                    <a:pt x="14249" y="21677"/>
                    <a:pt x="14061" y="19438"/>
                    <a:pt x="17555" y="13391"/>
                  </a:cubicBezTo>
                  <a:cubicBezTo>
                    <a:pt x="17765" y="13098"/>
                    <a:pt x="17932" y="12764"/>
                    <a:pt x="18099" y="12450"/>
                  </a:cubicBezTo>
                  <a:cubicBezTo>
                    <a:pt x="18120" y="12429"/>
                    <a:pt x="18120" y="12387"/>
                    <a:pt x="18141" y="12366"/>
                  </a:cubicBezTo>
                  <a:cubicBezTo>
                    <a:pt x="20987" y="6675"/>
                    <a:pt x="16844" y="0"/>
                    <a:pt x="10504" y="0"/>
                  </a:cubicBezTo>
                  <a:close/>
                </a:path>
              </a:pathLst>
            </a:custGeom>
            <a:solidFill>
              <a:srgbClr val="FBED2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6" name="Google Shape;9526;p38"/>
            <p:cNvSpPr/>
            <p:nvPr/>
          </p:nvSpPr>
          <p:spPr>
            <a:xfrm>
              <a:off x="1703800" y="3842038"/>
              <a:ext cx="213950" cy="606800"/>
            </a:xfrm>
            <a:custGeom>
              <a:avLst/>
              <a:gdLst/>
              <a:ahLst/>
              <a:cxnLst/>
              <a:rect l="l" t="t" r="r" b="b"/>
              <a:pathLst>
                <a:path w="8558" h="24272" extrusionOk="0">
                  <a:moveTo>
                    <a:pt x="0" y="0"/>
                  </a:moveTo>
                  <a:lnTo>
                    <a:pt x="0" y="24271"/>
                  </a:lnTo>
                  <a:lnTo>
                    <a:pt x="2741" y="24271"/>
                  </a:lnTo>
                  <a:cubicBezTo>
                    <a:pt x="3348" y="24020"/>
                    <a:pt x="3766" y="23414"/>
                    <a:pt x="3745" y="22765"/>
                  </a:cubicBezTo>
                  <a:cubicBezTo>
                    <a:pt x="3745" y="21656"/>
                    <a:pt x="3557" y="19417"/>
                    <a:pt x="7051" y="13370"/>
                  </a:cubicBezTo>
                  <a:cubicBezTo>
                    <a:pt x="7261" y="13077"/>
                    <a:pt x="7449" y="12743"/>
                    <a:pt x="7616" y="12429"/>
                  </a:cubicBezTo>
                  <a:cubicBezTo>
                    <a:pt x="7637" y="12408"/>
                    <a:pt x="7637" y="12366"/>
                    <a:pt x="7658" y="12345"/>
                  </a:cubicBezTo>
                  <a:cubicBezTo>
                    <a:pt x="8244" y="11173"/>
                    <a:pt x="8558" y="9855"/>
                    <a:pt x="8558" y="8537"/>
                  </a:cubicBezTo>
                  <a:cubicBezTo>
                    <a:pt x="8558" y="3829"/>
                    <a:pt x="4729" y="0"/>
                    <a:pt x="0" y="0"/>
                  </a:cubicBezTo>
                  <a:close/>
                </a:path>
              </a:pathLst>
            </a:custGeom>
            <a:solidFill>
              <a:srgbClr val="F05A24"/>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7" name="Google Shape;9527;p38"/>
            <p:cNvSpPr/>
            <p:nvPr/>
          </p:nvSpPr>
          <p:spPr>
            <a:xfrm>
              <a:off x="1614863" y="4448813"/>
              <a:ext cx="178400" cy="55475"/>
            </a:xfrm>
            <a:custGeom>
              <a:avLst/>
              <a:gdLst/>
              <a:ahLst/>
              <a:cxnLst/>
              <a:rect l="l" t="t" r="r" b="b"/>
              <a:pathLst>
                <a:path w="7136" h="2219" extrusionOk="0">
                  <a:moveTo>
                    <a:pt x="419" y="0"/>
                  </a:moveTo>
                  <a:cubicBezTo>
                    <a:pt x="188" y="0"/>
                    <a:pt x="0" y="189"/>
                    <a:pt x="0" y="419"/>
                  </a:cubicBezTo>
                  <a:lnTo>
                    <a:pt x="0" y="1800"/>
                  </a:lnTo>
                  <a:cubicBezTo>
                    <a:pt x="0" y="2030"/>
                    <a:pt x="188" y="2218"/>
                    <a:pt x="419" y="2218"/>
                  </a:cubicBezTo>
                  <a:lnTo>
                    <a:pt x="6717" y="2218"/>
                  </a:lnTo>
                  <a:cubicBezTo>
                    <a:pt x="6926" y="2218"/>
                    <a:pt x="7114" y="2030"/>
                    <a:pt x="7135" y="1800"/>
                  </a:cubicBezTo>
                  <a:lnTo>
                    <a:pt x="7135" y="419"/>
                  </a:lnTo>
                  <a:cubicBezTo>
                    <a:pt x="7135" y="189"/>
                    <a:pt x="6947" y="0"/>
                    <a:pt x="6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8" name="Google Shape;9528;p38"/>
            <p:cNvSpPr/>
            <p:nvPr/>
          </p:nvSpPr>
          <p:spPr>
            <a:xfrm>
              <a:off x="1631588" y="4363038"/>
              <a:ext cx="144400" cy="213425"/>
            </a:xfrm>
            <a:custGeom>
              <a:avLst/>
              <a:gdLst/>
              <a:ahLst/>
              <a:cxnLst/>
              <a:rect l="l" t="t" r="r" b="b"/>
              <a:pathLst>
                <a:path w="5776" h="8537" extrusionOk="0">
                  <a:moveTo>
                    <a:pt x="2532" y="0"/>
                  </a:moveTo>
                  <a:cubicBezTo>
                    <a:pt x="1131" y="0"/>
                    <a:pt x="1" y="1109"/>
                    <a:pt x="1" y="2511"/>
                  </a:cubicBezTo>
                  <a:lnTo>
                    <a:pt x="1" y="6026"/>
                  </a:lnTo>
                  <a:cubicBezTo>
                    <a:pt x="1" y="7407"/>
                    <a:pt x="1131" y="8537"/>
                    <a:pt x="2532" y="8537"/>
                  </a:cubicBezTo>
                  <a:lnTo>
                    <a:pt x="3265" y="8537"/>
                  </a:lnTo>
                  <a:cubicBezTo>
                    <a:pt x="4646" y="8537"/>
                    <a:pt x="5776" y="7407"/>
                    <a:pt x="5776" y="6026"/>
                  </a:cubicBezTo>
                  <a:lnTo>
                    <a:pt x="5776" y="2511"/>
                  </a:lnTo>
                  <a:cubicBezTo>
                    <a:pt x="5776" y="1109"/>
                    <a:pt x="4646" y="0"/>
                    <a:pt x="32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9" name="Google Shape;9529;p38"/>
            <p:cNvSpPr/>
            <p:nvPr/>
          </p:nvSpPr>
          <p:spPr>
            <a:xfrm>
              <a:off x="1704313" y="4448813"/>
              <a:ext cx="88950" cy="55475"/>
            </a:xfrm>
            <a:custGeom>
              <a:avLst/>
              <a:gdLst/>
              <a:ahLst/>
              <a:cxnLst/>
              <a:rect l="l" t="t" r="r" b="b"/>
              <a:pathLst>
                <a:path w="3558" h="2219" extrusionOk="0">
                  <a:moveTo>
                    <a:pt x="0" y="0"/>
                  </a:moveTo>
                  <a:lnTo>
                    <a:pt x="0" y="2218"/>
                  </a:lnTo>
                  <a:lnTo>
                    <a:pt x="3139" y="2218"/>
                  </a:lnTo>
                  <a:cubicBezTo>
                    <a:pt x="3369" y="2218"/>
                    <a:pt x="3557" y="2030"/>
                    <a:pt x="3557" y="1800"/>
                  </a:cubicBezTo>
                  <a:lnTo>
                    <a:pt x="3557" y="419"/>
                  </a:lnTo>
                  <a:cubicBezTo>
                    <a:pt x="3536" y="189"/>
                    <a:pt x="3369" y="0"/>
                    <a:pt x="31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0" name="Google Shape;9530;p38"/>
            <p:cNvSpPr/>
            <p:nvPr/>
          </p:nvSpPr>
          <p:spPr>
            <a:xfrm>
              <a:off x="1704313" y="4363038"/>
              <a:ext cx="71675" cy="213425"/>
            </a:xfrm>
            <a:custGeom>
              <a:avLst/>
              <a:gdLst/>
              <a:ahLst/>
              <a:cxnLst/>
              <a:rect l="l" t="t" r="r" b="b"/>
              <a:pathLst>
                <a:path w="2867" h="8537" extrusionOk="0">
                  <a:moveTo>
                    <a:pt x="0" y="0"/>
                  </a:moveTo>
                  <a:lnTo>
                    <a:pt x="0" y="8537"/>
                  </a:lnTo>
                  <a:lnTo>
                    <a:pt x="356" y="8537"/>
                  </a:lnTo>
                  <a:cubicBezTo>
                    <a:pt x="1737" y="8537"/>
                    <a:pt x="2867" y="7407"/>
                    <a:pt x="2867" y="6026"/>
                  </a:cubicBezTo>
                  <a:lnTo>
                    <a:pt x="2867" y="2511"/>
                  </a:lnTo>
                  <a:cubicBezTo>
                    <a:pt x="2867" y="1130"/>
                    <a:pt x="1737" y="0"/>
                    <a:pt x="3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1" name="Google Shape;9531;p38"/>
            <p:cNvSpPr/>
            <p:nvPr/>
          </p:nvSpPr>
          <p:spPr>
            <a:xfrm>
              <a:off x="1441713" y="3841513"/>
              <a:ext cx="524675" cy="607325"/>
            </a:xfrm>
            <a:custGeom>
              <a:avLst/>
              <a:gdLst/>
              <a:ahLst/>
              <a:cxnLst/>
              <a:rect l="l" t="t" r="r" b="b"/>
              <a:pathLst>
                <a:path w="20987" h="24293" extrusionOk="0">
                  <a:moveTo>
                    <a:pt x="10504" y="0"/>
                  </a:moveTo>
                  <a:cubicBezTo>
                    <a:pt x="4143" y="0"/>
                    <a:pt x="0" y="6675"/>
                    <a:pt x="2846" y="12366"/>
                  </a:cubicBezTo>
                  <a:lnTo>
                    <a:pt x="2909" y="12450"/>
                  </a:lnTo>
                  <a:cubicBezTo>
                    <a:pt x="3055" y="12785"/>
                    <a:pt x="3244" y="13098"/>
                    <a:pt x="3453" y="13391"/>
                  </a:cubicBezTo>
                  <a:cubicBezTo>
                    <a:pt x="6947" y="19438"/>
                    <a:pt x="6759" y="21677"/>
                    <a:pt x="6759" y="22786"/>
                  </a:cubicBezTo>
                  <a:cubicBezTo>
                    <a:pt x="6759" y="23435"/>
                    <a:pt x="7156" y="24041"/>
                    <a:pt x="7784" y="24292"/>
                  </a:cubicBezTo>
                  <a:lnTo>
                    <a:pt x="13245" y="24292"/>
                  </a:lnTo>
                  <a:cubicBezTo>
                    <a:pt x="13852" y="24041"/>
                    <a:pt x="14249" y="23435"/>
                    <a:pt x="14249" y="22786"/>
                  </a:cubicBezTo>
                  <a:cubicBezTo>
                    <a:pt x="14249" y="21677"/>
                    <a:pt x="14061" y="19438"/>
                    <a:pt x="17555" y="13391"/>
                  </a:cubicBezTo>
                  <a:cubicBezTo>
                    <a:pt x="17765" y="13098"/>
                    <a:pt x="17932" y="12764"/>
                    <a:pt x="18099" y="12450"/>
                  </a:cubicBezTo>
                  <a:cubicBezTo>
                    <a:pt x="18120" y="12429"/>
                    <a:pt x="18120" y="12387"/>
                    <a:pt x="18141" y="12366"/>
                  </a:cubicBezTo>
                  <a:cubicBezTo>
                    <a:pt x="20987" y="6675"/>
                    <a:pt x="16844" y="0"/>
                    <a:pt x="105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2" name="Google Shape;9532;p38"/>
            <p:cNvSpPr/>
            <p:nvPr/>
          </p:nvSpPr>
          <p:spPr>
            <a:xfrm>
              <a:off x="1703788" y="3842038"/>
              <a:ext cx="213950" cy="606800"/>
            </a:xfrm>
            <a:custGeom>
              <a:avLst/>
              <a:gdLst/>
              <a:ahLst/>
              <a:cxnLst/>
              <a:rect l="l" t="t" r="r" b="b"/>
              <a:pathLst>
                <a:path w="8558" h="24272" extrusionOk="0">
                  <a:moveTo>
                    <a:pt x="0" y="0"/>
                  </a:moveTo>
                  <a:lnTo>
                    <a:pt x="0" y="24271"/>
                  </a:lnTo>
                  <a:lnTo>
                    <a:pt x="2741" y="24271"/>
                  </a:lnTo>
                  <a:cubicBezTo>
                    <a:pt x="3348" y="24020"/>
                    <a:pt x="3766" y="23414"/>
                    <a:pt x="3745" y="22765"/>
                  </a:cubicBezTo>
                  <a:cubicBezTo>
                    <a:pt x="3745" y="21656"/>
                    <a:pt x="3557" y="19417"/>
                    <a:pt x="7051" y="13370"/>
                  </a:cubicBezTo>
                  <a:cubicBezTo>
                    <a:pt x="7261" y="13077"/>
                    <a:pt x="7449" y="12743"/>
                    <a:pt x="7616" y="12429"/>
                  </a:cubicBezTo>
                  <a:cubicBezTo>
                    <a:pt x="7637" y="12408"/>
                    <a:pt x="7637" y="12366"/>
                    <a:pt x="7658" y="12345"/>
                  </a:cubicBezTo>
                  <a:cubicBezTo>
                    <a:pt x="8244" y="11173"/>
                    <a:pt x="8558" y="9855"/>
                    <a:pt x="8558" y="8537"/>
                  </a:cubicBezTo>
                  <a:cubicBezTo>
                    <a:pt x="8558" y="3829"/>
                    <a:pt x="4729"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33" name="Google Shape;9533;p38"/>
          <p:cNvGrpSpPr/>
          <p:nvPr/>
        </p:nvGrpSpPr>
        <p:grpSpPr>
          <a:xfrm>
            <a:off x="189922" y="366673"/>
            <a:ext cx="972042" cy="908526"/>
            <a:chOff x="2993713" y="1450988"/>
            <a:chExt cx="752763" cy="703575"/>
          </a:xfrm>
        </p:grpSpPr>
        <p:sp>
          <p:nvSpPr>
            <p:cNvPr id="9534" name="Google Shape;9534;p38"/>
            <p:cNvSpPr/>
            <p:nvPr/>
          </p:nvSpPr>
          <p:spPr>
            <a:xfrm>
              <a:off x="2993725" y="1478688"/>
              <a:ext cx="752750" cy="648650"/>
            </a:xfrm>
            <a:custGeom>
              <a:avLst/>
              <a:gdLst/>
              <a:ahLst/>
              <a:cxnLst/>
              <a:rect l="l" t="t" r="r" b="b"/>
              <a:pathLst>
                <a:path w="30110" h="25946" extrusionOk="0">
                  <a:moveTo>
                    <a:pt x="19050" y="13360"/>
                  </a:moveTo>
                  <a:cubicBezTo>
                    <a:pt x="20348" y="13360"/>
                    <a:pt x="21594" y="14367"/>
                    <a:pt x="21594" y="15882"/>
                  </a:cubicBezTo>
                  <a:cubicBezTo>
                    <a:pt x="21594" y="17284"/>
                    <a:pt x="20464" y="18414"/>
                    <a:pt x="19062" y="18414"/>
                  </a:cubicBezTo>
                  <a:cubicBezTo>
                    <a:pt x="16823" y="18414"/>
                    <a:pt x="15693" y="15694"/>
                    <a:pt x="17284" y="14104"/>
                  </a:cubicBezTo>
                  <a:cubicBezTo>
                    <a:pt x="17798" y="13590"/>
                    <a:pt x="18430" y="13360"/>
                    <a:pt x="19050" y="13360"/>
                  </a:cubicBezTo>
                  <a:close/>
                  <a:moveTo>
                    <a:pt x="17912" y="1"/>
                  </a:moveTo>
                  <a:cubicBezTo>
                    <a:pt x="17025" y="1"/>
                    <a:pt x="16090" y="75"/>
                    <a:pt x="15108" y="231"/>
                  </a:cubicBezTo>
                  <a:cubicBezTo>
                    <a:pt x="3558" y="2052"/>
                    <a:pt x="1" y="16196"/>
                    <a:pt x="7491" y="22829"/>
                  </a:cubicBezTo>
                  <a:cubicBezTo>
                    <a:pt x="10008" y="25060"/>
                    <a:pt x="12097" y="25946"/>
                    <a:pt x="13861" y="25946"/>
                  </a:cubicBezTo>
                  <a:cubicBezTo>
                    <a:pt x="17011" y="25946"/>
                    <a:pt x="19130" y="23126"/>
                    <a:pt x="20820" y="20109"/>
                  </a:cubicBezTo>
                  <a:cubicBezTo>
                    <a:pt x="21144" y="19613"/>
                    <a:pt x="21693" y="19326"/>
                    <a:pt x="22278" y="19326"/>
                  </a:cubicBezTo>
                  <a:cubicBezTo>
                    <a:pt x="22336" y="19326"/>
                    <a:pt x="22394" y="19329"/>
                    <a:pt x="22452" y="19335"/>
                  </a:cubicBezTo>
                  <a:cubicBezTo>
                    <a:pt x="22730" y="19365"/>
                    <a:pt x="23050" y="19386"/>
                    <a:pt x="23398" y="19386"/>
                  </a:cubicBezTo>
                  <a:cubicBezTo>
                    <a:pt x="25465" y="19386"/>
                    <a:pt x="28531" y="18631"/>
                    <a:pt x="29712" y="14459"/>
                  </a:cubicBezTo>
                  <a:cubicBezTo>
                    <a:pt x="30110" y="13120"/>
                    <a:pt x="29984" y="10128"/>
                    <a:pt x="29984" y="10128"/>
                  </a:cubicBezTo>
                  <a:cubicBezTo>
                    <a:pt x="29733" y="6404"/>
                    <a:pt x="26741" y="3454"/>
                    <a:pt x="26741" y="3454"/>
                  </a:cubicBezTo>
                  <a:cubicBezTo>
                    <a:pt x="24717" y="1395"/>
                    <a:pt x="21766" y="1"/>
                    <a:pt x="17912" y="1"/>
                  </a:cubicBezTo>
                  <a:close/>
                </a:path>
              </a:pathLst>
            </a:custGeom>
            <a:solidFill>
              <a:srgbClr val="FFC675"/>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5" name="Google Shape;9535;p38"/>
            <p:cNvSpPr/>
            <p:nvPr/>
          </p:nvSpPr>
          <p:spPr>
            <a:xfrm>
              <a:off x="3202450" y="1913388"/>
              <a:ext cx="149100" cy="127400"/>
            </a:xfrm>
            <a:custGeom>
              <a:avLst/>
              <a:gdLst/>
              <a:ahLst/>
              <a:cxnLst/>
              <a:rect l="l" t="t" r="r" b="b"/>
              <a:pathLst>
                <a:path w="5964" h="5096" extrusionOk="0">
                  <a:moveTo>
                    <a:pt x="3411" y="1"/>
                  </a:moveTo>
                  <a:cubicBezTo>
                    <a:pt x="1151" y="1"/>
                    <a:pt x="0" y="2742"/>
                    <a:pt x="1611" y="4353"/>
                  </a:cubicBezTo>
                  <a:cubicBezTo>
                    <a:pt x="2125" y="4866"/>
                    <a:pt x="2760" y="5096"/>
                    <a:pt x="3385" y="5096"/>
                  </a:cubicBezTo>
                  <a:cubicBezTo>
                    <a:pt x="4697" y="5096"/>
                    <a:pt x="5963" y="4084"/>
                    <a:pt x="5963" y="2553"/>
                  </a:cubicBezTo>
                  <a:cubicBezTo>
                    <a:pt x="5963" y="1131"/>
                    <a:pt x="4813" y="1"/>
                    <a:pt x="3411" y="1"/>
                  </a:cubicBezTo>
                  <a:close/>
                </a:path>
              </a:pathLst>
            </a:custGeom>
            <a:solidFill>
              <a:srgbClr val="FF7D30"/>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6" name="Google Shape;9536;p38"/>
            <p:cNvSpPr/>
            <p:nvPr/>
          </p:nvSpPr>
          <p:spPr>
            <a:xfrm>
              <a:off x="3131300" y="1739213"/>
              <a:ext cx="148575" cy="127225"/>
            </a:xfrm>
            <a:custGeom>
              <a:avLst/>
              <a:gdLst/>
              <a:ahLst/>
              <a:cxnLst/>
              <a:rect l="l" t="t" r="r" b="b"/>
              <a:pathLst>
                <a:path w="5943" h="5089" extrusionOk="0">
                  <a:moveTo>
                    <a:pt x="3411" y="0"/>
                  </a:moveTo>
                  <a:cubicBezTo>
                    <a:pt x="1131" y="0"/>
                    <a:pt x="1" y="2741"/>
                    <a:pt x="1612" y="4331"/>
                  </a:cubicBezTo>
                  <a:cubicBezTo>
                    <a:pt x="2128" y="4855"/>
                    <a:pt x="2767" y="5089"/>
                    <a:pt x="3393" y="5089"/>
                  </a:cubicBezTo>
                  <a:cubicBezTo>
                    <a:pt x="4694" y="5089"/>
                    <a:pt x="5943" y="4078"/>
                    <a:pt x="5943" y="2553"/>
                  </a:cubicBezTo>
                  <a:cubicBezTo>
                    <a:pt x="5943" y="1130"/>
                    <a:pt x="4813" y="0"/>
                    <a:pt x="3411" y="0"/>
                  </a:cubicBezTo>
                  <a:close/>
                </a:path>
              </a:pathLst>
            </a:custGeom>
            <a:solidFill>
              <a:srgbClr val="FFF85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7" name="Google Shape;9537;p38"/>
            <p:cNvSpPr/>
            <p:nvPr/>
          </p:nvSpPr>
          <p:spPr>
            <a:xfrm>
              <a:off x="3194600" y="1574963"/>
              <a:ext cx="149100" cy="127400"/>
            </a:xfrm>
            <a:custGeom>
              <a:avLst/>
              <a:gdLst/>
              <a:ahLst/>
              <a:cxnLst/>
              <a:rect l="l" t="t" r="r" b="b"/>
              <a:pathLst>
                <a:path w="5964" h="5096" extrusionOk="0">
                  <a:moveTo>
                    <a:pt x="3411" y="0"/>
                  </a:moveTo>
                  <a:cubicBezTo>
                    <a:pt x="1151" y="0"/>
                    <a:pt x="0" y="2741"/>
                    <a:pt x="1612" y="4352"/>
                  </a:cubicBezTo>
                  <a:cubicBezTo>
                    <a:pt x="2132" y="4866"/>
                    <a:pt x="2769" y="5095"/>
                    <a:pt x="3394" y="5095"/>
                  </a:cubicBezTo>
                  <a:cubicBezTo>
                    <a:pt x="4706" y="5095"/>
                    <a:pt x="5964" y="4083"/>
                    <a:pt x="5964" y="2553"/>
                  </a:cubicBezTo>
                  <a:cubicBezTo>
                    <a:pt x="5964" y="1151"/>
                    <a:pt x="4813" y="0"/>
                    <a:pt x="3411" y="0"/>
                  </a:cubicBezTo>
                  <a:close/>
                </a:path>
              </a:pathLst>
            </a:custGeom>
            <a:solidFill>
              <a:srgbClr val="709DB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8" name="Google Shape;9538;p38"/>
            <p:cNvSpPr/>
            <p:nvPr/>
          </p:nvSpPr>
          <p:spPr>
            <a:xfrm>
              <a:off x="3367750" y="1544088"/>
              <a:ext cx="149100" cy="127250"/>
            </a:xfrm>
            <a:custGeom>
              <a:avLst/>
              <a:gdLst/>
              <a:ahLst/>
              <a:cxnLst/>
              <a:rect l="l" t="t" r="r" b="b"/>
              <a:pathLst>
                <a:path w="5964" h="5090" extrusionOk="0">
                  <a:moveTo>
                    <a:pt x="3411" y="1"/>
                  </a:moveTo>
                  <a:cubicBezTo>
                    <a:pt x="1151" y="1"/>
                    <a:pt x="0" y="2742"/>
                    <a:pt x="1611" y="4332"/>
                  </a:cubicBezTo>
                  <a:cubicBezTo>
                    <a:pt x="2128" y="4855"/>
                    <a:pt x="2768" y="5089"/>
                    <a:pt x="3397" y="5089"/>
                  </a:cubicBezTo>
                  <a:cubicBezTo>
                    <a:pt x="4705" y="5089"/>
                    <a:pt x="5963" y="4079"/>
                    <a:pt x="5963" y="2553"/>
                  </a:cubicBezTo>
                  <a:cubicBezTo>
                    <a:pt x="5963" y="1131"/>
                    <a:pt x="4813" y="1"/>
                    <a:pt x="3411" y="1"/>
                  </a:cubicBezTo>
                  <a:close/>
                </a:path>
              </a:pathLst>
            </a:custGeom>
            <a:solidFill>
              <a:srgbClr val="39B44A"/>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9" name="Google Shape;9539;p38"/>
            <p:cNvSpPr/>
            <p:nvPr/>
          </p:nvSpPr>
          <p:spPr>
            <a:xfrm>
              <a:off x="3438350" y="1963088"/>
              <a:ext cx="94200" cy="191475"/>
            </a:xfrm>
            <a:custGeom>
              <a:avLst/>
              <a:gdLst/>
              <a:ahLst/>
              <a:cxnLst/>
              <a:rect l="l" t="t" r="r" b="b"/>
              <a:pathLst>
                <a:path w="3768" h="7659" extrusionOk="0">
                  <a:moveTo>
                    <a:pt x="1717" y="0"/>
                  </a:moveTo>
                  <a:cubicBezTo>
                    <a:pt x="1131" y="649"/>
                    <a:pt x="859" y="1821"/>
                    <a:pt x="440" y="3118"/>
                  </a:cubicBezTo>
                  <a:cubicBezTo>
                    <a:pt x="22" y="4583"/>
                    <a:pt x="1" y="6152"/>
                    <a:pt x="377" y="7659"/>
                  </a:cubicBezTo>
                  <a:cubicBezTo>
                    <a:pt x="1570" y="6654"/>
                    <a:pt x="2449" y="5357"/>
                    <a:pt x="2951" y="3892"/>
                  </a:cubicBezTo>
                  <a:cubicBezTo>
                    <a:pt x="3349" y="2616"/>
                    <a:pt x="3767" y="1486"/>
                    <a:pt x="3683" y="607"/>
                  </a:cubicBezTo>
                  <a:lnTo>
                    <a:pt x="1717" y="0"/>
                  </a:lnTo>
                  <a:close/>
                </a:path>
              </a:pathLst>
            </a:custGeom>
            <a:solidFill>
              <a:srgbClr val="FF9E2F"/>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0" name="Google Shape;9540;p38"/>
            <p:cNvSpPr/>
            <p:nvPr/>
          </p:nvSpPr>
          <p:spPr>
            <a:xfrm>
              <a:off x="3481250" y="1450988"/>
              <a:ext cx="195150" cy="527300"/>
            </a:xfrm>
            <a:custGeom>
              <a:avLst/>
              <a:gdLst/>
              <a:ahLst/>
              <a:cxnLst/>
              <a:rect l="l" t="t" r="r" b="b"/>
              <a:pathLst>
                <a:path w="7806" h="21092" extrusionOk="0">
                  <a:moveTo>
                    <a:pt x="7156" y="0"/>
                  </a:moveTo>
                  <a:lnTo>
                    <a:pt x="1" y="20484"/>
                  </a:lnTo>
                  <a:lnTo>
                    <a:pt x="1967" y="21091"/>
                  </a:lnTo>
                  <a:lnTo>
                    <a:pt x="7805" y="209"/>
                  </a:lnTo>
                  <a:lnTo>
                    <a:pt x="7156" y="0"/>
                  </a:lnTo>
                  <a:close/>
                </a:path>
              </a:pathLst>
            </a:custGeom>
            <a:solidFill>
              <a:srgbClr val="F53A00"/>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1" name="Google Shape;9541;p38"/>
            <p:cNvSpPr/>
            <p:nvPr/>
          </p:nvSpPr>
          <p:spPr>
            <a:xfrm>
              <a:off x="3481250" y="1882538"/>
              <a:ext cx="71700" cy="95750"/>
            </a:xfrm>
            <a:custGeom>
              <a:avLst/>
              <a:gdLst/>
              <a:ahLst/>
              <a:cxnLst/>
              <a:rect l="l" t="t" r="r" b="b"/>
              <a:pathLst>
                <a:path w="2868" h="3830" extrusionOk="0">
                  <a:moveTo>
                    <a:pt x="1109" y="0"/>
                  </a:moveTo>
                  <a:lnTo>
                    <a:pt x="1" y="3222"/>
                  </a:lnTo>
                  <a:lnTo>
                    <a:pt x="1967" y="3829"/>
                  </a:lnTo>
                  <a:lnTo>
                    <a:pt x="2867" y="565"/>
                  </a:lnTo>
                  <a:lnTo>
                    <a:pt x="1109" y="0"/>
                  </a:lnTo>
                  <a:close/>
                </a:path>
              </a:pathLst>
            </a:custGeom>
            <a:solidFill>
              <a:srgbClr val="E5E5E5"/>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2" name="Google Shape;9542;p38"/>
            <p:cNvSpPr/>
            <p:nvPr/>
          </p:nvSpPr>
          <p:spPr>
            <a:xfrm>
              <a:off x="3474450" y="1958038"/>
              <a:ext cx="62275" cy="25600"/>
            </a:xfrm>
            <a:custGeom>
              <a:avLst/>
              <a:gdLst/>
              <a:ahLst/>
              <a:cxnLst/>
              <a:rect l="l" t="t" r="r" b="b"/>
              <a:pathLst>
                <a:path w="2491" h="1024" extrusionOk="0">
                  <a:moveTo>
                    <a:pt x="205" y="1"/>
                  </a:moveTo>
                  <a:cubicBezTo>
                    <a:pt x="126" y="1"/>
                    <a:pt x="59" y="53"/>
                    <a:pt x="42" y="119"/>
                  </a:cubicBezTo>
                  <a:cubicBezTo>
                    <a:pt x="1" y="223"/>
                    <a:pt x="63" y="328"/>
                    <a:pt x="168" y="370"/>
                  </a:cubicBezTo>
                  <a:lnTo>
                    <a:pt x="2218" y="1018"/>
                  </a:lnTo>
                  <a:cubicBezTo>
                    <a:pt x="2236" y="1022"/>
                    <a:pt x="2253" y="1024"/>
                    <a:pt x="2270" y="1024"/>
                  </a:cubicBezTo>
                  <a:cubicBezTo>
                    <a:pt x="2356" y="1024"/>
                    <a:pt x="2435" y="980"/>
                    <a:pt x="2470" y="893"/>
                  </a:cubicBezTo>
                  <a:cubicBezTo>
                    <a:pt x="2490" y="788"/>
                    <a:pt x="2428" y="684"/>
                    <a:pt x="2344" y="663"/>
                  </a:cubicBezTo>
                  <a:lnTo>
                    <a:pt x="273" y="14"/>
                  </a:lnTo>
                  <a:cubicBezTo>
                    <a:pt x="250" y="5"/>
                    <a:pt x="227" y="1"/>
                    <a:pt x="205" y="1"/>
                  </a:cubicBezTo>
                  <a:close/>
                </a:path>
              </a:pathLst>
            </a:custGeom>
            <a:solidFill>
              <a:srgbClr val="808080"/>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3" name="Google Shape;9543;p38"/>
            <p:cNvSpPr/>
            <p:nvPr/>
          </p:nvSpPr>
          <p:spPr>
            <a:xfrm>
              <a:off x="3500075" y="1876638"/>
              <a:ext cx="62275" cy="25900"/>
            </a:xfrm>
            <a:custGeom>
              <a:avLst/>
              <a:gdLst/>
              <a:ahLst/>
              <a:cxnLst/>
              <a:rect l="l" t="t" r="r" b="b"/>
              <a:pathLst>
                <a:path w="2491" h="1036" extrusionOk="0">
                  <a:moveTo>
                    <a:pt x="221" y="1"/>
                  </a:moveTo>
                  <a:cubicBezTo>
                    <a:pt x="135" y="1"/>
                    <a:pt x="57" y="44"/>
                    <a:pt x="22" y="132"/>
                  </a:cubicBezTo>
                  <a:cubicBezTo>
                    <a:pt x="1" y="236"/>
                    <a:pt x="64" y="341"/>
                    <a:pt x="147" y="362"/>
                  </a:cubicBezTo>
                  <a:lnTo>
                    <a:pt x="2219" y="1031"/>
                  </a:lnTo>
                  <a:cubicBezTo>
                    <a:pt x="2232" y="1034"/>
                    <a:pt x="2246" y="1035"/>
                    <a:pt x="2260" y="1035"/>
                  </a:cubicBezTo>
                  <a:cubicBezTo>
                    <a:pt x="2349" y="1035"/>
                    <a:pt x="2431" y="978"/>
                    <a:pt x="2449" y="906"/>
                  </a:cubicBezTo>
                  <a:cubicBezTo>
                    <a:pt x="2491" y="801"/>
                    <a:pt x="2428" y="697"/>
                    <a:pt x="2344" y="655"/>
                  </a:cubicBezTo>
                  <a:lnTo>
                    <a:pt x="273" y="6"/>
                  </a:lnTo>
                  <a:cubicBezTo>
                    <a:pt x="255" y="3"/>
                    <a:pt x="238" y="1"/>
                    <a:pt x="221" y="1"/>
                  </a:cubicBezTo>
                  <a:close/>
                </a:path>
              </a:pathLst>
            </a:custGeom>
            <a:solidFill>
              <a:srgbClr val="808080"/>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4" name="Google Shape;9544;p38"/>
            <p:cNvSpPr/>
            <p:nvPr/>
          </p:nvSpPr>
          <p:spPr>
            <a:xfrm>
              <a:off x="2993713" y="1478688"/>
              <a:ext cx="752750" cy="648650"/>
            </a:xfrm>
            <a:custGeom>
              <a:avLst/>
              <a:gdLst/>
              <a:ahLst/>
              <a:cxnLst/>
              <a:rect l="l" t="t" r="r" b="b"/>
              <a:pathLst>
                <a:path w="30110" h="25946" extrusionOk="0">
                  <a:moveTo>
                    <a:pt x="19050" y="13360"/>
                  </a:moveTo>
                  <a:cubicBezTo>
                    <a:pt x="20348" y="13360"/>
                    <a:pt x="21594" y="14367"/>
                    <a:pt x="21594" y="15882"/>
                  </a:cubicBezTo>
                  <a:cubicBezTo>
                    <a:pt x="21594" y="17284"/>
                    <a:pt x="20464" y="18414"/>
                    <a:pt x="19062" y="18414"/>
                  </a:cubicBezTo>
                  <a:cubicBezTo>
                    <a:pt x="16823" y="18414"/>
                    <a:pt x="15693" y="15694"/>
                    <a:pt x="17284" y="14104"/>
                  </a:cubicBezTo>
                  <a:cubicBezTo>
                    <a:pt x="17798" y="13590"/>
                    <a:pt x="18430" y="13360"/>
                    <a:pt x="19050" y="13360"/>
                  </a:cubicBezTo>
                  <a:close/>
                  <a:moveTo>
                    <a:pt x="17912" y="1"/>
                  </a:moveTo>
                  <a:cubicBezTo>
                    <a:pt x="17025" y="1"/>
                    <a:pt x="16090" y="75"/>
                    <a:pt x="15108" y="231"/>
                  </a:cubicBezTo>
                  <a:cubicBezTo>
                    <a:pt x="3558" y="2052"/>
                    <a:pt x="1" y="16196"/>
                    <a:pt x="7491" y="22829"/>
                  </a:cubicBezTo>
                  <a:cubicBezTo>
                    <a:pt x="10008" y="25060"/>
                    <a:pt x="12097" y="25946"/>
                    <a:pt x="13861" y="25946"/>
                  </a:cubicBezTo>
                  <a:cubicBezTo>
                    <a:pt x="17011" y="25946"/>
                    <a:pt x="19130" y="23126"/>
                    <a:pt x="20820" y="20109"/>
                  </a:cubicBezTo>
                  <a:cubicBezTo>
                    <a:pt x="21144" y="19613"/>
                    <a:pt x="21693" y="19326"/>
                    <a:pt x="22278" y="19326"/>
                  </a:cubicBezTo>
                  <a:cubicBezTo>
                    <a:pt x="22336" y="19326"/>
                    <a:pt x="22394" y="19329"/>
                    <a:pt x="22452" y="19335"/>
                  </a:cubicBezTo>
                  <a:cubicBezTo>
                    <a:pt x="22730" y="19365"/>
                    <a:pt x="23050" y="19386"/>
                    <a:pt x="23398" y="19386"/>
                  </a:cubicBezTo>
                  <a:cubicBezTo>
                    <a:pt x="25465" y="19386"/>
                    <a:pt x="28531" y="18631"/>
                    <a:pt x="29712" y="14459"/>
                  </a:cubicBezTo>
                  <a:cubicBezTo>
                    <a:pt x="30110" y="13120"/>
                    <a:pt x="29984" y="10128"/>
                    <a:pt x="29984" y="10128"/>
                  </a:cubicBezTo>
                  <a:cubicBezTo>
                    <a:pt x="29733" y="6404"/>
                    <a:pt x="26741" y="3454"/>
                    <a:pt x="26741" y="3454"/>
                  </a:cubicBezTo>
                  <a:cubicBezTo>
                    <a:pt x="24717" y="1395"/>
                    <a:pt x="21766" y="1"/>
                    <a:pt x="17912" y="1"/>
                  </a:cubicBezTo>
                  <a:close/>
                </a:path>
              </a:pathLst>
            </a:custGeom>
            <a:solidFill>
              <a:srgbClr val="FFC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5" name="Google Shape;9545;p38"/>
            <p:cNvSpPr/>
            <p:nvPr/>
          </p:nvSpPr>
          <p:spPr>
            <a:xfrm>
              <a:off x="3202438" y="1913388"/>
              <a:ext cx="149100" cy="127400"/>
            </a:xfrm>
            <a:custGeom>
              <a:avLst/>
              <a:gdLst/>
              <a:ahLst/>
              <a:cxnLst/>
              <a:rect l="l" t="t" r="r" b="b"/>
              <a:pathLst>
                <a:path w="5964" h="5096" extrusionOk="0">
                  <a:moveTo>
                    <a:pt x="3411" y="1"/>
                  </a:moveTo>
                  <a:cubicBezTo>
                    <a:pt x="1151" y="1"/>
                    <a:pt x="0" y="2742"/>
                    <a:pt x="1611" y="4353"/>
                  </a:cubicBezTo>
                  <a:cubicBezTo>
                    <a:pt x="2125" y="4866"/>
                    <a:pt x="2760" y="5096"/>
                    <a:pt x="3385" y="5096"/>
                  </a:cubicBezTo>
                  <a:cubicBezTo>
                    <a:pt x="4697" y="5096"/>
                    <a:pt x="5963" y="4084"/>
                    <a:pt x="5963" y="2553"/>
                  </a:cubicBezTo>
                  <a:cubicBezTo>
                    <a:pt x="5963" y="1131"/>
                    <a:pt x="4813" y="1"/>
                    <a:pt x="34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6" name="Google Shape;9546;p38"/>
            <p:cNvSpPr/>
            <p:nvPr/>
          </p:nvSpPr>
          <p:spPr>
            <a:xfrm>
              <a:off x="3131288" y="1739213"/>
              <a:ext cx="148575" cy="127225"/>
            </a:xfrm>
            <a:custGeom>
              <a:avLst/>
              <a:gdLst/>
              <a:ahLst/>
              <a:cxnLst/>
              <a:rect l="l" t="t" r="r" b="b"/>
              <a:pathLst>
                <a:path w="5943" h="5089" extrusionOk="0">
                  <a:moveTo>
                    <a:pt x="3411" y="0"/>
                  </a:moveTo>
                  <a:cubicBezTo>
                    <a:pt x="1131" y="0"/>
                    <a:pt x="1" y="2741"/>
                    <a:pt x="1612" y="4331"/>
                  </a:cubicBezTo>
                  <a:cubicBezTo>
                    <a:pt x="2128" y="4855"/>
                    <a:pt x="2767" y="5089"/>
                    <a:pt x="3393" y="5089"/>
                  </a:cubicBezTo>
                  <a:cubicBezTo>
                    <a:pt x="4694" y="5089"/>
                    <a:pt x="5943" y="4078"/>
                    <a:pt x="5943" y="2553"/>
                  </a:cubicBezTo>
                  <a:cubicBezTo>
                    <a:pt x="5943" y="1130"/>
                    <a:pt x="4813" y="0"/>
                    <a:pt x="34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7" name="Google Shape;9547;p38"/>
            <p:cNvSpPr/>
            <p:nvPr/>
          </p:nvSpPr>
          <p:spPr>
            <a:xfrm>
              <a:off x="3194588" y="1574963"/>
              <a:ext cx="149100" cy="127400"/>
            </a:xfrm>
            <a:custGeom>
              <a:avLst/>
              <a:gdLst/>
              <a:ahLst/>
              <a:cxnLst/>
              <a:rect l="l" t="t" r="r" b="b"/>
              <a:pathLst>
                <a:path w="5964" h="5096" extrusionOk="0">
                  <a:moveTo>
                    <a:pt x="3411" y="0"/>
                  </a:moveTo>
                  <a:cubicBezTo>
                    <a:pt x="1151" y="0"/>
                    <a:pt x="0" y="2741"/>
                    <a:pt x="1612" y="4352"/>
                  </a:cubicBezTo>
                  <a:cubicBezTo>
                    <a:pt x="2132" y="4866"/>
                    <a:pt x="2769" y="5095"/>
                    <a:pt x="3394" y="5095"/>
                  </a:cubicBezTo>
                  <a:cubicBezTo>
                    <a:pt x="4706" y="5095"/>
                    <a:pt x="5964" y="4083"/>
                    <a:pt x="5964" y="2553"/>
                  </a:cubicBezTo>
                  <a:cubicBezTo>
                    <a:pt x="5964" y="1151"/>
                    <a:pt x="4813" y="0"/>
                    <a:pt x="3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8" name="Google Shape;9548;p38"/>
            <p:cNvSpPr/>
            <p:nvPr/>
          </p:nvSpPr>
          <p:spPr>
            <a:xfrm>
              <a:off x="3367738" y="1544088"/>
              <a:ext cx="149100" cy="127250"/>
            </a:xfrm>
            <a:custGeom>
              <a:avLst/>
              <a:gdLst/>
              <a:ahLst/>
              <a:cxnLst/>
              <a:rect l="l" t="t" r="r" b="b"/>
              <a:pathLst>
                <a:path w="5964" h="5090" extrusionOk="0">
                  <a:moveTo>
                    <a:pt x="3411" y="1"/>
                  </a:moveTo>
                  <a:cubicBezTo>
                    <a:pt x="1151" y="1"/>
                    <a:pt x="0" y="2742"/>
                    <a:pt x="1611" y="4332"/>
                  </a:cubicBezTo>
                  <a:cubicBezTo>
                    <a:pt x="2128" y="4855"/>
                    <a:pt x="2768" y="5089"/>
                    <a:pt x="3397" y="5089"/>
                  </a:cubicBezTo>
                  <a:cubicBezTo>
                    <a:pt x="4705" y="5089"/>
                    <a:pt x="5963" y="4079"/>
                    <a:pt x="5963" y="2553"/>
                  </a:cubicBezTo>
                  <a:cubicBezTo>
                    <a:pt x="5963" y="1131"/>
                    <a:pt x="4813" y="1"/>
                    <a:pt x="3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9" name="Google Shape;9549;p38"/>
            <p:cNvSpPr/>
            <p:nvPr/>
          </p:nvSpPr>
          <p:spPr>
            <a:xfrm>
              <a:off x="3438338" y="1963088"/>
              <a:ext cx="94200" cy="191475"/>
            </a:xfrm>
            <a:custGeom>
              <a:avLst/>
              <a:gdLst/>
              <a:ahLst/>
              <a:cxnLst/>
              <a:rect l="l" t="t" r="r" b="b"/>
              <a:pathLst>
                <a:path w="3768" h="7659" extrusionOk="0">
                  <a:moveTo>
                    <a:pt x="1717" y="0"/>
                  </a:moveTo>
                  <a:cubicBezTo>
                    <a:pt x="1131" y="649"/>
                    <a:pt x="859" y="1821"/>
                    <a:pt x="440" y="3118"/>
                  </a:cubicBezTo>
                  <a:cubicBezTo>
                    <a:pt x="22" y="4583"/>
                    <a:pt x="1" y="6152"/>
                    <a:pt x="377" y="7659"/>
                  </a:cubicBezTo>
                  <a:cubicBezTo>
                    <a:pt x="1570" y="6654"/>
                    <a:pt x="2449" y="5357"/>
                    <a:pt x="2951" y="3892"/>
                  </a:cubicBezTo>
                  <a:cubicBezTo>
                    <a:pt x="3349" y="2616"/>
                    <a:pt x="3767" y="1486"/>
                    <a:pt x="3683" y="607"/>
                  </a:cubicBezTo>
                  <a:lnTo>
                    <a:pt x="17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0" name="Google Shape;9550;p38"/>
            <p:cNvSpPr/>
            <p:nvPr/>
          </p:nvSpPr>
          <p:spPr>
            <a:xfrm>
              <a:off x="3481238" y="1450988"/>
              <a:ext cx="195150" cy="527300"/>
            </a:xfrm>
            <a:custGeom>
              <a:avLst/>
              <a:gdLst/>
              <a:ahLst/>
              <a:cxnLst/>
              <a:rect l="l" t="t" r="r" b="b"/>
              <a:pathLst>
                <a:path w="7806" h="21092" extrusionOk="0">
                  <a:moveTo>
                    <a:pt x="7156" y="0"/>
                  </a:moveTo>
                  <a:lnTo>
                    <a:pt x="1" y="20484"/>
                  </a:lnTo>
                  <a:lnTo>
                    <a:pt x="1967" y="21091"/>
                  </a:lnTo>
                  <a:lnTo>
                    <a:pt x="7805" y="209"/>
                  </a:lnTo>
                  <a:lnTo>
                    <a:pt x="71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1" name="Google Shape;9551;p38"/>
            <p:cNvSpPr/>
            <p:nvPr/>
          </p:nvSpPr>
          <p:spPr>
            <a:xfrm>
              <a:off x="3481238" y="1882538"/>
              <a:ext cx="71700" cy="95750"/>
            </a:xfrm>
            <a:custGeom>
              <a:avLst/>
              <a:gdLst/>
              <a:ahLst/>
              <a:cxnLst/>
              <a:rect l="l" t="t" r="r" b="b"/>
              <a:pathLst>
                <a:path w="2868" h="3830" extrusionOk="0">
                  <a:moveTo>
                    <a:pt x="1109" y="0"/>
                  </a:moveTo>
                  <a:lnTo>
                    <a:pt x="1" y="3222"/>
                  </a:lnTo>
                  <a:lnTo>
                    <a:pt x="1967" y="3829"/>
                  </a:lnTo>
                  <a:lnTo>
                    <a:pt x="2867" y="565"/>
                  </a:lnTo>
                  <a:lnTo>
                    <a:pt x="11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2" name="Google Shape;9552;p38"/>
            <p:cNvSpPr/>
            <p:nvPr/>
          </p:nvSpPr>
          <p:spPr>
            <a:xfrm>
              <a:off x="3474438" y="1958038"/>
              <a:ext cx="62275" cy="25600"/>
            </a:xfrm>
            <a:custGeom>
              <a:avLst/>
              <a:gdLst/>
              <a:ahLst/>
              <a:cxnLst/>
              <a:rect l="l" t="t" r="r" b="b"/>
              <a:pathLst>
                <a:path w="2491" h="1024" extrusionOk="0">
                  <a:moveTo>
                    <a:pt x="205" y="1"/>
                  </a:moveTo>
                  <a:cubicBezTo>
                    <a:pt x="126" y="1"/>
                    <a:pt x="59" y="53"/>
                    <a:pt x="42" y="119"/>
                  </a:cubicBezTo>
                  <a:cubicBezTo>
                    <a:pt x="1" y="223"/>
                    <a:pt x="63" y="328"/>
                    <a:pt x="168" y="370"/>
                  </a:cubicBezTo>
                  <a:lnTo>
                    <a:pt x="2218" y="1018"/>
                  </a:lnTo>
                  <a:cubicBezTo>
                    <a:pt x="2236" y="1022"/>
                    <a:pt x="2253" y="1024"/>
                    <a:pt x="2270" y="1024"/>
                  </a:cubicBezTo>
                  <a:cubicBezTo>
                    <a:pt x="2356" y="1024"/>
                    <a:pt x="2435" y="980"/>
                    <a:pt x="2470" y="893"/>
                  </a:cubicBezTo>
                  <a:cubicBezTo>
                    <a:pt x="2490" y="788"/>
                    <a:pt x="2428" y="684"/>
                    <a:pt x="2344" y="663"/>
                  </a:cubicBezTo>
                  <a:lnTo>
                    <a:pt x="273" y="14"/>
                  </a:lnTo>
                  <a:cubicBezTo>
                    <a:pt x="250" y="5"/>
                    <a:pt x="227" y="1"/>
                    <a:pt x="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3" name="Google Shape;9553;p38"/>
            <p:cNvSpPr/>
            <p:nvPr/>
          </p:nvSpPr>
          <p:spPr>
            <a:xfrm>
              <a:off x="3500063" y="1876638"/>
              <a:ext cx="62275" cy="25900"/>
            </a:xfrm>
            <a:custGeom>
              <a:avLst/>
              <a:gdLst/>
              <a:ahLst/>
              <a:cxnLst/>
              <a:rect l="l" t="t" r="r" b="b"/>
              <a:pathLst>
                <a:path w="2491" h="1036" extrusionOk="0">
                  <a:moveTo>
                    <a:pt x="221" y="1"/>
                  </a:moveTo>
                  <a:cubicBezTo>
                    <a:pt x="135" y="1"/>
                    <a:pt x="57" y="44"/>
                    <a:pt x="22" y="132"/>
                  </a:cubicBezTo>
                  <a:cubicBezTo>
                    <a:pt x="1" y="236"/>
                    <a:pt x="64" y="341"/>
                    <a:pt x="147" y="362"/>
                  </a:cubicBezTo>
                  <a:lnTo>
                    <a:pt x="2219" y="1031"/>
                  </a:lnTo>
                  <a:cubicBezTo>
                    <a:pt x="2232" y="1034"/>
                    <a:pt x="2246" y="1035"/>
                    <a:pt x="2260" y="1035"/>
                  </a:cubicBezTo>
                  <a:cubicBezTo>
                    <a:pt x="2349" y="1035"/>
                    <a:pt x="2431" y="978"/>
                    <a:pt x="2449" y="906"/>
                  </a:cubicBezTo>
                  <a:cubicBezTo>
                    <a:pt x="2491" y="801"/>
                    <a:pt x="2428" y="697"/>
                    <a:pt x="2344" y="655"/>
                  </a:cubicBezTo>
                  <a:lnTo>
                    <a:pt x="273" y="6"/>
                  </a:lnTo>
                  <a:cubicBezTo>
                    <a:pt x="255" y="3"/>
                    <a:pt x="238" y="1"/>
                    <a:pt x="2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54" name="Google Shape;9554;p38"/>
          <p:cNvGrpSpPr/>
          <p:nvPr/>
        </p:nvGrpSpPr>
        <p:grpSpPr>
          <a:xfrm rot="1303882">
            <a:off x="6829839" y="387469"/>
            <a:ext cx="1052402" cy="866927"/>
            <a:chOff x="4399263" y="2810788"/>
            <a:chExt cx="815013" cy="671375"/>
          </a:xfrm>
        </p:grpSpPr>
        <p:sp>
          <p:nvSpPr>
            <p:cNvPr id="9555" name="Google Shape;9555;p38"/>
            <p:cNvSpPr/>
            <p:nvPr/>
          </p:nvSpPr>
          <p:spPr>
            <a:xfrm>
              <a:off x="4399275" y="2810788"/>
              <a:ext cx="815000" cy="332350"/>
            </a:xfrm>
            <a:custGeom>
              <a:avLst/>
              <a:gdLst/>
              <a:ahLst/>
              <a:cxnLst/>
              <a:rect l="l" t="t" r="r" b="b"/>
              <a:pathLst>
                <a:path w="32600" h="13294" extrusionOk="0">
                  <a:moveTo>
                    <a:pt x="1877" y="0"/>
                  </a:moveTo>
                  <a:cubicBezTo>
                    <a:pt x="1477" y="0"/>
                    <a:pt x="1106" y="256"/>
                    <a:pt x="984" y="658"/>
                  </a:cubicBezTo>
                  <a:lnTo>
                    <a:pt x="147" y="3609"/>
                  </a:lnTo>
                  <a:cubicBezTo>
                    <a:pt x="0" y="4090"/>
                    <a:pt x="272" y="4592"/>
                    <a:pt x="754" y="4738"/>
                  </a:cubicBezTo>
                  <a:lnTo>
                    <a:pt x="30507" y="13254"/>
                  </a:lnTo>
                  <a:cubicBezTo>
                    <a:pt x="30595" y="13281"/>
                    <a:pt x="30684" y="13294"/>
                    <a:pt x="30772" y="13294"/>
                  </a:cubicBezTo>
                  <a:cubicBezTo>
                    <a:pt x="31160" y="13294"/>
                    <a:pt x="31514" y="13040"/>
                    <a:pt x="31616" y="12648"/>
                  </a:cubicBezTo>
                  <a:lnTo>
                    <a:pt x="32474" y="9697"/>
                  </a:lnTo>
                  <a:cubicBezTo>
                    <a:pt x="32599" y="9216"/>
                    <a:pt x="32327" y="8714"/>
                    <a:pt x="31846" y="8567"/>
                  </a:cubicBezTo>
                  <a:lnTo>
                    <a:pt x="2114" y="31"/>
                  </a:lnTo>
                  <a:cubicBezTo>
                    <a:pt x="2035" y="10"/>
                    <a:pt x="1955" y="0"/>
                    <a:pt x="1877" y="0"/>
                  </a:cubicBezTo>
                  <a:close/>
                </a:path>
              </a:pathLst>
            </a:custGeom>
            <a:solidFill>
              <a:srgbClr val="BFEFE5"/>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6" name="Google Shape;9556;p38"/>
            <p:cNvSpPr/>
            <p:nvPr/>
          </p:nvSpPr>
          <p:spPr>
            <a:xfrm>
              <a:off x="4399275" y="2851288"/>
              <a:ext cx="805050" cy="291850"/>
            </a:xfrm>
            <a:custGeom>
              <a:avLst/>
              <a:gdLst/>
              <a:ahLst/>
              <a:cxnLst/>
              <a:rect l="l" t="t" r="r" b="b"/>
              <a:pathLst>
                <a:path w="32202" h="11674" extrusionOk="0">
                  <a:moveTo>
                    <a:pt x="712" y="1"/>
                  </a:moveTo>
                  <a:lnTo>
                    <a:pt x="147" y="1989"/>
                  </a:lnTo>
                  <a:cubicBezTo>
                    <a:pt x="0" y="2470"/>
                    <a:pt x="272" y="2972"/>
                    <a:pt x="775" y="3118"/>
                  </a:cubicBezTo>
                  <a:lnTo>
                    <a:pt x="30507" y="11634"/>
                  </a:lnTo>
                  <a:cubicBezTo>
                    <a:pt x="30595" y="11661"/>
                    <a:pt x="30684" y="11674"/>
                    <a:pt x="30772" y="11674"/>
                  </a:cubicBezTo>
                  <a:cubicBezTo>
                    <a:pt x="31160" y="11674"/>
                    <a:pt x="31514" y="11420"/>
                    <a:pt x="31616" y="11028"/>
                  </a:cubicBezTo>
                  <a:lnTo>
                    <a:pt x="32202" y="9040"/>
                  </a:lnTo>
                  <a:lnTo>
                    <a:pt x="712" y="1"/>
                  </a:lnTo>
                  <a:close/>
                </a:path>
              </a:pathLst>
            </a:custGeom>
            <a:solidFill>
              <a:srgbClr val="BFEFE5"/>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7" name="Google Shape;9557;p38"/>
            <p:cNvSpPr/>
            <p:nvPr/>
          </p:nvSpPr>
          <p:spPr>
            <a:xfrm>
              <a:off x="4399800" y="2891563"/>
              <a:ext cx="793025" cy="251575"/>
            </a:xfrm>
            <a:custGeom>
              <a:avLst/>
              <a:gdLst/>
              <a:ahLst/>
              <a:cxnLst/>
              <a:rect l="l" t="t" r="r" b="b"/>
              <a:pathLst>
                <a:path w="31721" h="10063" extrusionOk="0">
                  <a:moveTo>
                    <a:pt x="251" y="1"/>
                  </a:moveTo>
                  <a:lnTo>
                    <a:pt x="126" y="378"/>
                  </a:lnTo>
                  <a:cubicBezTo>
                    <a:pt x="0" y="859"/>
                    <a:pt x="272" y="1361"/>
                    <a:pt x="754" y="1507"/>
                  </a:cubicBezTo>
                  <a:lnTo>
                    <a:pt x="30486" y="10023"/>
                  </a:lnTo>
                  <a:cubicBezTo>
                    <a:pt x="30574" y="10050"/>
                    <a:pt x="30663" y="10063"/>
                    <a:pt x="30751" y="10063"/>
                  </a:cubicBezTo>
                  <a:cubicBezTo>
                    <a:pt x="31139" y="10063"/>
                    <a:pt x="31493" y="9809"/>
                    <a:pt x="31595" y="9417"/>
                  </a:cubicBezTo>
                  <a:lnTo>
                    <a:pt x="31721" y="9040"/>
                  </a:lnTo>
                  <a:lnTo>
                    <a:pt x="251" y="1"/>
                  </a:lnTo>
                  <a:close/>
                </a:path>
              </a:pathLst>
            </a:custGeom>
            <a:solidFill>
              <a:srgbClr val="BFEFE5"/>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8" name="Google Shape;9558;p38"/>
            <p:cNvSpPr/>
            <p:nvPr/>
          </p:nvSpPr>
          <p:spPr>
            <a:xfrm>
              <a:off x="4444250" y="2812588"/>
              <a:ext cx="12600" cy="33500"/>
            </a:xfrm>
            <a:custGeom>
              <a:avLst/>
              <a:gdLst/>
              <a:ahLst/>
              <a:cxnLst/>
              <a:rect l="l" t="t" r="r" b="b"/>
              <a:pathLst>
                <a:path w="504" h="1340" extrusionOk="0">
                  <a:moveTo>
                    <a:pt x="378" y="0"/>
                  </a:moveTo>
                  <a:lnTo>
                    <a:pt x="1" y="1298"/>
                  </a:lnTo>
                  <a:lnTo>
                    <a:pt x="126" y="1340"/>
                  </a:lnTo>
                  <a:lnTo>
                    <a:pt x="503" y="42"/>
                  </a:lnTo>
                  <a:lnTo>
                    <a:pt x="378"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9" name="Google Shape;9559;p38"/>
            <p:cNvSpPr/>
            <p:nvPr/>
          </p:nvSpPr>
          <p:spPr>
            <a:xfrm>
              <a:off x="4459425" y="2815213"/>
              <a:ext cx="8400" cy="17275"/>
            </a:xfrm>
            <a:custGeom>
              <a:avLst/>
              <a:gdLst/>
              <a:ahLst/>
              <a:cxnLst/>
              <a:rect l="l" t="t" r="r" b="b"/>
              <a:pathLst>
                <a:path w="336" h="691" extrusionOk="0">
                  <a:moveTo>
                    <a:pt x="189" y="0"/>
                  </a:moveTo>
                  <a:lnTo>
                    <a:pt x="1" y="649"/>
                  </a:lnTo>
                  <a:lnTo>
                    <a:pt x="147" y="691"/>
                  </a:lnTo>
                  <a:lnTo>
                    <a:pt x="335"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0" name="Google Shape;9560;p38"/>
            <p:cNvSpPr/>
            <p:nvPr/>
          </p:nvSpPr>
          <p:spPr>
            <a:xfrm>
              <a:off x="4470950" y="2818863"/>
              <a:ext cx="7850" cy="16775"/>
            </a:xfrm>
            <a:custGeom>
              <a:avLst/>
              <a:gdLst/>
              <a:ahLst/>
              <a:cxnLst/>
              <a:rect l="l" t="t" r="r" b="b"/>
              <a:pathLst>
                <a:path w="314" h="671" extrusionOk="0">
                  <a:moveTo>
                    <a:pt x="188" y="1"/>
                  </a:moveTo>
                  <a:lnTo>
                    <a:pt x="0" y="649"/>
                  </a:lnTo>
                  <a:lnTo>
                    <a:pt x="126" y="670"/>
                  </a:lnTo>
                  <a:lnTo>
                    <a:pt x="314" y="21"/>
                  </a:lnTo>
                  <a:lnTo>
                    <a:pt x="18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1" name="Google Shape;9561;p38"/>
            <p:cNvSpPr/>
            <p:nvPr/>
          </p:nvSpPr>
          <p:spPr>
            <a:xfrm>
              <a:off x="4489775" y="282881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2" name="Google Shape;9562;p38"/>
            <p:cNvSpPr/>
            <p:nvPr/>
          </p:nvSpPr>
          <p:spPr>
            <a:xfrm>
              <a:off x="4506500" y="2837688"/>
              <a:ext cx="7875" cy="17300"/>
            </a:xfrm>
            <a:custGeom>
              <a:avLst/>
              <a:gdLst/>
              <a:ahLst/>
              <a:cxnLst/>
              <a:rect l="l" t="t" r="r" b="b"/>
              <a:pathLst>
                <a:path w="315" h="692" extrusionOk="0">
                  <a:moveTo>
                    <a:pt x="189" y="1"/>
                  </a:moveTo>
                  <a:lnTo>
                    <a:pt x="1" y="649"/>
                  </a:lnTo>
                  <a:lnTo>
                    <a:pt x="126" y="691"/>
                  </a:lnTo>
                  <a:lnTo>
                    <a:pt x="315"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3" name="Google Shape;9563;p38"/>
            <p:cNvSpPr/>
            <p:nvPr/>
          </p:nvSpPr>
          <p:spPr>
            <a:xfrm>
              <a:off x="4499700" y="2828288"/>
              <a:ext cx="12575" cy="33500"/>
            </a:xfrm>
            <a:custGeom>
              <a:avLst/>
              <a:gdLst/>
              <a:ahLst/>
              <a:cxnLst/>
              <a:rect l="l" t="t" r="r" b="b"/>
              <a:pathLst>
                <a:path w="503" h="1340" extrusionOk="0">
                  <a:moveTo>
                    <a:pt x="357" y="0"/>
                  </a:moveTo>
                  <a:lnTo>
                    <a:pt x="1" y="1297"/>
                  </a:lnTo>
                  <a:lnTo>
                    <a:pt x="126" y="1339"/>
                  </a:lnTo>
                  <a:lnTo>
                    <a:pt x="503" y="42"/>
                  </a:lnTo>
                  <a:lnTo>
                    <a:pt x="357"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4" name="Google Shape;9564;p38"/>
            <p:cNvSpPr/>
            <p:nvPr/>
          </p:nvSpPr>
          <p:spPr>
            <a:xfrm>
              <a:off x="4514875" y="2831413"/>
              <a:ext cx="8400" cy="17300"/>
            </a:xfrm>
            <a:custGeom>
              <a:avLst/>
              <a:gdLst/>
              <a:ahLst/>
              <a:cxnLst/>
              <a:rect l="l" t="t" r="r" b="b"/>
              <a:pathLst>
                <a:path w="336" h="692" extrusionOk="0">
                  <a:moveTo>
                    <a:pt x="189" y="1"/>
                  </a:moveTo>
                  <a:lnTo>
                    <a:pt x="1" y="649"/>
                  </a:lnTo>
                  <a:lnTo>
                    <a:pt x="147" y="691"/>
                  </a:lnTo>
                  <a:lnTo>
                    <a:pt x="335"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5" name="Google Shape;9565;p38"/>
            <p:cNvSpPr/>
            <p:nvPr/>
          </p:nvSpPr>
          <p:spPr>
            <a:xfrm>
              <a:off x="4503900" y="2830363"/>
              <a:ext cx="7875" cy="17300"/>
            </a:xfrm>
            <a:custGeom>
              <a:avLst/>
              <a:gdLst/>
              <a:ahLst/>
              <a:cxnLst/>
              <a:rect l="l" t="t" r="r" b="b"/>
              <a:pathLst>
                <a:path w="315" h="692" extrusionOk="0">
                  <a:moveTo>
                    <a:pt x="168" y="1"/>
                  </a:moveTo>
                  <a:lnTo>
                    <a:pt x="0" y="649"/>
                  </a:lnTo>
                  <a:lnTo>
                    <a:pt x="126" y="691"/>
                  </a:lnTo>
                  <a:lnTo>
                    <a:pt x="314" y="43"/>
                  </a:lnTo>
                  <a:lnTo>
                    <a:pt x="16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6" name="Google Shape;9566;p38"/>
            <p:cNvSpPr/>
            <p:nvPr/>
          </p:nvSpPr>
          <p:spPr>
            <a:xfrm>
              <a:off x="4536850" y="2837688"/>
              <a:ext cx="8400" cy="16775"/>
            </a:xfrm>
            <a:custGeom>
              <a:avLst/>
              <a:gdLst/>
              <a:ahLst/>
              <a:cxnLst/>
              <a:rect l="l" t="t" r="r" b="b"/>
              <a:pathLst>
                <a:path w="336" h="671" extrusionOk="0">
                  <a:moveTo>
                    <a:pt x="189" y="1"/>
                  </a:moveTo>
                  <a:lnTo>
                    <a:pt x="0" y="649"/>
                  </a:lnTo>
                  <a:lnTo>
                    <a:pt x="147" y="670"/>
                  </a:lnTo>
                  <a:lnTo>
                    <a:pt x="335" y="22"/>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7" name="Google Shape;9567;p38"/>
            <p:cNvSpPr/>
            <p:nvPr/>
          </p:nvSpPr>
          <p:spPr>
            <a:xfrm>
              <a:off x="4548350" y="2840838"/>
              <a:ext cx="7875" cy="17275"/>
            </a:xfrm>
            <a:custGeom>
              <a:avLst/>
              <a:gdLst/>
              <a:ahLst/>
              <a:cxnLst/>
              <a:rect l="l" t="t" r="r" b="b"/>
              <a:pathLst>
                <a:path w="315" h="691" extrusionOk="0">
                  <a:moveTo>
                    <a:pt x="189" y="0"/>
                  </a:moveTo>
                  <a:lnTo>
                    <a:pt x="1" y="649"/>
                  </a:lnTo>
                  <a:lnTo>
                    <a:pt x="126" y="691"/>
                  </a:lnTo>
                  <a:lnTo>
                    <a:pt x="315"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8" name="Google Shape;9568;p38"/>
            <p:cNvSpPr/>
            <p:nvPr/>
          </p:nvSpPr>
          <p:spPr>
            <a:xfrm>
              <a:off x="4554625" y="2843963"/>
              <a:ext cx="13100" cy="33500"/>
            </a:xfrm>
            <a:custGeom>
              <a:avLst/>
              <a:gdLst/>
              <a:ahLst/>
              <a:cxnLst/>
              <a:rect l="l" t="t" r="r" b="b"/>
              <a:pathLst>
                <a:path w="524" h="1340" extrusionOk="0">
                  <a:moveTo>
                    <a:pt x="377" y="1"/>
                  </a:moveTo>
                  <a:lnTo>
                    <a:pt x="1" y="1298"/>
                  </a:lnTo>
                  <a:lnTo>
                    <a:pt x="147" y="1340"/>
                  </a:lnTo>
                  <a:lnTo>
                    <a:pt x="524" y="43"/>
                  </a:lnTo>
                  <a:lnTo>
                    <a:pt x="377"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9" name="Google Shape;9569;p38"/>
            <p:cNvSpPr/>
            <p:nvPr/>
          </p:nvSpPr>
          <p:spPr>
            <a:xfrm>
              <a:off x="4570850" y="2847638"/>
              <a:ext cx="7875" cy="16750"/>
            </a:xfrm>
            <a:custGeom>
              <a:avLst/>
              <a:gdLst/>
              <a:ahLst/>
              <a:cxnLst/>
              <a:rect l="l" t="t" r="r" b="b"/>
              <a:pathLst>
                <a:path w="315" h="670" extrusionOk="0">
                  <a:moveTo>
                    <a:pt x="189" y="0"/>
                  </a:moveTo>
                  <a:lnTo>
                    <a:pt x="0" y="649"/>
                  </a:lnTo>
                  <a:lnTo>
                    <a:pt x="126" y="670"/>
                  </a:lnTo>
                  <a:lnTo>
                    <a:pt x="314" y="21"/>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0" name="Google Shape;9570;p38"/>
            <p:cNvSpPr/>
            <p:nvPr/>
          </p:nvSpPr>
          <p:spPr>
            <a:xfrm>
              <a:off x="4581300" y="2850238"/>
              <a:ext cx="8400" cy="17300"/>
            </a:xfrm>
            <a:custGeom>
              <a:avLst/>
              <a:gdLst/>
              <a:ahLst/>
              <a:cxnLst/>
              <a:rect l="l" t="t" r="r" b="b"/>
              <a:pathLst>
                <a:path w="336" h="692" extrusionOk="0">
                  <a:moveTo>
                    <a:pt x="189" y="1"/>
                  </a:moveTo>
                  <a:lnTo>
                    <a:pt x="1" y="650"/>
                  </a:lnTo>
                  <a:lnTo>
                    <a:pt x="147" y="691"/>
                  </a:lnTo>
                  <a:lnTo>
                    <a:pt x="336"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1" name="Google Shape;9571;p38"/>
            <p:cNvSpPr/>
            <p:nvPr/>
          </p:nvSpPr>
          <p:spPr>
            <a:xfrm>
              <a:off x="4600675" y="2860713"/>
              <a:ext cx="7850" cy="17275"/>
            </a:xfrm>
            <a:custGeom>
              <a:avLst/>
              <a:gdLst/>
              <a:ahLst/>
              <a:cxnLst/>
              <a:rect l="l" t="t" r="r" b="b"/>
              <a:pathLst>
                <a:path w="314" h="691" extrusionOk="0">
                  <a:moveTo>
                    <a:pt x="188" y="0"/>
                  </a:moveTo>
                  <a:lnTo>
                    <a:pt x="0" y="649"/>
                  </a:lnTo>
                  <a:lnTo>
                    <a:pt x="126" y="691"/>
                  </a:lnTo>
                  <a:lnTo>
                    <a:pt x="314" y="42"/>
                  </a:lnTo>
                  <a:lnTo>
                    <a:pt x="188"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2" name="Google Shape;9572;p38"/>
            <p:cNvSpPr/>
            <p:nvPr/>
          </p:nvSpPr>
          <p:spPr>
            <a:xfrm>
              <a:off x="4603800" y="2856538"/>
              <a:ext cx="7875" cy="17275"/>
            </a:xfrm>
            <a:custGeom>
              <a:avLst/>
              <a:gdLst/>
              <a:ahLst/>
              <a:cxnLst/>
              <a:rect l="l" t="t" r="r" b="b"/>
              <a:pathLst>
                <a:path w="315" h="691" extrusionOk="0">
                  <a:moveTo>
                    <a:pt x="189" y="0"/>
                  </a:moveTo>
                  <a:lnTo>
                    <a:pt x="1" y="649"/>
                  </a:lnTo>
                  <a:lnTo>
                    <a:pt x="126" y="690"/>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3" name="Google Shape;9573;p38"/>
            <p:cNvSpPr/>
            <p:nvPr/>
          </p:nvSpPr>
          <p:spPr>
            <a:xfrm>
              <a:off x="4610075" y="2859663"/>
              <a:ext cx="12575" cy="33500"/>
            </a:xfrm>
            <a:custGeom>
              <a:avLst/>
              <a:gdLst/>
              <a:ahLst/>
              <a:cxnLst/>
              <a:rect l="l" t="t" r="r" b="b"/>
              <a:pathLst>
                <a:path w="503" h="1340" extrusionOk="0">
                  <a:moveTo>
                    <a:pt x="377" y="1"/>
                  </a:moveTo>
                  <a:lnTo>
                    <a:pt x="1" y="1298"/>
                  </a:lnTo>
                  <a:lnTo>
                    <a:pt x="126" y="1340"/>
                  </a:lnTo>
                  <a:lnTo>
                    <a:pt x="503" y="42"/>
                  </a:lnTo>
                  <a:lnTo>
                    <a:pt x="377"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4" name="Google Shape;9574;p38"/>
            <p:cNvSpPr/>
            <p:nvPr/>
          </p:nvSpPr>
          <p:spPr>
            <a:xfrm>
              <a:off x="4625775" y="2863338"/>
              <a:ext cx="7875" cy="16750"/>
            </a:xfrm>
            <a:custGeom>
              <a:avLst/>
              <a:gdLst/>
              <a:ahLst/>
              <a:cxnLst/>
              <a:rect l="l" t="t" r="r" b="b"/>
              <a:pathLst>
                <a:path w="315" h="670" extrusionOk="0">
                  <a:moveTo>
                    <a:pt x="189" y="0"/>
                  </a:moveTo>
                  <a:lnTo>
                    <a:pt x="0" y="649"/>
                  </a:lnTo>
                  <a:lnTo>
                    <a:pt x="147" y="670"/>
                  </a:lnTo>
                  <a:lnTo>
                    <a:pt x="314" y="21"/>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5" name="Google Shape;9575;p38"/>
            <p:cNvSpPr/>
            <p:nvPr/>
          </p:nvSpPr>
          <p:spPr>
            <a:xfrm>
              <a:off x="4649300" y="2877963"/>
              <a:ext cx="8400" cy="17300"/>
            </a:xfrm>
            <a:custGeom>
              <a:avLst/>
              <a:gdLst/>
              <a:ahLst/>
              <a:cxnLst/>
              <a:rect l="l" t="t" r="r" b="b"/>
              <a:pathLst>
                <a:path w="336" h="692" extrusionOk="0">
                  <a:moveTo>
                    <a:pt x="189" y="1"/>
                  </a:moveTo>
                  <a:lnTo>
                    <a:pt x="1" y="650"/>
                  </a:lnTo>
                  <a:lnTo>
                    <a:pt x="147" y="691"/>
                  </a:lnTo>
                  <a:lnTo>
                    <a:pt x="336"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6" name="Google Shape;9576;p38"/>
            <p:cNvSpPr/>
            <p:nvPr/>
          </p:nvSpPr>
          <p:spPr>
            <a:xfrm>
              <a:off x="4647750" y="2869088"/>
              <a:ext cx="7875" cy="17275"/>
            </a:xfrm>
            <a:custGeom>
              <a:avLst/>
              <a:gdLst/>
              <a:ahLst/>
              <a:cxnLst/>
              <a:rect l="l" t="t" r="r" b="b"/>
              <a:pathLst>
                <a:path w="315" h="691" extrusionOk="0">
                  <a:moveTo>
                    <a:pt x="189" y="0"/>
                  </a:moveTo>
                  <a:lnTo>
                    <a:pt x="0" y="649"/>
                  </a:lnTo>
                  <a:lnTo>
                    <a:pt x="147"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7" name="Google Shape;9577;p38"/>
            <p:cNvSpPr/>
            <p:nvPr/>
          </p:nvSpPr>
          <p:spPr>
            <a:xfrm>
              <a:off x="4659250" y="2872738"/>
              <a:ext cx="7875" cy="17300"/>
            </a:xfrm>
            <a:custGeom>
              <a:avLst/>
              <a:gdLst/>
              <a:ahLst/>
              <a:cxnLst/>
              <a:rect l="l" t="t" r="r" b="b"/>
              <a:pathLst>
                <a:path w="315" h="692" extrusionOk="0">
                  <a:moveTo>
                    <a:pt x="189" y="1"/>
                  </a:moveTo>
                  <a:lnTo>
                    <a:pt x="1" y="649"/>
                  </a:lnTo>
                  <a:lnTo>
                    <a:pt x="126" y="691"/>
                  </a:lnTo>
                  <a:lnTo>
                    <a:pt x="314" y="42"/>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8" name="Google Shape;9578;p38"/>
            <p:cNvSpPr/>
            <p:nvPr/>
          </p:nvSpPr>
          <p:spPr>
            <a:xfrm>
              <a:off x="4679650" y="2888963"/>
              <a:ext cx="12575" cy="33500"/>
            </a:xfrm>
            <a:custGeom>
              <a:avLst/>
              <a:gdLst/>
              <a:ahLst/>
              <a:cxnLst/>
              <a:rect l="l" t="t" r="r" b="b"/>
              <a:pathLst>
                <a:path w="503" h="1340" extrusionOk="0">
                  <a:moveTo>
                    <a:pt x="377" y="0"/>
                  </a:moveTo>
                  <a:lnTo>
                    <a:pt x="1" y="1298"/>
                  </a:lnTo>
                  <a:lnTo>
                    <a:pt x="126" y="1339"/>
                  </a:lnTo>
                  <a:lnTo>
                    <a:pt x="503" y="42"/>
                  </a:lnTo>
                  <a:lnTo>
                    <a:pt x="377"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9" name="Google Shape;9579;p38"/>
            <p:cNvSpPr/>
            <p:nvPr/>
          </p:nvSpPr>
          <p:spPr>
            <a:xfrm>
              <a:off x="4681225" y="2879013"/>
              <a:ext cx="7875" cy="17300"/>
            </a:xfrm>
            <a:custGeom>
              <a:avLst/>
              <a:gdLst/>
              <a:ahLst/>
              <a:cxnLst/>
              <a:rect l="l" t="t" r="r" b="b"/>
              <a:pathLst>
                <a:path w="315" h="692" extrusionOk="0">
                  <a:moveTo>
                    <a:pt x="189" y="1"/>
                  </a:moveTo>
                  <a:lnTo>
                    <a:pt x="0" y="649"/>
                  </a:lnTo>
                  <a:lnTo>
                    <a:pt x="126" y="691"/>
                  </a:lnTo>
                  <a:lnTo>
                    <a:pt x="314"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0" name="Google Shape;9580;p38"/>
            <p:cNvSpPr/>
            <p:nvPr/>
          </p:nvSpPr>
          <p:spPr>
            <a:xfrm>
              <a:off x="4692200" y="2882163"/>
              <a:ext cx="8400" cy="17275"/>
            </a:xfrm>
            <a:custGeom>
              <a:avLst/>
              <a:gdLst/>
              <a:ahLst/>
              <a:cxnLst/>
              <a:rect l="l" t="t" r="r" b="b"/>
              <a:pathLst>
                <a:path w="336" h="691" extrusionOk="0">
                  <a:moveTo>
                    <a:pt x="189" y="0"/>
                  </a:moveTo>
                  <a:lnTo>
                    <a:pt x="1" y="649"/>
                  </a:lnTo>
                  <a:lnTo>
                    <a:pt x="147" y="691"/>
                  </a:lnTo>
                  <a:lnTo>
                    <a:pt x="335"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1" name="Google Shape;9581;p38"/>
            <p:cNvSpPr/>
            <p:nvPr/>
          </p:nvSpPr>
          <p:spPr>
            <a:xfrm>
              <a:off x="4703200" y="2885288"/>
              <a:ext cx="8375" cy="17300"/>
            </a:xfrm>
            <a:custGeom>
              <a:avLst/>
              <a:gdLst/>
              <a:ahLst/>
              <a:cxnLst/>
              <a:rect l="l" t="t" r="r" b="b"/>
              <a:pathLst>
                <a:path w="335" h="692" extrusionOk="0">
                  <a:moveTo>
                    <a:pt x="188" y="1"/>
                  </a:moveTo>
                  <a:lnTo>
                    <a:pt x="0" y="649"/>
                  </a:lnTo>
                  <a:lnTo>
                    <a:pt x="147" y="691"/>
                  </a:lnTo>
                  <a:lnTo>
                    <a:pt x="335" y="43"/>
                  </a:lnTo>
                  <a:lnTo>
                    <a:pt x="18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2" name="Google Shape;9582;p38"/>
            <p:cNvSpPr/>
            <p:nvPr/>
          </p:nvSpPr>
          <p:spPr>
            <a:xfrm>
              <a:off x="4729875" y="290256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3" name="Google Shape;9583;p38"/>
            <p:cNvSpPr/>
            <p:nvPr/>
          </p:nvSpPr>
          <p:spPr>
            <a:xfrm>
              <a:off x="4720975" y="2891563"/>
              <a:ext cx="12575" cy="33500"/>
            </a:xfrm>
            <a:custGeom>
              <a:avLst/>
              <a:gdLst/>
              <a:ahLst/>
              <a:cxnLst/>
              <a:rect l="l" t="t" r="r" b="b"/>
              <a:pathLst>
                <a:path w="503" h="1340" extrusionOk="0">
                  <a:moveTo>
                    <a:pt x="377" y="1"/>
                  </a:moveTo>
                  <a:lnTo>
                    <a:pt x="1" y="1298"/>
                  </a:lnTo>
                  <a:lnTo>
                    <a:pt x="126" y="1340"/>
                  </a:lnTo>
                  <a:lnTo>
                    <a:pt x="503" y="43"/>
                  </a:lnTo>
                  <a:lnTo>
                    <a:pt x="377"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4" name="Google Shape;9584;p38"/>
            <p:cNvSpPr/>
            <p:nvPr/>
          </p:nvSpPr>
          <p:spPr>
            <a:xfrm>
              <a:off x="4736675" y="289471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5" name="Google Shape;9585;p38"/>
            <p:cNvSpPr/>
            <p:nvPr/>
          </p:nvSpPr>
          <p:spPr>
            <a:xfrm>
              <a:off x="4747650" y="2897838"/>
              <a:ext cx="7875" cy="17300"/>
            </a:xfrm>
            <a:custGeom>
              <a:avLst/>
              <a:gdLst/>
              <a:ahLst/>
              <a:cxnLst/>
              <a:rect l="l" t="t" r="r" b="b"/>
              <a:pathLst>
                <a:path w="315" h="692" extrusionOk="0">
                  <a:moveTo>
                    <a:pt x="189" y="1"/>
                  </a:moveTo>
                  <a:lnTo>
                    <a:pt x="1" y="650"/>
                  </a:lnTo>
                  <a:lnTo>
                    <a:pt x="126" y="691"/>
                  </a:lnTo>
                  <a:lnTo>
                    <a:pt x="314"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6" name="Google Shape;9586;p38"/>
            <p:cNvSpPr/>
            <p:nvPr/>
          </p:nvSpPr>
          <p:spPr>
            <a:xfrm>
              <a:off x="4758650" y="2900988"/>
              <a:ext cx="8375" cy="17275"/>
            </a:xfrm>
            <a:custGeom>
              <a:avLst/>
              <a:gdLst/>
              <a:ahLst/>
              <a:cxnLst/>
              <a:rect l="l" t="t" r="r" b="b"/>
              <a:pathLst>
                <a:path w="335" h="691" extrusionOk="0">
                  <a:moveTo>
                    <a:pt x="188" y="1"/>
                  </a:moveTo>
                  <a:lnTo>
                    <a:pt x="0" y="649"/>
                  </a:lnTo>
                  <a:lnTo>
                    <a:pt x="146" y="691"/>
                  </a:lnTo>
                  <a:lnTo>
                    <a:pt x="335" y="42"/>
                  </a:lnTo>
                  <a:lnTo>
                    <a:pt x="18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7" name="Google Shape;9587;p38"/>
            <p:cNvSpPr/>
            <p:nvPr/>
          </p:nvSpPr>
          <p:spPr>
            <a:xfrm>
              <a:off x="4769625" y="2904138"/>
              <a:ext cx="7875" cy="17275"/>
            </a:xfrm>
            <a:custGeom>
              <a:avLst/>
              <a:gdLst/>
              <a:ahLst/>
              <a:cxnLst/>
              <a:rect l="l" t="t" r="r" b="b"/>
              <a:pathLst>
                <a:path w="315" h="691" extrusionOk="0">
                  <a:moveTo>
                    <a:pt x="189" y="0"/>
                  </a:moveTo>
                  <a:lnTo>
                    <a:pt x="0" y="649"/>
                  </a:lnTo>
                  <a:lnTo>
                    <a:pt x="147"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8" name="Google Shape;9588;p38"/>
            <p:cNvSpPr/>
            <p:nvPr/>
          </p:nvSpPr>
          <p:spPr>
            <a:xfrm>
              <a:off x="4776425" y="2907788"/>
              <a:ext cx="12575" cy="32975"/>
            </a:xfrm>
            <a:custGeom>
              <a:avLst/>
              <a:gdLst/>
              <a:ahLst/>
              <a:cxnLst/>
              <a:rect l="l" t="t" r="r" b="b"/>
              <a:pathLst>
                <a:path w="503" h="1319" extrusionOk="0">
                  <a:moveTo>
                    <a:pt x="377" y="1"/>
                  </a:moveTo>
                  <a:lnTo>
                    <a:pt x="0" y="1298"/>
                  </a:lnTo>
                  <a:lnTo>
                    <a:pt x="126" y="1319"/>
                  </a:lnTo>
                  <a:lnTo>
                    <a:pt x="503" y="21"/>
                  </a:lnTo>
                  <a:lnTo>
                    <a:pt x="377"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9" name="Google Shape;9589;p38"/>
            <p:cNvSpPr/>
            <p:nvPr/>
          </p:nvSpPr>
          <p:spPr>
            <a:xfrm>
              <a:off x="4791600" y="2910413"/>
              <a:ext cx="8375" cy="17275"/>
            </a:xfrm>
            <a:custGeom>
              <a:avLst/>
              <a:gdLst/>
              <a:ahLst/>
              <a:cxnLst/>
              <a:rect l="l" t="t" r="r" b="b"/>
              <a:pathLst>
                <a:path w="335" h="691" extrusionOk="0">
                  <a:moveTo>
                    <a:pt x="189" y="0"/>
                  </a:moveTo>
                  <a:lnTo>
                    <a:pt x="0" y="649"/>
                  </a:lnTo>
                  <a:lnTo>
                    <a:pt x="147" y="691"/>
                  </a:lnTo>
                  <a:lnTo>
                    <a:pt x="335"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0" name="Google Shape;9590;p38"/>
            <p:cNvSpPr/>
            <p:nvPr/>
          </p:nvSpPr>
          <p:spPr>
            <a:xfrm>
              <a:off x="4803100" y="2913538"/>
              <a:ext cx="7875" cy="17300"/>
            </a:xfrm>
            <a:custGeom>
              <a:avLst/>
              <a:gdLst/>
              <a:ahLst/>
              <a:cxnLst/>
              <a:rect l="l" t="t" r="r" b="b"/>
              <a:pathLst>
                <a:path w="315" h="692" extrusionOk="0">
                  <a:moveTo>
                    <a:pt x="168" y="1"/>
                  </a:moveTo>
                  <a:lnTo>
                    <a:pt x="1" y="649"/>
                  </a:lnTo>
                  <a:lnTo>
                    <a:pt x="126" y="691"/>
                  </a:lnTo>
                  <a:lnTo>
                    <a:pt x="314" y="43"/>
                  </a:lnTo>
                  <a:lnTo>
                    <a:pt x="16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1" name="Google Shape;9591;p38"/>
            <p:cNvSpPr/>
            <p:nvPr/>
          </p:nvSpPr>
          <p:spPr>
            <a:xfrm>
              <a:off x="4814075" y="2917213"/>
              <a:ext cx="7875" cy="17275"/>
            </a:xfrm>
            <a:custGeom>
              <a:avLst/>
              <a:gdLst/>
              <a:ahLst/>
              <a:cxnLst/>
              <a:rect l="l" t="t" r="r" b="b"/>
              <a:pathLst>
                <a:path w="315" h="691" extrusionOk="0">
                  <a:moveTo>
                    <a:pt x="189" y="0"/>
                  </a:moveTo>
                  <a:lnTo>
                    <a:pt x="1" y="649"/>
                  </a:lnTo>
                  <a:lnTo>
                    <a:pt x="126" y="691"/>
                  </a:lnTo>
                  <a:lnTo>
                    <a:pt x="315" y="21"/>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2" name="Google Shape;9592;p38"/>
            <p:cNvSpPr/>
            <p:nvPr/>
          </p:nvSpPr>
          <p:spPr>
            <a:xfrm>
              <a:off x="4825075" y="2919813"/>
              <a:ext cx="7875" cy="17300"/>
            </a:xfrm>
            <a:custGeom>
              <a:avLst/>
              <a:gdLst/>
              <a:ahLst/>
              <a:cxnLst/>
              <a:rect l="l" t="t" r="r" b="b"/>
              <a:pathLst>
                <a:path w="315" h="692" extrusionOk="0">
                  <a:moveTo>
                    <a:pt x="189" y="1"/>
                  </a:moveTo>
                  <a:lnTo>
                    <a:pt x="0" y="649"/>
                  </a:lnTo>
                  <a:lnTo>
                    <a:pt x="126" y="691"/>
                  </a:lnTo>
                  <a:lnTo>
                    <a:pt x="314"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3" name="Google Shape;9593;p38"/>
            <p:cNvSpPr/>
            <p:nvPr/>
          </p:nvSpPr>
          <p:spPr>
            <a:xfrm>
              <a:off x="4831875" y="2923488"/>
              <a:ext cx="12575" cy="33500"/>
            </a:xfrm>
            <a:custGeom>
              <a:avLst/>
              <a:gdLst/>
              <a:ahLst/>
              <a:cxnLst/>
              <a:rect l="l" t="t" r="r" b="b"/>
              <a:pathLst>
                <a:path w="503" h="1340" extrusionOk="0">
                  <a:moveTo>
                    <a:pt x="356" y="0"/>
                  </a:moveTo>
                  <a:lnTo>
                    <a:pt x="0" y="1297"/>
                  </a:lnTo>
                  <a:lnTo>
                    <a:pt x="126" y="1339"/>
                  </a:lnTo>
                  <a:lnTo>
                    <a:pt x="502" y="42"/>
                  </a:lnTo>
                  <a:lnTo>
                    <a:pt x="356"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4" name="Google Shape;9594;p38"/>
            <p:cNvSpPr/>
            <p:nvPr/>
          </p:nvSpPr>
          <p:spPr>
            <a:xfrm>
              <a:off x="4847050" y="2926613"/>
              <a:ext cx="8375" cy="17300"/>
            </a:xfrm>
            <a:custGeom>
              <a:avLst/>
              <a:gdLst/>
              <a:ahLst/>
              <a:cxnLst/>
              <a:rect l="l" t="t" r="r" b="b"/>
              <a:pathLst>
                <a:path w="335" h="692" extrusionOk="0">
                  <a:moveTo>
                    <a:pt x="188" y="1"/>
                  </a:moveTo>
                  <a:lnTo>
                    <a:pt x="0" y="649"/>
                  </a:lnTo>
                  <a:lnTo>
                    <a:pt x="147" y="691"/>
                  </a:lnTo>
                  <a:lnTo>
                    <a:pt x="335" y="43"/>
                  </a:lnTo>
                  <a:lnTo>
                    <a:pt x="18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5" name="Google Shape;9595;p38"/>
            <p:cNvSpPr/>
            <p:nvPr/>
          </p:nvSpPr>
          <p:spPr>
            <a:xfrm>
              <a:off x="4858550" y="292976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6" name="Google Shape;9596;p38"/>
            <p:cNvSpPr/>
            <p:nvPr/>
          </p:nvSpPr>
          <p:spPr>
            <a:xfrm>
              <a:off x="4844950" y="2928713"/>
              <a:ext cx="7875" cy="17275"/>
            </a:xfrm>
            <a:custGeom>
              <a:avLst/>
              <a:gdLst/>
              <a:ahLst/>
              <a:cxnLst/>
              <a:rect l="l" t="t" r="r" b="b"/>
              <a:pathLst>
                <a:path w="315" h="691" extrusionOk="0">
                  <a:moveTo>
                    <a:pt x="189" y="0"/>
                  </a:moveTo>
                  <a:lnTo>
                    <a:pt x="0" y="649"/>
                  </a:lnTo>
                  <a:lnTo>
                    <a:pt x="147"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7" name="Google Shape;9597;p38"/>
            <p:cNvSpPr/>
            <p:nvPr/>
          </p:nvSpPr>
          <p:spPr>
            <a:xfrm>
              <a:off x="4880525" y="2936038"/>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8" name="Google Shape;9598;p38"/>
            <p:cNvSpPr/>
            <p:nvPr/>
          </p:nvSpPr>
          <p:spPr>
            <a:xfrm>
              <a:off x="4886800" y="2939163"/>
              <a:ext cx="12575" cy="33525"/>
            </a:xfrm>
            <a:custGeom>
              <a:avLst/>
              <a:gdLst/>
              <a:ahLst/>
              <a:cxnLst/>
              <a:rect l="l" t="t" r="r" b="b"/>
              <a:pathLst>
                <a:path w="503" h="1341" extrusionOk="0">
                  <a:moveTo>
                    <a:pt x="377" y="1"/>
                  </a:moveTo>
                  <a:lnTo>
                    <a:pt x="0" y="1298"/>
                  </a:lnTo>
                  <a:lnTo>
                    <a:pt x="126" y="1340"/>
                  </a:lnTo>
                  <a:lnTo>
                    <a:pt x="502" y="43"/>
                  </a:lnTo>
                  <a:lnTo>
                    <a:pt x="377"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9" name="Google Shape;9599;p38"/>
            <p:cNvSpPr/>
            <p:nvPr/>
          </p:nvSpPr>
          <p:spPr>
            <a:xfrm>
              <a:off x="4902500" y="2942838"/>
              <a:ext cx="8375" cy="16750"/>
            </a:xfrm>
            <a:custGeom>
              <a:avLst/>
              <a:gdLst/>
              <a:ahLst/>
              <a:cxnLst/>
              <a:rect l="l" t="t" r="r" b="b"/>
              <a:pathLst>
                <a:path w="335" h="670" extrusionOk="0">
                  <a:moveTo>
                    <a:pt x="188" y="0"/>
                  </a:moveTo>
                  <a:lnTo>
                    <a:pt x="0" y="649"/>
                  </a:lnTo>
                  <a:lnTo>
                    <a:pt x="146" y="670"/>
                  </a:lnTo>
                  <a:lnTo>
                    <a:pt x="335" y="21"/>
                  </a:lnTo>
                  <a:lnTo>
                    <a:pt x="188"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0" name="Google Shape;9600;p38"/>
            <p:cNvSpPr/>
            <p:nvPr/>
          </p:nvSpPr>
          <p:spPr>
            <a:xfrm>
              <a:off x="4929700" y="2960088"/>
              <a:ext cx="8375" cy="17300"/>
            </a:xfrm>
            <a:custGeom>
              <a:avLst/>
              <a:gdLst/>
              <a:ahLst/>
              <a:cxnLst/>
              <a:rect l="l" t="t" r="r" b="b"/>
              <a:pathLst>
                <a:path w="335" h="692" extrusionOk="0">
                  <a:moveTo>
                    <a:pt x="188" y="1"/>
                  </a:moveTo>
                  <a:lnTo>
                    <a:pt x="0" y="650"/>
                  </a:lnTo>
                  <a:lnTo>
                    <a:pt x="146" y="691"/>
                  </a:lnTo>
                  <a:lnTo>
                    <a:pt x="335" y="43"/>
                  </a:lnTo>
                  <a:lnTo>
                    <a:pt x="18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1" name="Google Shape;9601;p38"/>
            <p:cNvSpPr/>
            <p:nvPr/>
          </p:nvSpPr>
          <p:spPr>
            <a:xfrm>
              <a:off x="4924975" y="2949113"/>
              <a:ext cx="7875" cy="17275"/>
            </a:xfrm>
            <a:custGeom>
              <a:avLst/>
              <a:gdLst/>
              <a:ahLst/>
              <a:cxnLst/>
              <a:rect l="l" t="t" r="r" b="b"/>
              <a:pathLst>
                <a:path w="315" h="691" extrusionOk="0">
                  <a:moveTo>
                    <a:pt x="189" y="0"/>
                  </a:moveTo>
                  <a:lnTo>
                    <a:pt x="1" y="649"/>
                  </a:lnTo>
                  <a:lnTo>
                    <a:pt x="126" y="691"/>
                  </a:lnTo>
                  <a:lnTo>
                    <a:pt x="315" y="21"/>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2" name="Google Shape;9602;p38"/>
            <p:cNvSpPr/>
            <p:nvPr/>
          </p:nvSpPr>
          <p:spPr>
            <a:xfrm>
              <a:off x="4935975" y="2952263"/>
              <a:ext cx="7850" cy="16750"/>
            </a:xfrm>
            <a:custGeom>
              <a:avLst/>
              <a:gdLst/>
              <a:ahLst/>
              <a:cxnLst/>
              <a:rect l="l" t="t" r="r" b="b"/>
              <a:pathLst>
                <a:path w="314" h="670" extrusionOk="0">
                  <a:moveTo>
                    <a:pt x="188" y="0"/>
                  </a:moveTo>
                  <a:lnTo>
                    <a:pt x="0" y="649"/>
                  </a:lnTo>
                  <a:lnTo>
                    <a:pt x="126" y="670"/>
                  </a:lnTo>
                  <a:lnTo>
                    <a:pt x="314" y="21"/>
                  </a:lnTo>
                  <a:lnTo>
                    <a:pt x="188"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3" name="Google Shape;9603;p38"/>
            <p:cNvSpPr/>
            <p:nvPr/>
          </p:nvSpPr>
          <p:spPr>
            <a:xfrm>
              <a:off x="4942775" y="2955388"/>
              <a:ext cx="12575" cy="33500"/>
            </a:xfrm>
            <a:custGeom>
              <a:avLst/>
              <a:gdLst/>
              <a:ahLst/>
              <a:cxnLst/>
              <a:rect l="l" t="t" r="r" b="b"/>
              <a:pathLst>
                <a:path w="503" h="1340" extrusionOk="0">
                  <a:moveTo>
                    <a:pt x="356" y="1"/>
                  </a:moveTo>
                  <a:lnTo>
                    <a:pt x="0" y="1298"/>
                  </a:lnTo>
                  <a:lnTo>
                    <a:pt x="126" y="1340"/>
                  </a:lnTo>
                  <a:lnTo>
                    <a:pt x="502" y="42"/>
                  </a:lnTo>
                  <a:lnTo>
                    <a:pt x="356"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4" name="Google Shape;9604;p38"/>
            <p:cNvSpPr/>
            <p:nvPr/>
          </p:nvSpPr>
          <p:spPr>
            <a:xfrm>
              <a:off x="4957925" y="2958538"/>
              <a:ext cx="8400" cy="17275"/>
            </a:xfrm>
            <a:custGeom>
              <a:avLst/>
              <a:gdLst/>
              <a:ahLst/>
              <a:cxnLst/>
              <a:rect l="l" t="t" r="r" b="b"/>
              <a:pathLst>
                <a:path w="336" h="691" extrusionOk="0">
                  <a:moveTo>
                    <a:pt x="189" y="0"/>
                  </a:moveTo>
                  <a:lnTo>
                    <a:pt x="1" y="649"/>
                  </a:lnTo>
                  <a:lnTo>
                    <a:pt x="147" y="691"/>
                  </a:lnTo>
                  <a:lnTo>
                    <a:pt x="336"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5" name="Google Shape;9605;p38"/>
            <p:cNvSpPr/>
            <p:nvPr/>
          </p:nvSpPr>
          <p:spPr>
            <a:xfrm>
              <a:off x="4968925" y="2961138"/>
              <a:ext cx="7875" cy="17300"/>
            </a:xfrm>
            <a:custGeom>
              <a:avLst/>
              <a:gdLst/>
              <a:ahLst/>
              <a:cxnLst/>
              <a:rect l="l" t="t" r="r" b="b"/>
              <a:pathLst>
                <a:path w="315" h="692" extrusionOk="0">
                  <a:moveTo>
                    <a:pt x="189" y="1"/>
                  </a:moveTo>
                  <a:lnTo>
                    <a:pt x="0" y="649"/>
                  </a:lnTo>
                  <a:lnTo>
                    <a:pt x="126" y="691"/>
                  </a:lnTo>
                  <a:lnTo>
                    <a:pt x="314"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6" name="Google Shape;9606;p38"/>
            <p:cNvSpPr/>
            <p:nvPr/>
          </p:nvSpPr>
          <p:spPr>
            <a:xfrm>
              <a:off x="4980425" y="2964813"/>
              <a:ext cx="7875" cy="17275"/>
            </a:xfrm>
            <a:custGeom>
              <a:avLst/>
              <a:gdLst/>
              <a:ahLst/>
              <a:cxnLst/>
              <a:rect l="l" t="t" r="r" b="b"/>
              <a:pathLst>
                <a:path w="315" h="691" extrusionOk="0">
                  <a:moveTo>
                    <a:pt x="189" y="0"/>
                  </a:moveTo>
                  <a:lnTo>
                    <a:pt x="1" y="649"/>
                  </a:lnTo>
                  <a:lnTo>
                    <a:pt x="126"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7" name="Google Shape;9607;p38"/>
            <p:cNvSpPr/>
            <p:nvPr/>
          </p:nvSpPr>
          <p:spPr>
            <a:xfrm>
              <a:off x="4991425" y="2967938"/>
              <a:ext cx="7850" cy="17300"/>
            </a:xfrm>
            <a:custGeom>
              <a:avLst/>
              <a:gdLst/>
              <a:ahLst/>
              <a:cxnLst/>
              <a:rect l="l" t="t" r="r" b="b"/>
              <a:pathLst>
                <a:path w="314" h="692" extrusionOk="0">
                  <a:moveTo>
                    <a:pt x="188" y="1"/>
                  </a:moveTo>
                  <a:lnTo>
                    <a:pt x="0" y="649"/>
                  </a:lnTo>
                  <a:lnTo>
                    <a:pt x="126" y="691"/>
                  </a:lnTo>
                  <a:lnTo>
                    <a:pt x="314" y="43"/>
                  </a:lnTo>
                  <a:lnTo>
                    <a:pt x="18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8" name="Google Shape;9608;p38"/>
            <p:cNvSpPr/>
            <p:nvPr/>
          </p:nvSpPr>
          <p:spPr>
            <a:xfrm>
              <a:off x="4997700" y="2971088"/>
              <a:ext cx="12575" cy="33500"/>
            </a:xfrm>
            <a:custGeom>
              <a:avLst/>
              <a:gdLst/>
              <a:ahLst/>
              <a:cxnLst/>
              <a:rect l="l" t="t" r="r" b="b"/>
              <a:pathLst>
                <a:path w="503" h="1340" extrusionOk="0">
                  <a:moveTo>
                    <a:pt x="377" y="0"/>
                  </a:moveTo>
                  <a:lnTo>
                    <a:pt x="0" y="1298"/>
                  </a:lnTo>
                  <a:lnTo>
                    <a:pt x="147" y="1339"/>
                  </a:lnTo>
                  <a:lnTo>
                    <a:pt x="502" y="42"/>
                  </a:lnTo>
                  <a:lnTo>
                    <a:pt x="377"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9" name="Google Shape;9609;p38"/>
            <p:cNvSpPr/>
            <p:nvPr/>
          </p:nvSpPr>
          <p:spPr>
            <a:xfrm>
              <a:off x="5013375" y="2974213"/>
              <a:ext cx="7875" cy="17300"/>
            </a:xfrm>
            <a:custGeom>
              <a:avLst/>
              <a:gdLst/>
              <a:ahLst/>
              <a:cxnLst/>
              <a:rect l="l" t="t" r="r" b="b"/>
              <a:pathLst>
                <a:path w="315" h="692" extrusionOk="0">
                  <a:moveTo>
                    <a:pt x="189" y="1"/>
                  </a:moveTo>
                  <a:lnTo>
                    <a:pt x="1" y="649"/>
                  </a:lnTo>
                  <a:lnTo>
                    <a:pt x="126" y="691"/>
                  </a:lnTo>
                  <a:lnTo>
                    <a:pt x="315"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0" name="Google Shape;9610;p38"/>
            <p:cNvSpPr/>
            <p:nvPr/>
          </p:nvSpPr>
          <p:spPr>
            <a:xfrm>
              <a:off x="5024375" y="297736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1" name="Google Shape;9611;p38"/>
            <p:cNvSpPr/>
            <p:nvPr/>
          </p:nvSpPr>
          <p:spPr>
            <a:xfrm>
              <a:off x="5035875" y="2981013"/>
              <a:ext cx="7875" cy="17300"/>
            </a:xfrm>
            <a:custGeom>
              <a:avLst/>
              <a:gdLst/>
              <a:ahLst/>
              <a:cxnLst/>
              <a:rect l="l" t="t" r="r" b="b"/>
              <a:pathLst>
                <a:path w="315" h="692" extrusionOk="0">
                  <a:moveTo>
                    <a:pt x="189" y="1"/>
                  </a:moveTo>
                  <a:lnTo>
                    <a:pt x="1" y="649"/>
                  </a:lnTo>
                  <a:lnTo>
                    <a:pt x="126" y="691"/>
                  </a:lnTo>
                  <a:lnTo>
                    <a:pt x="314"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2" name="Google Shape;9612;p38"/>
            <p:cNvSpPr/>
            <p:nvPr/>
          </p:nvSpPr>
          <p:spPr>
            <a:xfrm>
              <a:off x="5046850" y="2983638"/>
              <a:ext cx="7875" cy="17275"/>
            </a:xfrm>
            <a:custGeom>
              <a:avLst/>
              <a:gdLst/>
              <a:ahLst/>
              <a:cxnLst/>
              <a:rect l="l" t="t" r="r" b="b"/>
              <a:pathLst>
                <a:path w="315" h="691" extrusionOk="0">
                  <a:moveTo>
                    <a:pt x="189" y="0"/>
                  </a:moveTo>
                  <a:lnTo>
                    <a:pt x="1" y="649"/>
                  </a:lnTo>
                  <a:lnTo>
                    <a:pt x="126" y="691"/>
                  </a:lnTo>
                  <a:lnTo>
                    <a:pt x="315"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3" name="Google Shape;9613;p38"/>
            <p:cNvSpPr/>
            <p:nvPr/>
          </p:nvSpPr>
          <p:spPr>
            <a:xfrm>
              <a:off x="5052625" y="2986763"/>
              <a:ext cx="13100" cy="33525"/>
            </a:xfrm>
            <a:custGeom>
              <a:avLst/>
              <a:gdLst/>
              <a:ahLst/>
              <a:cxnLst/>
              <a:rect l="l" t="t" r="r" b="b"/>
              <a:pathLst>
                <a:path w="524" h="1341" extrusionOk="0">
                  <a:moveTo>
                    <a:pt x="377" y="1"/>
                  </a:moveTo>
                  <a:lnTo>
                    <a:pt x="0" y="1298"/>
                  </a:lnTo>
                  <a:lnTo>
                    <a:pt x="147" y="1340"/>
                  </a:lnTo>
                  <a:lnTo>
                    <a:pt x="523" y="43"/>
                  </a:lnTo>
                  <a:lnTo>
                    <a:pt x="377"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4" name="Google Shape;9614;p38"/>
            <p:cNvSpPr/>
            <p:nvPr/>
          </p:nvSpPr>
          <p:spPr>
            <a:xfrm>
              <a:off x="5068825" y="2990438"/>
              <a:ext cx="8400" cy="17275"/>
            </a:xfrm>
            <a:custGeom>
              <a:avLst/>
              <a:gdLst/>
              <a:ahLst/>
              <a:cxnLst/>
              <a:rect l="l" t="t" r="r" b="b"/>
              <a:pathLst>
                <a:path w="336" h="691" extrusionOk="0">
                  <a:moveTo>
                    <a:pt x="189" y="0"/>
                  </a:moveTo>
                  <a:lnTo>
                    <a:pt x="1" y="649"/>
                  </a:lnTo>
                  <a:lnTo>
                    <a:pt x="147" y="691"/>
                  </a:lnTo>
                  <a:lnTo>
                    <a:pt x="335"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5" name="Google Shape;9615;p38"/>
            <p:cNvSpPr/>
            <p:nvPr/>
          </p:nvSpPr>
          <p:spPr>
            <a:xfrm>
              <a:off x="5079825" y="2993563"/>
              <a:ext cx="7850" cy="16775"/>
            </a:xfrm>
            <a:custGeom>
              <a:avLst/>
              <a:gdLst/>
              <a:ahLst/>
              <a:cxnLst/>
              <a:rect l="l" t="t" r="r" b="b"/>
              <a:pathLst>
                <a:path w="314" h="671" extrusionOk="0">
                  <a:moveTo>
                    <a:pt x="188" y="1"/>
                  </a:moveTo>
                  <a:lnTo>
                    <a:pt x="0" y="650"/>
                  </a:lnTo>
                  <a:lnTo>
                    <a:pt x="126" y="671"/>
                  </a:lnTo>
                  <a:lnTo>
                    <a:pt x="314" y="22"/>
                  </a:lnTo>
                  <a:lnTo>
                    <a:pt x="18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6" name="Google Shape;9616;p38"/>
            <p:cNvSpPr/>
            <p:nvPr/>
          </p:nvSpPr>
          <p:spPr>
            <a:xfrm>
              <a:off x="5090800" y="2996188"/>
              <a:ext cx="7875" cy="17300"/>
            </a:xfrm>
            <a:custGeom>
              <a:avLst/>
              <a:gdLst/>
              <a:ahLst/>
              <a:cxnLst/>
              <a:rect l="l" t="t" r="r" b="b"/>
              <a:pathLst>
                <a:path w="315" h="692" extrusionOk="0">
                  <a:moveTo>
                    <a:pt x="189" y="1"/>
                  </a:moveTo>
                  <a:lnTo>
                    <a:pt x="1" y="649"/>
                  </a:lnTo>
                  <a:lnTo>
                    <a:pt x="126" y="691"/>
                  </a:lnTo>
                  <a:lnTo>
                    <a:pt x="314" y="42"/>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7" name="Google Shape;9617;p38"/>
            <p:cNvSpPr/>
            <p:nvPr/>
          </p:nvSpPr>
          <p:spPr>
            <a:xfrm>
              <a:off x="5102300" y="2999863"/>
              <a:ext cx="7875" cy="17275"/>
            </a:xfrm>
            <a:custGeom>
              <a:avLst/>
              <a:gdLst/>
              <a:ahLst/>
              <a:cxnLst/>
              <a:rect l="l" t="t" r="r" b="b"/>
              <a:pathLst>
                <a:path w="315" h="691" extrusionOk="0">
                  <a:moveTo>
                    <a:pt x="168" y="0"/>
                  </a:moveTo>
                  <a:lnTo>
                    <a:pt x="1" y="649"/>
                  </a:lnTo>
                  <a:lnTo>
                    <a:pt x="126" y="691"/>
                  </a:lnTo>
                  <a:lnTo>
                    <a:pt x="315" y="42"/>
                  </a:lnTo>
                  <a:lnTo>
                    <a:pt x="168"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8" name="Google Shape;9618;p38"/>
            <p:cNvSpPr/>
            <p:nvPr/>
          </p:nvSpPr>
          <p:spPr>
            <a:xfrm>
              <a:off x="5108575" y="3002988"/>
              <a:ext cx="12600" cy="32975"/>
            </a:xfrm>
            <a:custGeom>
              <a:avLst/>
              <a:gdLst/>
              <a:ahLst/>
              <a:cxnLst/>
              <a:rect l="l" t="t" r="r" b="b"/>
              <a:pathLst>
                <a:path w="504" h="1319" extrusionOk="0">
                  <a:moveTo>
                    <a:pt x="378" y="1"/>
                  </a:moveTo>
                  <a:lnTo>
                    <a:pt x="1" y="1298"/>
                  </a:lnTo>
                  <a:lnTo>
                    <a:pt x="126" y="1319"/>
                  </a:lnTo>
                  <a:lnTo>
                    <a:pt x="503" y="22"/>
                  </a:lnTo>
                  <a:lnTo>
                    <a:pt x="37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9" name="Google Shape;9619;p38"/>
            <p:cNvSpPr/>
            <p:nvPr/>
          </p:nvSpPr>
          <p:spPr>
            <a:xfrm>
              <a:off x="5123750" y="3005613"/>
              <a:ext cx="8400" cy="17275"/>
            </a:xfrm>
            <a:custGeom>
              <a:avLst/>
              <a:gdLst/>
              <a:ahLst/>
              <a:cxnLst/>
              <a:rect l="l" t="t" r="r" b="b"/>
              <a:pathLst>
                <a:path w="336" h="691" extrusionOk="0">
                  <a:moveTo>
                    <a:pt x="189" y="0"/>
                  </a:moveTo>
                  <a:lnTo>
                    <a:pt x="1" y="649"/>
                  </a:lnTo>
                  <a:lnTo>
                    <a:pt x="147" y="691"/>
                  </a:lnTo>
                  <a:lnTo>
                    <a:pt x="335"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0" name="Google Shape;9620;p38"/>
            <p:cNvSpPr/>
            <p:nvPr/>
          </p:nvSpPr>
          <p:spPr>
            <a:xfrm>
              <a:off x="5135275" y="3009263"/>
              <a:ext cx="7850" cy="17300"/>
            </a:xfrm>
            <a:custGeom>
              <a:avLst/>
              <a:gdLst/>
              <a:ahLst/>
              <a:cxnLst/>
              <a:rect l="l" t="t" r="r" b="b"/>
              <a:pathLst>
                <a:path w="314" h="692" extrusionOk="0">
                  <a:moveTo>
                    <a:pt x="188" y="1"/>
                  </a:moveTo>
                  <a:lnTo>
                    <a:pt x="0" y="649"/>
                  </a:lnTo>
                  <a:lnTo>
                    <a:pt x="126" y="691"/>
                  </a:lnTo>
                  <a:lnTo>
                    <a:pt x="314" y="43"/>
                  </a:lnTo>
                  <a:lnTo>
                    <a:pt x="18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1" name="Google Shape;9621;p38"/>
            <p:cNvSpPr/>
            <p:nvPr/>
          </p:nvSpPr>
          <p:spPr>
            <a:xfrm>
              <a:off x="5146250" y="301241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2" name="Google Shape;9622;p38"/>
            <p:cNvSpPr/>
            <p:nvPr/>
          </p:nvSpPr>
          <p:spPr>
            <a:xfrm>
              <a:off x="5157225" y="3015538"/>
              <a:ext cx="7875" cy="16775"/>
            </a:xfrm>
            <a:custGeom>
              <a:avLst/>
              <a:gdLst/>
              <a:ahLst/>
              <a:cxnLst/>
              <a:rect l="l" t="t" r="r" b="b"/>
              <a:pathLst>
                <a:path w="315" h="671" extrusionOk="0">
                  <a:moveTo>
                    <a:pt x="189" y="1"/>
                  </a:moveTo>
                  <a:lnTo>
                    <a:pt x="1" y="649"/>
                  </a:lnTo>
                  <a:lnTo>
                    <a:pt x="126" y="670"/>
                  </a:lnTo>
                  <a:lnTo>
                    <a:pt x="315" y="22"/>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3" name="Google Shape;9623;p38"/>
            <p:cNvSpPr/>
            <p:nvPr/>
          </p:nvSpPr>
          <p:spPr>
            <a:xfrm>
              <a:off x="5164025" y="3018688"/>
              <a:ext cx="12575" cy="33500"/>
            </a:xfrm>
            <a:custGeom>
              <a:avLst/>
              <a:gdLst/>
              <a:ahLst/>
              <a:cxnLst/>
              <a:rect l="l" t="t" r="r" b="b"/>
              <a:pathLst>
                <a:path w="503" h="1340" extrusionOk="0">
                  <a:moveTo>
                    <a:pt x="377" y="0"/>
                  </a:moveTo>
                  <a:lnTo>
                    <a:pt x="1" y="1319"/>
                  </a:lnTo>
                  <a:lnTo>
                    <a:pt x="126" y="1339"/>
                  </a:lnTo>
                  <a:lnTo>
                    <a:pt x="503" y="42"/>
                  </a:lnTo>
                  <a:lnTo>
                    <a:pt x="377"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4" name="Google Shape;9624;p38"/>
            <p:cNvSpPr/>
            <p:nvPr/>
          </p:nvSpPr>
          <p:spPr>
            <a:xfrm>
              <a:off x="5179200" y="3021813"/>
              <a:ext cx="8400" cy="17300"/>
            </a:xfrm>
            <a:custGeom>
              <a:avLst/>
              <a:gdLst/>
              <a:ahLst/>
              <a:cxnLst/>
              <a:rect l="l" t="t" r="r" b="b"/>
              <a:pathLst>
                <a:path w="336" h="692" extrusionOk="0">
                  <a:moveTo>
                    <a:pt x="189" y="1"/>
                  </a:moveTo>
                  <a:lnTo>
                    <a:pt x="1" y="650"/>
                  </a:lnTo>
                  <a:lnTo>
                    <a:pt x="147" y="691"/>
                  </a:lnTo>
                  <a:lnTo>
                    <a:pt x="335"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5" name="Google Shape;9625;p38"/>
            <p:cNvSpPr/>
            <p:nvPr/>
          </p:nvSpPr>
          <p:spPr>
            <a:xfrm>
              <a:off x="5190700" y="3024963"/>
              <a:ext cx="7875" cy="17275"/>
            </a:xfrm>
            <a:custGeom>
              <a:avLst/>
              <a:gdLst/>
              <a:ahLst/>
              <a:cxnLst/>
              <a:rect l="l" t="t" r="r" b="b"/>
              <a:pathLst>
                <a:path w="315" h="691" extrusionOk="0">
                  <a:moveTo>
                    <a:pt x="189" y="0"/>
                  </a:moveTo>
                  <a:lnTo>
                    <a:pt x="1" y="649"/>
                  </a:lnTo>
                  <a:lnTo>
                    <a:pt x="126" y="691"/>
                  </a:lnTo>
                  <a:lnTo>
                    <a:pt x="315"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6" name="Google Shape;9626;p38"/>
            <p:cNvSpPr/>
            <p:nvPr/>
          </p:nvSpPr>
          <p:spPr>
            <a:xfrm>
              <a:off x="4514875" y="2959563"/>
              <a:ext cx="613600" cy="522600"/>
            </a:xfrm>
            <a:custGeom>
              <a:avLst/>
              <a:gdLst/>
              <a:ahLst/>
              <a:cxnLst/>
              <a:rect l="l" t="t" r="r" b="b"/>
              <a:pathLst>
                <a:path w="24544" h="20904" extrusionOk="0">
                  <a:moveTo>
                    <a:pt x="16237" y="4709"/>
                  </a:moveTo>
                  <a:lnTo>
                    <a:pt x="5629" y="15338"/>
                  </a:lnTo>
                  <a:lnTo>
                    <a:pt x="3746" y="7826"/>
                  </a:lnTo>
                  <a:lnTo>
                    <a:pt x="16237" y="4709"/>
                  </a:lnTo>
                  <a:close/>
                  <a:moveTo>
                    <a:pt x="24544" y="1"/>
                  </a:moveTo>
                  <a:lnTo>
                    <a:pt x="1" y="6153"/>
                  </a:lnTo>
                  <a:lnTo>
                    <a:pt x="3683" y="20904"/>
                  </a:lnTo>
                  <a:lnTo>
                    <a:pt x="24544" y="1"/>
                  </a:lnTo>
                  <a:close/>
                </a:path>
              </a:pathLst>
            </a:custGeom>
            <a:solidFill>
              <a:srgbClr val="BFEFE5"/>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7" name="Google Shape;9627;p38"/>
            <p:cNvSpPr/>
            <p:nvPr/>
          </p:nvSpPr>
          <p:spPr>
            <a:xfrm>
              <a:off x="4592300" y="2960088"/>
              <a:ext cx="536175" cy="522075"/>
            </a:xfrm>
            <a:custGeom>
              <a:avLst/>
              <a:gdLst/>
              <a:ahLst/>
              <a:cxnLst/>
              <a:rect l="l" t="t" r="r" b="b"/>
              <a:pathLst>
                <a:path w="21447" h="20883" extrusionOk="0">
                  <a:moveTo>
                    <a:pt x="21447" y="1"/>
                  </a:moveTo>
                  <a:lnTo>
                    <a:pt x="17534" y="963"/>
                  </a:lnTo>
                  <a:lnTo>
                    <a:pt x="0" y="18518"/>
                  </a:lnTo>
                  <a:lnTo>
                    <a:pt x="586" y="20883"/>
                  </a:lnTo>
                  <a:lnTo>
                    <a:pt x="21447" y="1"/>
                  </a:lnTo>
                  <a:close/>
                </a:path>
              </a:pathLst>
            </a:custGeom>
            <a:solidFill>
              <a:srgbClr val="BFEFE5"/>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8" name="Google Shape;9628;p38"/>
            <p:cNvSpPr/>
            <p:nvPr/>
          </p:nvSpPr>
          <p:spPr>
            <a:xfrm>
              <a:off x="4600150" y="2960088"/>
              <a:ext cx="528325" cy="522075"/>
            </a:xfrm>
            <a:custGeom>
              <a:avLst/>
              <a:gdLst/>
              <a:ahLst/>
              <a:cxnLst/>
              <a:rect l="l" t="t" r="r" b="b"/>
              <a:pathLst>
                <a:path w="21133" h="20883" extrusionOk="0">
                  <a:moveTo>
                    <a:pt x="21133" y="1"/>
                  </a:moveTo>
                  <a:lnTo>
                    <a:pt x="19375" y="440"/>
                  </a:lnTo>
                  <a:lnTo>
                    <a:pt x="0" y="19795"/>
                  </a:lnTo>
                  <a:lnTo>
                    <a:pt x="272" y="20883"/>
                  </a:lnTo>
                  <a:lnTo>
                    <a:pt x="21133" y="1"/>
                  </a:lnTo>
                  <a:close/>
                </a:path>
              </a:pathLst>
            </a:custGeom>
            <a:solidFill>
              <a:srgbClr val="BFEFE5"/>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9" name="Google Shape;9629;p38"/>
            <p:cNvSpPr/>
            <p:nvPr/>
          </p:nvSpPr>
          <p:spPr>
            <a:xfrm>
              <a:off x="4531100" y="3108663"/>
              <a:ext cx="8375" cy="24075"/>
            </a:xfrm>
            <a:custGeom>
              <a:avLst/>
              <a:gdLst/>
              <a:ahLst/>
              <a:cxnLst/>
              <a:rect l="l" t="t" r="r" b="b"/>
              <a:pathLst>
                <a:path w="335" h="963" extrusionOk="0">
                  <a:moveTo>
                    <a:pt x="105" y="0"/>
                  </a:moveTo>
                  <a:lnTo>
                    <a:pt x="0" y="21"/>
                  </a:lnTo>
                  <a:lnTo>
                    <a:pt x="230" y="963"/>
                  </a:lnTo>
                  <a:lnTo>
                    <a:pt x="335" y="942"/>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0" name="Google Shape;9630;p38"/>
            <p:cNvSpPr/>
            <p:nvPr/>
          </p:nvSpPr>
          <p:spPr>
            <a:xfrm>
              <a:off x="4541550" y="3106038"/>
              <a:ext cx="5775" cy="12050"/>
            </a:xfrm>
            <a:custGeom>
              <a:avLst/>
              <a:gdLst/>
              <a:ahLst/>
              <a:cxnLst/>
              <a:rect l="l" t="t" r="r" b="b"/>
              <a:pathLst>
                <a:path w="231" h="482" extrusionOk="0">
                  <a:moveTo>
                    <a:pt x="126" y="1"/>
                  </a:moveTo>
                  <a:lnTo>
                    <a:pt x="1" y="21"/>
                  </a:lnTo>
                  <a:lnTo>
                    <a:pt x="126" y="482"/>
                  </a:lnTo>
                  <a:lnTo>
                    <a:pt x="231"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1" name="Google Shape;9631;p38"/>
            <p:cNvSpPr/>
            <p:nvPr/>
          </p:nvSpPr>
          <p:spPr>
            <a:xfrm>
              <a:off x="4551500" y="3103413"/>
              <a:ext cx="5775" cy="12600"/>
            </a:xfrm>
            <a:custGeom>
              <a:avLst/>
              <a:gdLst/>
              <a:ahLst/>
              <a:cxnLst/>
              <a:rect l="l" t="t" r="r" b="b"/>
              <a:pathLst>
                <a:path w="231" h="504" extrusionOk="0">
                  <a:moveTo>
                    <a:pt x="126" y="1"/>
                  </a:moveTo>
                  <a:lnTo>
                    <a:pt x="0" y="22"/>
                  </a:lnTo>
                  <a:lnTo>
                    <a:pt x="126" y="503"/>
                  </a:lnTo>
                  <a:lnTo>
                    <a:pt x="230"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2" name="Google Shape;9632;p38"/>
            <p:cNvSpPr/>
            <p:nvPr/>
          </p:nvSpPr>
          <p:spPr>
            <a:xfrm>
              <a:off x="4561425" y="3100813"/>
              <a:ext cx="5775" cy="12575"/>
            </a:xfrm>
            <a:custGeom>
              <a:avLst/>
              <a:gdLst/>
              <a:ahLst/>
              <a:cxnLst/>
              <a:rect l="l" t="t" r="r" b="b"/>
              <a:pathLst>
                <a:path w="231" h="503" extrusionOk="0">
                  <a:moveTo>
                    <a:pt x="126" y="0"/>
                  </a:moveTo>
                  <a:lnTo>
                    <a:pt x="1" y="21"/>
                  </a:lnTo>
                  <a:lnTo>
                    <a:pt x="126" y="503"/>
                  </a:lnTo>
                  <a:lnTo>
                    <a:pt x="231" y="46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3" name="Google Shape;9633;p38"/>
            <p:cNvSpPr/>
            <p:nvPr/>
          </p:nvSpPr>
          <p:spPr>
            <a:xfrm>
              <a:off x="4571375" y="3098188"/>
              <a:ext cx="5775" cy="12575"/>
            </a:xfrm>
            <a:custGeom>
              <a:avLst/>
              <a:gdLst/>
              <a:ahLst/>
              <a:cxnLst/>
              <a:rect l="l" t="t" r="r" b="b"/>
              <a:pathLst>
                <a:path w="231" h="503" extrusionOk="0">
                  <a:moveTo>
                    <a:pt x="126" y="1"/>
                  </a:moveTo>
                  <a:lnTo>
                    <a:pt x="0" y="22"/>
                  </a:lnTo>
                  <a:lnTo>
                    <a:pt x="126" y="503"/>
                  </a:lnTo>
                  <a:lnTo>
                    <a:pt x="231"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4" name="Google Shape;9634;p38"/>
            <p:cNvSpPr/>
            <p:nvPr/>
          </p:nvSpPr>
          <p:spPr>
            <a:xfrm>
              <a:off x="4581825" y="3095588"/>
              <a:ext cx="8925" cy="24075"/>
            </a:xfrm>
            <a:custGeom>
              <a:avLst/>
              <a:gdLst/>
              <a:ahLst/>
              <a:cxnLst/>
              <a:rect l="l" t="t" r="r" b="b"/>
              <a:pathLst>
                <a:path w="357" h="963" extrusionOk="0">
                  <a:moveTo>
                    <a:pt x="126" y="0"/>
                  </a:moveTo>
                  <a:lnTo>
                    <a:pt x="1" y="21"/>
                  </a:lnTo>
                  <a:lnTo>
                    <a:pt x="252" y="963"/>
                  </a:lnTo>
                  <a:lnTo>
                    <a:pt x="357" y="942"/>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5" name="Google Shape;9635;p38"/>
            <p:cNvSpPr/>
            <p:nvPr/>
          </p:nvSpPr>
          <p:spPr>
            <a:xfrm>
              <a:off x="4592825" y="3092963"/>
              <a:ext cx="5775" cy="12575"/>
            </a:xfrm>
            <a:custGeom>
              <a:avLst/>
              <a:gdLst/>
              <a:ahLst/>
              <a:cxnLst/>
              <a:rect l="l" t="t" r="r" b="b"/>
              <a:pathLst>
                <a:path w="231" h="503" extrusionOk="0">
                  <a:moveTo>
                    <a:pt x="105" y="0"/>
                  </a:moveTo>
                  <a:lnTo>
                    <a:pt x="0" y="21"/>
                  </a:lnTo>
                  <a:lnTo>
                    <a:pt x="105" y="503"/>
                  </a:lnTo>
                  <a:lnTo>
                    <a:pt x="230" y="461"/>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6" name="Google Shape;9636;p38"/>
            <p:cNvSpPr/>
            <p:nvPr/>
          </p:nvSpPr>
          <p:spPr>
            <a:xfrm>
              <a:off x="4602750" y="3090863"/>
              <a:ext cx="5775" cy="12075"/>
            </a:xfrm>
            <a:custGeom>
              <a:avLst/>
              <a:gdLst/>
              <a:ahLst/>
              <a:cxnLst/>
              <a:rect l="l" t="t" r="r" b="b"/>
              <a:pathLst>
                <a:path w="231" h="483" extrusionOk="0">
                  <a:moveTo>
                    <a:pt x="105" y="1"/>
                  </a:moveTo>
                  <a:lnTo>
                    <a:pt x="1" y="22"/>
                  </a:lnTo>
                  <a:lnTo>
                    <a:pt x="105" y="482"/>
                  </a:lnTo>
                  <a:lnTo>
                    <a:pt x="231" y="461"/>
                  </a:lnTo>
                  <a:lnTo>
                    <a:pt x="105"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7" name="Google Shape;9637;p38"/>
            <p:cNvSpPr/>
            <p:nvPr/>
          </p:nvSpPr>
          <p:spPr>
            <a:xfrm>
              <a:off x="4612700" y="3087738"/>
              <a:ext cx="5775" cy="12575"/>
            </a:xfrm>
            <a:custGeom>
              <a:avLst/>
              <a:gdLst/>
              <a:ahLst/>
              <a:cxnLst/>
              <a:rect l="l" t="t" r="r" b="b"/>
              <a:pathLst>
                <a:path w="231" h="503" extrusionOk="0">
                  <a:moveTo>
                    <a:pt x="105" y="0"/>
                  </a:moveTo>
                  <a:lnTo>
                    <a:pt x="0" y="42"/>
                  </a:lnTo>
                  <a:lnTo>
                    <a:pt x="105" y="502"/>
                  </a:lnTo>
                  <a:lnTo>
                    <a:pt x="230" y="481"/>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8" name="Google Shape;9638;p38"/>
            <p:cNvSpPr/>
            <p:nvPr/>
          </p:nvSpPr>
          <p:spPr>
            <a:xfrm>
              <a:off x="4622100" y="3085638"/>
              <a:ext cx="6325" cy="12575"/>
            </a:xfrm>
            <a:custGeom>
              <a:avLst/>
              <a:gdLst/>
              <a:ahLst/>
              <a:cxnLst/>
              <a:rect l="l" t="t" r="r" b="b"/>
              <a:pathLst>
                <a:path w="253" h="503" extrusionOk="0">
                  <a:moveTo>
                    <a:pt x="126" y="1"/>
                  </a:moveTo>
                  <a:lnTo>
                    <a:pt x="1" y="21"/>
                  </a:lnTo>
                  <a:lnTo>
                    <a:pt x="126" y="503"/>
                  </a:lnTo>
                  <a:lnTo>
                    <a:pt x="252" y="482"/>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9" name="Google Shape;9639;p38"/>
            <p:cNvSpPr/>
            <p:nvPr/>
          </p:nvSpPr>
          <p:spPr>
            <a:xfrm>
              <a:off x="4633100" y="3083013"/>
              <a:ext cx="8925" cy="24625"/>
            </a:xfrm>
            <a:custGeom>
              <a:avLst/>
              <a:gdLst/>
              <a:ahLst/>
              <a:cxnLst/>
              <a:rect l="l" t="t" r="r" b="b"/>
              <a:pathLst>
                <a:path w="357" h="985" extrusionOk="0">
                  <a:moveTo>
                    <a:pt x="105" y="1"/>
                  </a:moveTo>
                  <a:lnTo>
                    <a:pt x="0" y="43"/>
                  </a:lnTo>
                  <a:lnTo>
                    <a:pt x="231" y="984"/>
                  </a:lnTo>
                  <a:lnTo>
                    <a:pt x="356" y="942"/>
                  </a:lnTo>
                  <a:lnTo>
                    <a:pt x="105"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0" name="Google Shape;9640;p38"/>
            <p:cNvSpPr/>
            <p:nvPr/>
          </p:nvSpPr>
          <p:spPr>
            <a:xfrm>
              <a:off x="4643550" y="3079888"/>
              <a:ext cx="6300" cy="12575"/>
            </a:xfrm>
            <a:custGeom>
              <a:avLst/>
              <a:gdLst/>
              <a:ahLst/>
              <a:cxnLst/>
              <a:rect l="l" t="t" r="r" b="b"/>
              <a:pathLst>
                <a:path w="252" h="503" extrusionOk="0">
                  <a:moveTo>
                    <a:pt x="126" y="0"/>
                  </a:moveTo>
                  <a:lnTo>
                    <a:pt x="1" y="42"/>
                  </a:lnTo>
                  <a:lnTo>
                    <a:pt x="126" y="503"/>
                  </a:lnTo>
                  <a:lnTo>
                    <a:pt x="252" y="482"/>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1" name="Google Shape;9641;p38"/>
            <p:cNvSpPr/>
            <p:nvPr/>
          </p:nvSpPr>
          <p:spPr>
            <a:xfrm>
              <a:off x="4653500" y="3078313"/>
              <a:ext cx="5775" cy="12050"/>
            </a:xfrm>
            <a:custGeom>
              <a:avLst/>
              <a:gdLst/>
              <a:ahLst/>
              <a:cxnLst/>
              <a:rect l="l" t="t" r="r" b="b"/>
              <a:pathLst>
                <a:path w="231" h="482" extrusionOk="0">
                  <a:moveTo>
                    <a:pt x="126" y="1"/>
                  </a:moveTo>
                  <a:lnTo>
                    <a:pt x="0" y="22"/>
                  </a:lnTo>
                  <a:lnTo>
                    <a:pt x="126" y="482"/>
                  </a:lnTo>
                  <a:lnTo>
                    <a:pt x="231"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2" name="Google Shape;9642;p38"/>
            <p:cNvSpPr/>
            <p:nvPr/>
          </p:nvSpPr>
          <p:spPr>
            <a:xfrm>
              <a:off x="4663425" y="3075713"/>
              <a:ext cx="5800" cy="12050"/>
            </a:xfrm>
            <a:custGeom>
              <a:avLst/>
              <a:gdLst/>
              <a:ahLst/>
              <a:cxnLst/>
              <a:rect l="l" t="t" r="r" b="b"/>
              <a:pathLst>
                <a:path w="232" h="482" extrusionOk="0">
                  <a:moveTo>
                    <a:pt x="126" y="0"/>
                  </a:moveTo>
                  <a:lnTo>
                    <a:pt x="1" y="21"/>
                  </a:lnTo>
                  <a:lnTo>
                    <a:pt x="126" y="481"/>
                  </a:lnTo>
                  <a:lnTo>
                    <a:pt x="231" y="460"/>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3" name="Google Shape;9643;p38"/>
            <p:cNvSpPr/>
            <p:nvPr/>
          </p:nvSpPr>
          <p:spPr>
            <a:xfrm>
              <a:off x="4673375" y="3073088"/>
              <a:ext cx="5775" cy="12050"/>
            </a:xfrm>
            <a:custGeom>
              <a:avLst/>
              <a:gdLst/>
              <a:ahLst/>
              <a:cxnLst/>
              <a:rect l="l" t="t" r="r" b="b"/>
              <a:pathLst>
                <a:path w="231" h="482" extrusionOk="0">
                  <a:moveTo>
                    <a:pt x="126" y="0"/>
                  </a:moveTo>
                  <a:lnTo>
                    <a:pt x="0" y="21"/>
                  </a:lnTo>
                  <a:lnTo>
                    <a:pt x="126" y="482"/>
                  </a:lnTo>
                  <a:lnTo>
                    <a:pt x="231" y="46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4" name="Google Shape;9644;p38"/>
            <p:cNvSpPr/>
            <p:nvPr/>
          </p:nvSpPr>
          <p:spPr>
            <a:xfrm>
              <a:off x="4684350" y="3069938"/>
              <a:ext cx="8400" cy="24100"/>
            </a:xfrm>
            <a:custGeom>
              <a:avLst/>
              <a:gdLst/>
              <a:ahLst/>
              <a:cxnLst/>
              <a:rect l="l" t="t" r="r" b="b"/>
              <a:pathLst>
                <a:path w="336" h="964" extrusionOk="0">
                  <a:moveTo>
                    <a:pt x="105" y="1"/>
                  </a:moveTo>
                  <a:lnTo>
                    <a:pt x="1" y="22"/>
                  </a:lnTo>
                  <a:lnTo>
                    <a:pt x="231" y="963"/>
                  </a:lnTo>
                  <a:lnTo>
                    <a:pt x="336" y="942"/>
                  </a:lnTo>
                  <a:lnTo>
                    <a:pt x="105"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5" name="Google Shape;9645;p38"/>
            <p:cNvSpPr/>
            <p:nvPr/>
          </p:nvSpPr>
          <p:spPr>
            <a:xfrm>
              <a:off x="4694825" y="3067338"/>
              <a:ext cx="5775" cy="12575"/>
            </a:xfrm>
            <a:custGeom>
              <a:avLst/>
              <a:gdLst/>
              <a:ahLst/>
              <a:cxnLst/>
              <a:rect l="l" t="t" r="r" b="b"/>
              <a:pathLst>
                <a:path w="231" h="503" extrusionOk="0">
                  <a:moveTo>
                    <a:pt x="126" y="0"/>
                  </a:moveTo>
                  <a:lnTo>
                    <a:pt x="0" y="21"/>
                  </a:lnTo>
                  <a:lnTo>
                    <a:pt x="126" y="502"/>
                  </a:lnTo>
                  <a:lnTo>
                    <a:pt x="230" y="46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6" name="Google Shape;9646;p38"/>
            <p:cNvSpPr/>
            <p:nvPr/>
          </p:nvSpPr>
          <p:spPr>
            <a:xfrm>
              <a:off x="4704750" y="3065238"/>
              <a:ext cx="5800" cy="12575"/>
            </a:xfrm>
            <a:custGeom>
              <a:avLst/>
              <a:gdLst/>
              <a:ahLst/>
              <a:cxnLst/>
              <a:rect l="l" t="t" r="r" b="b"/>
              <a:pathLst>
                <a:path w="232" h="503" extrusionOk="0">
                  <a:moveTo>
                    <a:pt x="126" y="1"/>
                  </a:moveTo>
                  <a:lnTo>
                    <a:pt x="1" y="21"/>
                  </a:lnTo>
                  <a:lnTo>
                    <a:pt x="126" y="503"/>
                  </a:lnTo>
                  <a:lnTo>
                    <a:pt x="231"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7" name="Google Shape;9647;p38"/>
            <p:cNvSpPr/>
            <p:nvPr/>
          </p:nvSpPr>
          <p:spPr>
            <a:xfrm>
              <a:off x="4714700" y="3062613"/>
              <a:ext cx="5775" cy="12600"/>
            </a:xfrm>
            <a:custGeom>
              <a:avLst/>
              <a:gdLst/>
              <a:ahLst/>
              <a:cxnLst/>
              <a:rect l="l" t="t" r="r" b="b"/>
              <a:pathLst>
                <a:path w="231" h="504" extrusionOk="0">
                  <a:moveTo>
                    <a:pt x="105" y="1"/>
                  </a:moveTo>
                  <a:lnTo>
                    <a:pt x="0" y="22"/>
                  </a:lnTo>
                  <a:lnTo>
                    <a:pt x="105" y="503"/>
                  </a:lnTo>
                  <a:lnTo>
                    <a:pt x="231" y="461"/>
                  </a:lnTo>
                  <a:lnTo>
                    <a:pt x="105"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8" name="Google Shape;9648;p38"/>
            <p:cNvSpPr/>
            <p:nvPr/>
          </p:nvSpPr>
          <p:spPr>
            <a:xfrm>
              <a:off x="4724625" y="3060013"/>
              <a:ext cx="5800" cy="12575"/>
            </a:xfrm>
            <a:custGeom>
              <a:avLst/>
              <a:gdLst/>
              <a:ahLst/>
              <a:cxnLst/>
              <a:rect l="l" t="t" r="r" b="b"/>
              <a:pathLst>
                <a:path w="232" h="503" extrusionOk="0">
                  <a:moveTo>
                    <a:pt x="106" y="0"/>
                  </a:moveTo>
                  <a:lnTo>
                    <a:pt x="1" y="21"/>
                  </a:lnTo>
                  <a:lnTo>
                    <a:pt x="106" y="502"/>
                  </a:lnTo>
                  <a:lnTo>
                    <a:pt x="231" y="461"/>
                  </a:lnTo>
                  <a:lnTo>
                    <a:pt x="10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9" name="Google Shape;9649;p38"/>
            <p:cNvSpPr/>
            <p:nvPr/>
          </p:nvSpPr>
          <p:spPr>
            <a:xfrm>
              <a:off x="4735100" y="3057388"/>
              <a:ext cx="8925" cy="24100"/>
            </a:xfrm>
            <a:custGeom>
              <a:avLst/>
              <a:gdLst/>
              <a:ahLst/>
              <a:cxnLst/>
              <a:rect l="l" t="t" r="r" b="b"/>
              <a:pathLst>
                <a:path w="357" h="964" extrusionOk="0">
                  <a:moveTo>
                    <a:pt x="126" y="1"/>
                  </a:moveTo>
                  <a:lnTo>
                    <a:pt x="0" y="22"/>
                  </a:lnTo>
                  <a:lnTo>
                    <a:pt x="231" y="963"/>
                  </a:lnTo>
                  <a:lnTo>
                    <a:pt x="356" y="942"/>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0" name="Google Shape;9650;p38"/>
            <p:cNvSpPr/>
            <p:nvPr/>
          </p:nvSpPr>
          <p:spPr>
            <a:xfrm>
              <a:off x="4746075" y="3054788"/>
              <a:ext cx="5775" cy="12575"/>
            </a:xfrm>
            <a:custGeom>
              <a:avLst/>
              <a:gdLst/>
              <a:ahLst/>
              <a:cxnLst/>
              <a:rect l="l" t="t" r="r" b="b"/>
              <a:pathLst>
                <a:path w="231" h="503" extrusionOk="0">
                  <a:moveTo>
                    <a:pt x="105" y="0"/>
                  </a:moveTo>
                  <a:lnTo>
                    <a:pt x="1" y="21"/>
                  </a:lnTo>
                  <a:lnTo>
                    <a:pt x="105" y="502"/>
                  </a:lnTo>
                  <a:lnTo>
                    <a:pt x="231" y="460"/>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1" name="Google Shape;9651;p38"/>
            <p:cNvSpPr/>
            <p:nvPr/>
          </p:nvSpPr>
          <p:spPr>
            <a:xfrm>
              <a:off x="4755500" y="3052688"/>
              <a:ext cx="6300" cy="12050"/>
            </a:xfrm>
            <a:custGeom>
              <a:avLst/>
              <a:gdLst/>
              <a:ahLst/>
              <a:cxnLst/>
              <a:rect l="l" t="t" r="r" b="b"/>
              <a:pathLst>
                <a:path w="252" h="482" extrusionOk="0">
                  <a:moveTo>
                    <a:pt x="126" y="0"/>
                  </a:moveTo>
                  <a:lnTo>
                    <a:pt x="0" y="21"/>
                  </a:lnTo>
                  <a:lnTo>
                    <a:pt x="126" y="482"/>
                  </a:lnTo>
                  <a:lnTo>
                    <a:pt x="252" y="46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2" name="Google Shape;9652;p38"/>
            <p:cNvSpPr/>
            <p:nvPr/>
          </p:nvSpPr>
          <p:spPr>
            <a:xfrm>
              <a:off x="4765450" y="3050063"/>
              <a:ext cx="6300" cy="12575"/>
            </a:xfrm>
            <a:custGeom>
              <a:avLst/>
              <a:gdLst/>
              <a:ahLst/>
              <a:cxnLst/>
              <a:rect l="l" t="t" r="r" b="b"/>
              <a:pathLst>
                <a:path w="252" h="503" extrusionOk="0">
                  <a:moveTo>
                    <a:pt x="126" y="1"/>
                  </a:moveTo>
                  <a:lnTo>
                    <a:pt x="0" y="43"/>
                  </a:lnTo>
                  <a:lnTo>
                    <a:pt x="126" y="503"/>
                  </a:lnTo>
                  <a:lnTo>
                    <a:pt x="251" y="482"/>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3" name="Google Shape;9653;p38"/>
            <p:cNvSpPr/>
            <p:nvPr/>
          </p:nvSpPr>
          <p:spPr>
            <a:xfrm>
              <a:off x="4775900" y="3046938"/>
              <a:ext cx="5775" cy="12575"/>
            </a:xfrm>
            <a:custGeom>
              <a:avLst/>
              <a:gdLst/>
              <a:ahLst/>
              <a:cxnLst/>
              <a:rect l="l" t="t" r="r" b="b"/>
              <a:pathLst>
                <a:path w="231" h="503" extrusionOk="0">
                  <a:moveTo>
                    <a:pt x="105" y="0"/>
                  </a:moveTo>
                  <a:lnTo>
                    <a:pt x="0" y="42"/>
                  </a:lnTo>
                  <a:lnTo>
                    <a:pt x="105" y="502"/>
                  </a:lnTo>
                  <a:lnTo>
                    <a:pt x="231" y="481"/>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4" name="Google Shape;9654;p38"/>
            <p:cNvSpPr/>
            <p:nvPr/>
          </p:nvSpPr>
          <p:spPr>
            <a:xfrm>
              <a:off x="4786350" y="3044313"/>
              <a:ext cx="8925" cy="24100"/>
            </a:xfrm>
            <a:custGeom>
              <a:avLst/>
              <a:gdLst/>
              <a:ahLst/>
              <a:cxnLst/>
              <a:rect l="l" t="t" r="r" b="b"/>
              <a:pathLst>
                <a:path w="357" h="964" extrusionOk="0">
                  <a:moveTo>
                    <a:pt x="127" y="1"/>
                  </a:moveTo>
                  <a:lnTo>
                    <a:pt x="1" y="22"/>
                  </a:lnTo>
                  <a:lnTo>
                    <a:pt x="231" y="963"/>
                  </a:lnTo>
                  <a:lnTo>
                    <a:pt x="357" y="942"/>
                  </a:lnTo>
                  <a:lnTo>
                    <a:pt x="127"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5" name="Google Shape;9655;p38"/>
            <p:cNvSpPr/>
            <p:nvPr/>
          </p:nvSpPr>
          <p:spPr>
            <a:xfrm>
              <a:off x="4796825" y="3041688"/>
              <a:ext cx="6300" cy="12600"/>
            </a:xfrm>
            <a:custGeom>
              <a:avLst/>
              <a:gdLst/>
              <a:ahLst/>
              <a:cxnLst/>
              <a:rect l="l" t="t" r="r" b="b"/>
              <a:pathLst>
                <a:path w="252" h="504" extrusionOk="0">
                  <a:moveTo>
                    <a:pt x="126" y="1"/>
                  </a:moveTo>
                  <a:lnTo>
                    <a:pt x="0" y="22"/>
                  </a:lnTo>
                  <a:lnTo>
                    <a:pt x="126" y="503"/>
                  </a:lnTo>
                  <a:lnTo>
                    <a:pt x="252"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6" name="Google Shape;9656;p38"/>
            <p:cNvSpPr/>
            <p:nvPr/>
          </p:nvSpPr>
          <p:spPr>
            <a:xfrm>
              <a:off x="4806750" y="3039613"/>
              <a:ext cx="5800" cy="12575"/>
            </a:xfrm>
            <a:custGeom>
              <a:avLst/>
              <a:gdLst/>
              <a:ahLst/>
              <a:cxnLst/>
              <a:rect l="l" t="t" r="r" b="b"/>
              <a:pathLst>
                <a:path w="232" h="503" extrusionOk="0">
                  <a:moveTo>
                    <a:pt x="127" y="0"/>
                  </a:moveTo>
                  <a:lnTo>
                    <a:pt x="1" y="21"/>
                  </a:lnTo>
                  <a:lnTo>
                    <a:pt x="127" y="502"/>
                  </a:lnTo>
                  <a:lnTo>
                    <a:pt x="231" y="461"/>
                  </a:lnTo>
                  <a:lnTo>
                    <a:pt x="127"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7" name="Google Shape;9657;p38"/>
            <p:cNvSpPr/>
            <p:nvPr/>
          </p:nvSpPr>
          <p:spPr>
            <a:xfrm>
              <a:off x="4816700" y="3036988"/>
              <a:ext cx="5775" cy="12575"/>
            </a:xfrm>
            <a:custGeom>
              <a:avLst/>
              <a:gdLst/>
              <a:ahLst/>
              <a:cxnLst/>
              <a:rect l="l" t="t" r="r" b="b"/>
              <a:pathLst>
                <a:path w="231" h="503" extrusionOk="0">
                  <a:moveTo>
                    <a:pt x="126" y="1"/>
                  </a:moveTo>
                  <a:lnTo>
                    <a:pt x="1" y="43"/>
                  </a:lnTo>
                  <a:lnTo>
                    <a:pt x="126" y="503"/>
                  </a:lnTo>
                  <a:lnTo>
                    <a:pt x="231" y="482"/>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8" name="Google Shape;9658;p38"/>
            <p:cNvSpPr/>
            <p:nvPr/>
          </p:nvSpPr>
          <p:spPr>
            <a:xfrm>
              <a:off x="4826650" y="3034388"/>
              <a:ext cx="5775" cy="12575"/>
            </a:xfrm>
            <a:custGeom>
              <a:avLst/>
              <a:gdLst/>
              <a:ahLst/>
              <a:cxnLst/>
              <a:rect l="l" t="t" r="r" b="b"/>
              <a:pathLst>
                <a:path w="231" h="503" extrusionOk="0">
                  <a:moveTo>
                    <a:pt x="126" y="0"/>
                  </a:moveTo>
                  <a:lnTo>
                    <a:pt x="0" y="42"/>
                  </a:lnTo>
                  <a:lnTo>
                    <a:pt x="126" y="502"/>
                  </a:lnTo>
                  <a:lnTo>
                    <a:pt x="230" y="48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9" name="Google Shape;9659;p38"/>
            <p:cNvSpPr/>
            <p:nvPr/>
          </p:nvSpPr>
          <p:spPr>
            <a:xfrm>
              <a:off x="4837625" y="3031763"/>
              <a:ext cx="8400" cy="24075"/>
            </a:xfrm>
            <a:custGeom>
              <a:avLst/>
              <a:gdLst/>
              <a:ahLst/>
              <a:cxnLst/>
              <a:rect l="l" t="t" r="r" b="b"/>
              <a:pathLst>
                <a:path w="336" h="963" extrusionOk="0">
                  <a:moveTo>
                    <a:pt x="105" y="0"/>
                  </a:moveTo>
                  <a:lnTo>
                    <a:pt x="0" y="21"/>
                  </a:lnTo>
                  <a:lnTo>
                    <a:pt x="231" y="963"/>
                  </a:lnTo>
                  <a:lnTo>
                    <a:pt x="335" y="942"/>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0" name="Google Shape;9660;p38"/>
            <p:cNvSpPr/>
            <p:nvPr/>
          </p:nvSpPr>
          <p:spPr>
            <a:xfrm>
              <a:off x="4848075" y="3029138"/>
              <a:ext cx="5800" cy="12575"/>
            </a:xfrm>
            <a:custGeom>
              <a:avLst/>
              <a:gdLst/>
              <a:ahLst/>
              <a:cxnLst/>
              <a:rect l="l" t="t" r="r" b="b"/>
              <a:pathLst>
                <a:path w="232" h="503" extrusionOk="0">
                  <a:moveTo>
                    <a:pt x="126" y="1"/>
                  </a:moveTo>
                  <a:lnTo>
                    <a:pt x="1" y="43"/>
                  </a:lnTo>
                  <a:lnTo>
                    <a:pt x="126" y="503"/>
                  </a:lnTo>
                  <a:lnTo>
                    <a:pt x="231" y="482"/>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1" name="Google Shape;9661;p38"/>
            <p:cNvSpPr/>
            <p:nvPr/>
          </p:nvSpPr>
          <p:spPr>
            <a:xfrm>
              <a:off x="4858025" y="3026538"/>
              <a:ext cx="5775" cy="12575"/>
            </a:xfrm>
            <a:custGeom>
              <a:avLst/>
              <a:gdLst/>
              <a:ahLst/>
              <a:cxnLst/>
              <a:rect l="l" t="t" r="r" b="b"/>
              <a:pathLst>
                <a:path w="231" h="503" extrusionOk="0">
                  <a:moveTo>
                    <a:pt x="126" y="0"/>
                  </a:moveTo>
                  <a:lnTo>
                    <a:pt x="0" y="21"/>
                  </a:lnTo>
                  <a:lnTo>
                    <a:pt x="126" y="502"/>
                  </a:lnTo>
                  <a:lnTo>
                    <a:pt x="231" y="46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2" name="Google Shape;9662;p38"/>
            <p:cNvSpPr/>
            <p:nvPr/>
          </p:nvSpPr>
          <p:spPr>
            <a:xfrm>
              <a:off x="4867975" y="3023913"/>
              <a:ext cx="5775" cy="12575"/>
            </a:xfrm>
            <a:custGeom>
              <a:avLst/>
              <a:gdLst/>
              <a:ahLst/>
              <a:cxnLst/>
              <a:rect l="l" t="t" r="r" b="b"/>
              <a:pathLst>
                <a:path w="231" h="503" extrusionOk="0">
                  <a:moveTo>
                    <a:pt x="126" y="1"/>
                  </a:moveTo>
                  <a:lnTo>
                    <a:pt x="0" y="21"/>
                  </a:lnTo>
                  <a:lnTo>
                    <a:pt x="126" y="503"/>
                  </a:lnTo>
                  <a:lnTo>
                    <a:pt x="230"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3" name="Google Shape;9663;p38"/>
            <p:cNvSpPr/>
            <p:nvPr/>
          </p:nvSpPr>
          <p:spPr>
            <a:xfrm>
              <a:off x="4877900" y="3021813"/>
              <a:ext cx="5775" cy="12600"/>
            </a:xfrm>
            <a:custGeom>
              <a:avLst/>
              <a:gdLst/>
              <a:ahLst/>
              <a:cxnLst/>
              <a:rect l="l" t="t" r="r" b="b"/>
              <a:pathLst>
                <a:path w="231" h="504" extrusionOk="0">
                  <a:moveTo>
                    <a:pt x="105" y="1"/>
                  </a:moveTo>
                  <a:lnTo>
                    <a:pt x="1" y="43"/>
                  </a:lnTo>
                  <a:lnTo>
                    <a:pt x="105" y="503"/>
                  </a:lnTo>
                  <a:lnTo>
                    <a:pt x="231" y="482"/>
                  </a:lnTo>
                  <a:lnTo>
                    <a:pt x="105"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4" name="Google Shape;9664;p38"/>
            <p:cNvSpPr/>
            <p:nvPr/>
          </p:nvSpPr>
          <p:spPr>
            <a:xfrm>
              <a:off x="4888375" y="3019213"/>
              <a:ext cx="8900" cy="24075"/>
            </a:xfrm>
            <a:custGeom>
              <a:avLst/>
              <a:gdLst/>
              <a:ahLst/>
              <a:cxnLst/>
              <a:rect l="l" t="t" r="r" b="b"/>
              <a:pathLst>
                <a:path w="356" h="963" extrusionOk="0">
                  <a:moveTo>
                    <a:pt x="126" y="0"/>
                  </a:moveTo>
                  <a:lnTo>
                    <a:pt x="0" y="21"/>
                  </a:lnTo>
                  <a:lnTo>
                    <a:pt x="230" y="963"/>
                  </a:lnTo>
                  <a:lnTo>
                    <a:pt x="356" y="942"/>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5" name="Google Shape;9665;p38"/>
            <p:cNvSpPr/>
            <p:nvPr/>
          </p:nvSpPr>
          <p:spPr>
            <a:xfrm>
              <a:off x="4899350" y="3016588"/>
              <a:ext cx="5775" cy="12575"/>
            </a:xfrm>
            <a:custGeom>
              <a:avLst/>
              <a:gdLst/>
              <a:ahLst/>
              <a:cxnLst/>
              <a:rect l="l" t="t" r="r" b="b"/>
              <a:pathLst>
                <a:path w="231" h="503" extrusionOk="0">
                  <a:moveTo>
                    <a:pt x="105" y="1"/>
                  </a:moveTo>
                  <a:lnTo>
                    <a:pt x="0" y="22"/>
                  </a:lnTo>
                  <a:lnTo>
                    <a:pt x="105" y="503"/>
                  </a:lnTo>
                  <a:lnTo>
                    <a:pt x="231" y="461"/>
                  </a:lnTo>
                  <a:lnTo>
                    <a:pt x="105"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6" name="Google Shape;9666;p38"/>
            <p:cNvSpPr/>
            <p:nvPr/>
          </p:nvSpPr>
          <p:spPr>
            <a:xfrm>
              <a:off x="4909300" y="3013988"/>
              <a:ext cx="5775" cy="12575"/>
            </a:xfrm>
            <a:custGeom>
              <a:avLst/>
              <a:gdLst/>
              <a:ahLst/>
              <a:cxnLst/>
              <a:rect l="l" t="t" r="r" b="b"/>
              <a:pathLst>
                <a:path w="231" h="503" extrusionOk="0">
                  <a:moveTo>
                    <a:pt x="105" y="0"/>
                  </a:moveTo>
                  <a:lnTo>
                    <a:pt x="0" y="21"/>
                  </a:lnTo>
                  <a:lnTo>
                    <a:pt x="105" y="502"/>
                  </a:lnTo>
                  <a:lnTo>
                    <a:pt x="230" y="481"/>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7" name="Google Shape;9667;p38"/>
            <p:cNvSpPr/>
            <p:nvPr/>
          </p:nvSpPr>
          <p:spPr>
            <a:xfrm>
              <a:off x="4918700" y="3011888"/>
              <a:ext cx="6300" cy="12575"/>
            </a:xfrm>
            <a:custGeom>
              <a:avLst/>
              <a:gdLst/>
              <a:ahLst/>
              <a:cxnLst/>
              <a:rect l="l" t="t" r="r" b="b"/>
              <a:pathLst>
                <a:path w="252" h="503" extrusionOk="0">
                  <a:moveTo>
                    <a:pt x="126" y="0"/>
                  </a:moveTo>
                  <a:lnTo>
                    <a:pt x="1" y="21"/>
                  </a:lnTo>
                  <a:lnTo>
                    <a:pt x="126" y="502"/>
                  </a:lnTo>
                  <a:lnTo>
                    <a:pt x="252" y="46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8" name="Google Shape;9668;p38"/>
            <p:cNvSpPr/>
            <p:nvPr/>
          </p:nvSpPr>
          <p:spPr>
            <a:xfrm>
              <a:off x="4928650" y="3009263"/>
              <a:ext cx="6300" cy="12050"/>
            </a:xfrm>
            <a:custGeom>
              <a:avLst/>
              <a:gdLst/>
              <a:ahLst/>
              <a:cxnLst/>
              <a:rect l="l" t="t" r="r" b="b"/>
              <a:pathLst>
                <a:path w="252" h="482" extrusionOk="0">
                  <a:moveTo>
                    <a:pt x="126" y="1"/>
                  </a:moveTo>
                  <a:lnTo>
                    <a:pt x="0" y="22"/>
                  </a:lnTo>
                  <a:lnTo>
                    <a:pt x="126" y="482"/>
                  </a:lnTo>
                  <a:lnTo>
                    <a:pt x="251"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9" name="Google Shape;9669;p38"/>
            <p:cNvSpPr/>
            <p:nvPr/>
          </p:nvSpPr>
          <p:spPr>
            <a:xfrm>
              <a:off x="4939625" y="3006663"/>
              <a:ext cx="8400" cy="24075"/>
            </a:xfrm>
            <a:custGeom>
              <a:avLst/>
              <a:gdLst/>
              <a:ahLst/>
              <a:cxnLst/>
              <a:rect l="l" t="t" r="r" b="b"/>
              <a:pathLst>
                <a:path w="336" h="963" extrusionOk="0">
                  <a:moveTo>
                    <a:pt x="105" y="0"/>
                  </a:moveTo>
                  <a:lnTo>
                    <a:pt x="1" y="21"/>
                  </a:lnTo>
                  <a:lnTo>
                    <a:pt x="231" y="963"/>
                  </a:lnTo>
                  <a:lnTo>
                    <a:pt x="335" y="942"/>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0" name="Google Shape;9670;p38"/>
            <p:cNvSpPr/>
            <p:nvPr/>
          </p:nvSpPr>
          <p:spPr>
            <a:xfrm>
              <a:off x="4950100" y="3003513"/>
              <a:ext cx="6300" cy="12575"/>
            </a:xfrm>
            <a:custGeom>
              <a:avLst/>
              <a:gdLst/>
              <a:ahLst/>
              <a:cxnLst/>
              <a:rect l="l" t="t" r="r" b="b"/>
              <a:pathLst>
                <a:path w="252" h="503" extrusionOk="0">
                  <a:moveTo>
                    <a:pt x="126" y="1"/>
                  </a:moveTo>
                  <a:lnTo>
                    <a:pt x="0" y="21"/>
                  </a:lnTo>
                  <a:lnTo>
                    <a:pt x="126" y="503"/>
                  </a:lnTo>
                  <a:lnTo>
                    <a:pt x="251"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1" name="Google Shape;9671;p38"/>
            <p:cNvSpPr/>
            <p:nvPr/>
          </p:nvSpPr>
          <p:spPr>
            <a:xfrm>
              <a:off x="4960025" y="3001413"/>
              <a:ext cx="5775" cy="12075"/>
            </a:xfrm>
            <a:custGeom>
              <a:avLst/>
              <a:gdLst/>
              <a:ahLst/>
              <a:cxnLst/>
              <a:rect l="l" t="t" r="r" b="b"/>
              <a:pathLst>
                <a:path w="231" h="483" extrusionOk="0">
                  <a:moveTo>
                    <a:pt x="126" y="1"/>
                  </a:moveTo>
                  <a:lnTo>
                    <a:pt x="1" y="22"/>
                  </a:lnTo>
                  <a:lnTo>
                    <a:pt x="126" y="482"/>
                  </a:lnTo>
                  <a:lnTo>
                    <a:pt x="231"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2" name="Google Shape;9672;p38"/>
            <p:cNvSpPr/>
            <p:nvPr/>
          </p:nvSpPr>
          <p:spPr>
            <a:xfrm>
              <a:off x="4969975" y="2998813"/>
              <a:ext cx="5775" cy="12575"/>
            </a:xfrm>
            <a:custGeom>
              <a:avLst/>
              <a:gdLst/>
              <a:ahLst/>
              <a:cxnLst/>
              <a:rect l="l" t="t" r="r" b="b"/>
              <a:pathLst>
                <a:path w="231" h="503" extrusionOk="0">
                  <a:moveTo>
                    <a:pt x="126" y="0"/>
                  </a:moveTo>
                  <a:lnTo>
                    <a:pt x="0" y="21"/>
                  </a:lnTo>
                  <a:lnTo>
                    <a:pt x="126" y="502"/>
                  </a:lnTo>
                  <a:lnTo>
                    <a:pt x="230" y="46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3" name="Google Shape;9673;p38"/>
            <p:cNvSpPr/>
            <p:nvPr/>
          </p:nvSpPr>
          <p:spPr>
            <a:xfrm>
              <a:off x="4979900" y="2996188"/>
              <a:ext cx="5775" cy="12575"/>
            </a:xfrm>
            <a:custGeom>
              <a:avLst/>
              <a:gdLst/>
              <a:ahLst/>
              <a:cxnLst/>
              <a:rect l="l" t="t" r="r" b="b"/>
              <a:pathLst>
                <a:path w="231" h="503" extrusionOk="0">
                  <a:moveTo>
                    <a:pt x="126" y="1"/>
                  </a:moveTo>
                  <a:lnTo>
                    <a:pt x="1" y="42"/>
                  </a:lnTo>
                  <a:lnTo>
                    <a:pt x="126" y="503"/>
                  </a:lnTo>
                  <a:lnTo>
                    <a:pt x="231" y="482"/>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4" name="Google Shape;9674;p38"/>
            <p:cNvSpPr/>
            <p:nvPr/>
          </p:nvSpPr>
          <p:spPr>
            <a:xfrm>
              <a:off x="4990900" y="2993063"/>
              <a:ext cx="8375" cy="24600"/>
            </a:xfrm>
            <a:custGeom>
              <a:avLst/>
              <a:gdLst/>
              <a:ahLst/>
              <a:cxnLst/>
              <a:rect l="l" t="t" r="r" b="b"/>
              <a:pathLst>
                <a:path w="335" h="984" extrusionOk="0">
                  <a:moveTo>
                    <a:pt x="105" y="0"/>
                  </a:moveTo>
                  <a:lnTo>
                    <a:pt x="0" y="42"/>
                  </a:lnTo>
                  <a:lnTo>
                    <a:pt x="230" y="983"/>
                  </a:lnTo>
                  <a:lnTo>
                    <a:pt x="335" y="942"/>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5" name="Google Shape;9675;p38"/>
            <p:cNvSpPr/>
            <p:nvPr/>
          </p:nvSpPr>
          <p:spPr>
            <a:xfrm>
              <a:off x="5001350" y="2990963"/>
              <a:ext cx="5775" cy="12575"/>
            </a:xfrm>
            <a:custGeom>
              <a:avLst/>
              <a:gdLst/>
              <a:ahLst/>
              <a:cxnLst/>
              <a:rect l="l" t="t" r="r" b="b"/>
              <a:pathLst>
                <a:path w="231" h="503" extrusionOk="0">
                  <a:moveTo>
                    <a:pt x="126" y="0"/>
                  </a:moveTo>
                  <a:lnTo>
                    <a:pt x="1" y="21"/>
                  </a:lnTo>
                  <a:lnTo>
                    <a:pt x="105" y="503"/>
                  </a:lnTo>
                  <a:lnTo>
                    <a:pt x="231" y="46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6" name="Google Shape;9676;p38"/>
            <p:cNvSpPr/>
            <p:nvPr/>
          </p:nvSpPr>
          <p:spPr>
            <a:xfrm>
              <a:off x="5011300" y="2988338"/>
              <a:ext cx="5775" cy="12050"/>
            </a:xfrm>
            <a:custGeom>
              <a:avLst/>
              <a:gdLst/>
              <a:ahLst/>
              <a:cxnLst/>
              <a:rect l="l" t="t" r="r" b="b"/>
              <a:pathLst>
                <a:path w="231" h="482" extrusionOk="0">
                  <a:moveTo>
                    <a:pt x="126" y="1"/>
                  </a:moveTo>
                  <a:lnTo>
                    <a:pt x="0" y="22"/>
                  </a:lnTo>
                  <a:lnTo>
                    <a:pt x="126" y="482"/>
                  </a:lnTo>
                  <a:lnTo>
                    <a:pt x="230"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7" name="Google Shape;9677;p38"/>
            <p:cNvSpPr/>
            <p:nvPr/>
          </p:nvSpPr>
          <p:spPr>
            <a:xfrm>
              <a:off x="5021225" y="2985738"/>
              <a:ext cx="5775" cy="12575"/>
            </a:xfrm>
            <a:custGeom>
              <a:avLst/>
              <a:gdLst/>
              <a:ahLst/>
              <a:cxnLst/>
              <a:rect l="l" t="t" r="r" b="b"/>
              <a:pathLst>
                <a:path w="231" h="503" extrusionOk="0">
                  <a:moveTo>
                    <a:pt x="126" y="0"/>
                  </a:moveTo>
                  <a:lnTo>
                    <a:pt x="1" y="21"/>
                  </a:lnTo>
                  <a:lnTo>
                    <a:pt x="126" y="502"/>
                  </a:lnTo>
                  <a:lnTo>
                    <a:pt x="231" y="460"/>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8" name="Google Shape;9678;p38"/>
            <p:cNvSpPr/>
            <p:nvPr/>
          </p:nvSpPr>
          <p:spPr>
            <a:xfrm>
              <a:off x="5031175" y="2983638"/>
              <a:ext cx="5775" cy="12575"/>
            </a:xfrm>
            <a:custGeom>
              <a:avLst/>
              <a:gdLst/>
              <a:ahLst/>
              <a:cxnLst/>
              <a:rect l="l" t="t" r="r" b="b"/>
              <a:pathLst>
                <a:path w="231" h="503" extrusionOk="0">
                  <a:moveTo>
                    <a:pt x="105" y="0"/>
                  </a:moveTo>
                  <a:lnTo>
                    <a:pt x="0" y="21"/>
                  </a:lnTo>
                  <a:lnTo>
                    <a:pt x="105" y="503"/>
                  </a:lnTo>
                  <a:lnTo>
                    <a:pt x="230" y="461"/>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9" name="Google Shape;9679;p38"/>
            <p:cNvSpPr/>
            <p:nvPr/>
          </p:nvSpPr>
          <p:spPr>
            <a:xfrm>
              <a:off x="5041625" y="2981013"/>
              <a:ext cx="8925" cy="24100"/>
            </a:xfrm>
            <a:custGeom>
              <a:avLst/>
              <a:gdLst/>
              <a:ahLst/>
              <a:cxnLst/>
              <a:rect l="l" t="t" r="r" b="b"/>
              <a:pathLst>
                <a:path w="357" h="964" extrusionOk="0">
                  <a:moveTo>
                    <a:pt x="126" y="1"/>
                  </a:moveTo>
                  <a:lnTo>
                    <a:pt x="1" y="22"/>
                  </a:lnTo>
                  <a:lnTo>
                    <a:pt x="231" y="963"/>
                  </a:lnTo>
                  <a:lnTo>
                    <a:pt x="356" y="942"/>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0" name="Google Shape;9680;p38"/>
            <p:cNvSpPr/>
            <p:nvPr/>
          </p:nvSpPr>
          <p:spPr>
            <a:xfrm>
              <a:off x="5052625" y="2977888"/>
              <a:ext cx="5775" cy="12575"/>
            </a:xfrm>
            <a:custGeom>
              <a:avLst/>
              <a:gdLst/>
              <a:ahLst/>
              <a:cxnLst/>
              <a:rect l="l" t="t" r="r" b="b"/>
              <a:pathLst>
                <a:path w="231" h="503" extrusionOk="0">
                  <a:moveTo>
                    <a:pt x="105" y="0"/>
                  </a:moveTo>
                  <a:lnTo>
                    <a:pt x="0" y="42"/>
                  </a:lnTo>
                  <a:lnTo>
                    <a:pt x="105" y="502"/>
                  </a:lnTo>
                  <a:lnTo>
                    <a:pt x="230" y="482"/>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1" name="Google Shape;9681;p38"/>
            <p:cNvSpPr/>
            <p:nvPr/>
          </p:nvSpPr>
          <p:spPr>
            <a:xfrm>
              <a:off x="5062025" y="2975788"/>
              <a:ext cx="6300" cy="12575"/>
            </a:xfrm>
            <a:custGeom>
              <a:avLst/>
              <a:gdLst/>
              <a:ahLst/>
              <a:cxnLst/>
              <a:rect l="l" t="t" r="r" b="b"/>
              <a:pathLst>
                <a:path w="252" h="503" extrusionOk="0">
                  <a:moveTo>
                    <a:pt x="126" y="1"/>
                  </a:moveTo>
                  <a:lnTo>
                    <a:pt x="1" y="42"/>
                  </a:lnTo>
                  <a:lnTo>
                    <a:pt x="126" y="503"/>
                  </a:lnTo>
                  <a:lnTo>
                    <a:pt x="252" y="482"/>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2" name="Google Shape;9682;p38"/>
            <p:cNvSpPr/>
            <p:nvPr/>
          </p:nvSpPr>
          <p:spPr>
            <a:xfrm>
              <a:off x="5071975" y="2973163"/>
              <a:ext cx="6300" cy="12600"/>
            </a:xfrm>
            <a:custGeom>
              <a:avLst/>
              <a:gdLst/>
              <a:ahLst/>
              <a:cxnLst/>
              <a:rect l="l" t="t" r="r" b="b"/>
              <a:pathLst>
                <a:path w="252" h="504" extrusionOk="0">
                  <a:moveTo>
                    <a:pt x="126" y="1"/>
                  </a:moveTo>
                  <a:lnTo>
                    <a:pt x="0" y="22"/>
                  </a:lnTo>
                  <a:lnTo>
                    <a:pt x="126" y="503"/>
                  </a:lnTo>
                  <a:lnTo>
                    <a:pt x="251"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3" name="Google Shape;9683;p38"/>
            <p:cNvSpPr/>
            <p:nvPr/>
          </p:nvSpPr>
          <p:spPr>
            <a:xfrm>
              <a:off x="5081900" y="2971088"/>
              <a:ext cx="5775" cy="12575"/>
            </a:xfrm>
            <a:custGeom>
              <a:avLst/>
              <a:gdLst/>
              <a:ahLst/>
              <a:cxnLst/>
              <a:rect l="l" t="t" r="r" b="b"/>
              <a:pathLst>
                <a:path w="231" h="503" extrusionOk="0">
                  <a:moveTo>
                    <a:pt x="126" y="0"/>
                  </a:moveTo>
                  <a:lnTo>
                    <a:pt x="1" y="21"/>
                  </a:lnTo>
                  <a:lnTo>
                    <a:pt x="126" y="502"/>
                  </a:lnTo>
                  <a:lnTo>
                    <a:pt x="231" y="46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4" name="Google Shape;9684;p38"/>
            <p:cNvSpPr/>
            <p:nvPr/>
          </p:nvSpPr>
          <p:spPr>
            <a:xfrm>
              <a:off x="4399263" y="2810788"/>
              <a:ext cx="815000" cy="332350"/>
            </a:xfrm>
            <a:custGeom>
              <a:avLst/>
              <a:gdLst/>
              <a:ahLst/>
              <a:cxnLst/>
              <a:rect l="l" t="t" r="r" b="b"/>
              <a:pathLst>
                <a:path w="32600" h="13294" extrusionOk="0">
                  <a:moveTo>
                    <a:pt x="1877" y="0"/>
                  </a:moveTo>
                  <a:cubicBezTo>
                    <a:pt x="1477" y="0"/>
                    <a:pt x="1106" y="256"/>
                    <a:pt x="984" y="658"/>
                  </a:cubicBezTo>
                  <a:lnTo>
                    <a:pt x="147" y="3609"/>
                  </a:lnTo>
                  <a:cubicBezTo>
                    <a:pt x="0" y="4090"/>
                    <a:pt x="272" y="4592"/>
                    <a:pt x="754" y="4738"/>
                  </a:cubicBezTo>
                  <a:lnTo>
                    <a:pt x="30507" y="13254"/>
                  </a:lnTo>
                  <a:cubicBezTo>
                    <a:pt x="30595" y="13281"/>
                    <a:pt x="30684" y="13294"/>
                    <a:pt x="30772" y="13294"/>
                  </a:cubicBezTo>
                  <a:cubicBezTo>
                    <a:pt x="31160" y="13294"/>
                    <a:pt x="31514" y="13040"/>
                    <a:pt x="31616" y="12648"/>
                  </a:cubicBezTo>
                  <a:lnTo>
                    <a:pt x="32474" y="9697"/>
                  </a:lnTo>
                  <a:cubicBezTo>
                    <a:pt x="32599" y="9216"/>
                    <a:pt x="32327" y="8714"/>
                    <a:pt x="31846" y="8567"/>
                  </a:cubicBezTo>
                  <a:lnTo>
                    <a:pt x="2114" y="31"/>
                  </a:lnTo>
                  <a:cubicBezTo>
                    <a:pt x="2035" y="10"/>
                    <a:pt x="1955" y="0"/>
                    <a:pt x="18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5" name="Google Shape;9685;p38"/>
            <p:cNvSpPr/>
            <p:nvPr/>
          </p:nvSpPr>
          <p:spPr>
            <a:xfrm>
              <a:off x="4399263" y="2851288"/>
              <a:ext cx="805050" cy="291850"/>
            </a:xfrm>
            <a:custGeom>
              <a:avLst/>
              <a:gdLst/>
              <a:ahLst/>
              <a:cxnLst/>
              <a:rect l="l" t="t" r="r" b="b"/>
              <a:pathLst>
                <a:path w="32202" h="11674" extrusionOk="0">
                  <a:moveTo>
                    <a:pt x="712" y="1"/>
                  </a:moveTo>
                  <a:lnTo>
                    <a:pt x="147" y="1989"/>
                  </a:lnTo>
                  <a:cubicBezTo>
                    <a:pt x="0" y="2470"/>
                    <a:pt x="272" y="2972"/>
                    <a:pt x="775" y="3118"/>
                  </a:cubicBezTo>
                  <a:lnTo>
                    <a:pt x="30507" y="11634"/>
                  </a:lnTo>
                  <a:cubicBezTo>
                    <a:pt x="30595" y="11661"/>
                    <a:pt x="30684" y="11674"/>
                    <a:pt x="30772" y="11674"/>
                  </a:cubicBezTo>
                  <a:cubicBezTo>
                    <a:pt x="31160" y="11674"/>
                    <a:pt x="31514" y="11420"/>
                    <a:pt x="31616" y="11028"/>
                  </a:cubicBezTo>
                  <a:lnTo>
                    <a:pt x="32202" y="9040"/>
                  </a:lnTo>
                  <a:lnTo>
                    <a:pt x="71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6" name="Google Shape;9686;p38"/>
            <p:cNvSpPr/>
            <p:nvPr/>
          </p:nvSpPr>
          <p:spPr>
            <a:xfrm>
              <a:off x="4399788" y="2891563"/>
              <a:ext cx="793025" cy="251575"/>
            </a:xfrm>
            <a:custGeom>
              <a:avLst/>
              <a:gdLst/>
              <a:ahLst/>
              <a:cxnLst/>
              <a:rect l="l" t="t" r="r" b="b"/>
              <a:pathLst>
                <a:path w="31721" h="10063" extrusionOk="0">
                  <a:moveTo>
                    <a:pt x="251" y="1"/>
                  </a:moveTo>
                  <a:lnTo>
                    <a:pt x="126" y="378"/>
                  </a:lnTo>
                  <a:cubicBezTo>
                    <a:pt x="0" y="859"/>
                    <a:pt x="272" y="1361"/>
                    <a:pt x="754" y="1507"/>
                  </a:cubicBezTo>
                  <a:lnTo>
                    <a:pt x="30486" y="10023"/>
                  </a:lnTo>
                  <a:cubicBezTo>
                    <a:pt x="30574" y="10050"/>
                    <a:pt x="30663" y="10063"/>
                    <a:pt x="30751" y="10063"/>
                  </a:cubicBezTo>
                  <a:cubicBezTo>
                    <a:pt x="31139" y="10063"/>
                    <a:pt x="31493" y="9809"/>
                    <a:pt x="31595" y="9417"/>
                  </a:cubicBezTo>
                  <a:lnTo>
                    <a:pt x="31721" y="9040"/>
                  </a:lnTo>
                  <a:lnTo>
                    <a:pt x="25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7" name="Google Shape;9687;p38"/>
            <p:cNvSpPr/>
            <p:nvPr/>
          </p:nvSpPr>
          <p:spPr>
            <a:xfrm>
              <a:off x="4444238" y="2812588"/>
              <a:ext cx="12600" cy="33500"/>
            </a:xfrm>
            <a:custGeom>
              <a:avLst/>
              <a:gdLst/>
              <a:ahLst/>
              <a:cxnLst/>
              <a:rect l="l" t="t" r="r" b="b"/>
              <a:pathLst>
                <a:path w="504" h="1340" extrusionOk="0">
                  <a:moveTo>
                    <a:pt x="378" y="0"/>
                  </a:moveTo>
                  <a:lnTo>
                    <a:pt x="1" y="1298"/>
                  </a:lnTo>
                  <a:lnTo>
                    <a:pt x="126" y="1340"/>
                  </a:lnTo>
                  <a:lnTo>
                    <a:pt x="503" y="42"/>
                  </a:lnTo>
                  <a:lnTo>
                    <a:pt x="378"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8" name="Google Shape;9688;p38"/>
            <p:cNvSpPr/>
            <p:nvPr/>
          </p:nvSpPr>
          <p:spPr>
            <a:xfrm>
              <a:off x="4459413" y="2815213"/>
              <a:ext cx="8400" cy="17275"/>
            </a:xfrm>
            <a:custGeom>
              <a:avLst/>
              <a:gdLst/>
              <a:ahLst/>
              <a:cxnLst/>
              <a:rect l="l" t="t" r="r" b="b"/>
              <a:pathLst>
                <a:path w="336" h="691" extrusionOk="0">
                  <a:moveTo>
                    <a:pt x="189" y="0"/>
                  </a:moveTo>
                  <a:lnTo>
                    <a:pt x="1" y="649"/>
                  </a:lnTo>
                  <a:lnTo>
                    <a:pt x="147" y="691"/>
                  </a:lnTo>
                  <a:lnTo>
                    <a:pt x="335"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9" name="Google Shape;9689;p38"/>
            <p:cNvSpPr/>
            <p:nvPr/>
          </p:nvSpPr>
          <p:spPr>
            <a:xfrm>
              <a:off x="4470938" y="2818863"/>
              <a:ext cx="7850" cy="16775"/>
            </a:xfrm>
            <a:custGeom>
              <a:avLst/>
              <a:gdLst/>
              <a:ahLst/>
              <a:cxnLst/>
              <a:rect l="l" t="t" r="r" b="b"/>
              <a:pathLst>
                <a:path w="314" h="671" extrusionOk="0">
                  <a:moveTo>
                    <a:pt x="188" y="1"/>
                  </a:moveTo>
                  <a:lnTo>
                    <a:pt x="0" y="649"/>
                  </a:lnTo>
                  <a:lnTo>
                    <a:pt x="126" y="670"/>
                  </a:lnTo>
                  <a:lnTo>
                    <a:pt x="314" y="21"/>
                  </a:lnTo>
                  <a:lnTo>
                    <a:pt x="18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0" name="Google Shape;9690;p38"/>
            <p:cNvSpPr/>
            <p:nvPr/>
          </p:nvSpPr>
          <p:spPr>
            <a:xfrm>
              <a:off x="4489763" y="282881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1" name="Google Shape;9691;p38"/>
            <p:cNvSpPr/>
            <p:nvPr/>
          </p:nvSpPr>
          <p:spPr>
            <a:xfrm>
              <a:off x="4506488" y="2837688"/>
              <a:ext cx="7875" cy="17300"/>
            </a:xfrm>
            <a:custGeom>
              <a:avLst/>
              <a:gdLst/>
              <a:ahLst/>
              <a:cxnLst/>
              <a:rect l="l" t="t" r="r" b="b"/>
              <a:pathLst>
                <a:path w="315" h="692" extrusionOk="0">
                  <a:moveTo>
                    <a:pt x="189" y="1"/>
                  </a:moveTo>
                  <a:lnTo>
                    <a:pt x="1" y="649"/>
                  </a:lnTo>
                  <a:lnTo>
                    <a:pt x="126" y="691"/>
                  </a:lnTo>
                  <a:lnTo>
                    <a:pt x="315"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2" name="Google Shape;9692;p38"/>
            <p:cNvSpPr/>
            <p:nvPr/>
          </p:nvSpPr>
          <p:spPr>
            <a:xfrm>
              <a:off x="4499688" y="2828288"/>
              <a:ext cx="12575" cy="33500"/>
            </a:xfrm>
            <a:custGeom>
              <a:avLst/>
              <a:gdLst/>
              <a:ahLst/>
              <a:cxnLst/>
              <a:rect l="l" t="t" r="r" b="b"/>
              <a:pathLst>
                <a:path w="503" h="1340" extrusionOk="0">
                  <a:moveTo>
                    <a:pt x="357" y="0"/>
                  </a:moveTo>
                  <a:lnTo>
                    <a:pt x="1" y="1297"/>
                  </a:lnTo>
                  <a:lnTo>
                    <a:pt x="126" y="1339"/>
                  </a:lnTo>
                  <a:lnTo>
                    <a:pt x="503" y="42"/>
                  </a:lnTo>
                  <a:lnTo>
                    <a:pt x="357"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3" name="Google Shape;9693;p38"/>
            <p:cNvSpPr/>
            <p:nvPr/>
          </p:nvSpPr>
          <p:spPr>
            <a:xfrm>
              <a:off x="4514863" y="2831413"/>
              <a:ext cx="8400" cy="17300"/>
            </a:xfrm>
            <a:custGeom>
              <a:avLst/>
              <a:gdLst/>
              <a:ahLst/>
              <a:cxnLst/>
              <a:rect l="l" t="t" r="r" b="b"/>
              <a:pathLst>
                <a:path w="336" h="692" extrusionOk="0">
                  <a:moveTo>
                    <a:pt x="189" y="1"/>
                  </a:moveTo>
                  <a:lnTo>
                    <a:pt x="1" y="649"/>
                  </a:lnTo>
                  <a:lnTo>
                    <a:pt x="147" y="691"/>
                  </a:lnTo>
                  <a:lnTo>
                    <a:pt x="335"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4" name="Google Shape;9694;p38"/>
            <p:cNvSpPr/>
            <p:nvPr/>
          </p:nvSpPr>
          <p:spPr>
            <a:xfrm>
              <a:off x="4503888" y="2830363"/>
              <a:ext cx="7875" cy="17300"/>
            </a:xfrm>
            <a:custGeom>
              <a:avLst/>
              <a:gdLst/>
              <a:ahLst/>
              <a:cxnLst/>
              <a:rect l="l" t="t" r="r" b="b"/>
              <a:pathLst>
                <a:path w="315" h="692" extrusionOk="0">
                  <a:moveTo>
                    <a:pt x="168" y="1"/>
                  </a:moveTo>
                  <a:lnTo>
                    <a:pt x="0" y="649"/>
                  </a:lnTo>
                  <a:lnTo>
                    <a:pt x="126" y="691"/>
                  </a:lnTo>
                  <a:lnTo>
                    <a:pt x="314" y="43"/>
                  </a:lnTo>
                  <a:lnTo>
                    <a:pt x="16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5" name="Google Shape;9695;p38"/>
            <p:cNvSpPr/>
            <p:nvPr/>
          </p:nvSpPr>
          <p:spPr>
            <a:xfrm>
              <a:off x="4536838" y="2837688"/>
              <a:ext cx="8400" cy="16775"/>
            </a:xfrm>
            <a:custGeom>
              <a:avLst/>
              <a:gdLst/>
              <a:ahLst/>
              <a:cxnLst/>
              <a:rect l="l" t="t" r="r" b="b"/>
              <a:pathLst>
                <a:path w="336" h="671" extrusionOk="0">
                  <a:moveTo>
                    <a:pt x="189" y="1"/>
                  </a:moveTo>
                  <a:lnTo>
                    <a:pt x="0" y="649"/>
                  </a:lnTo>
                  <a:lnTo>
                    <a:pt x="147" y="670"/>
                  </a:lnTo>
                  <a:lnTo>
                    <a:pt x="335" y="22"/>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6" name="Google Shape;9696;p38"/>
            <p:cNvSpPr/>
            <p:nvPr/>
          </p:nvSpPr>
          <p:spPr>
            <a:xfrm>
              <a:off x="4548338" y="2840838"/>
              <a:ext cx="7875" cy="17275"/>
            </a:xfrm>
            <a:custGeom>
              <a:avLst/>
              <a:gdLst/>
              <a:ahLst/>
              <a:cxnLst/>
              <a:rect l="l" t="t" r="r" b="b"/>
              <a:pathLst>
                <a:path w="315" h="691" extrusionOk="0">
                  <a:moveTo>
                    <a:pt x="189" y="0"/>
                  </a:moveTo>
                  <a:lnTo>
                    <a:pt x="1" y="649"/>
                  </a:lnTo>
                  <a:lnTo>
                    <a:pt x="126" y="691"/>
                  </a:lnTo>
                  <a:lnTo>
                    <a:pt x="315"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7" name="Google Shape;9697;p38"/>
            <p:cNvSpPr/>
            <p:nvPr/>
          </p:nvSpPr>
          <p:spPr>
            <a:xfrm>
              <a:off x="4554613" y="2843963"/>
              <a:ext cx="13100" cy="33500"/>
            </a:xfrm>
            <a:custGeom>
              <a:avLst/>
              <a:gdLst/>
              <a:ahLst/>
              <a:cxnLst/>
              <a:rect l="l" t="t" r="r" b="b"/>
              <a:pathLst>
                <a:path w="524" h="1340" extrusionOk="0">
                  <a:moveTo>
                    <a:pt x="377" y="1"/>
                  </a:moveTo>
                  <a:lnTo>
                    <a:pt x="1" y="1298"/>
                  </a:lnTo>
                  <a:lnTo>
                    <a:pt x="147" y="1340"/>
                  </a:lnTo>
                  <a:lnTo>
                    <a:pt x="524" y="43"/>
                  </a:lnTo>
                  <a:lnTo>
                    <a:pt x="377"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8" name="Google Shape;9698;p38"/>
            <p:cNvSpPr/>
            <p:nvPr/>
          </p:nvSpPr>
          <p:spPr>
            <a:xfrm>
              <a:off x="4570838" y="2847638"/>
              <a:ext cx="7875" cy="16750"/>
            </a:xfrm>
            <a:custGeom>
              <a:avLst/>
              <a:gdLst/>
              <a:ahLst/>
              <a:cxnLst/>
              <a:rect l="l" t="t" r="r" b="b"/>
              <a:pathLst>
                <a:path w="315" h="670" extrusionOk="0">
                  <a:moveTo>
                    <a:pt x="189" y="0"/>
                  </a:moveTo>
                  <a:lnTo>
                    <a:pt x="0" y="649"/>
                  </a:lnTo>
                  <a:lnTo>
                    <a:pt x="126" y="670"/>
                  </a:lnTo>
                  <a:lnTo>
                    <a:pt x="314" y="21"/>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9" name="Google Shape;9699;p38"/>
            <p:cNvSpPr/>
            <p:nvPr/>
          </p:nvSpPr>
          <p:spPr>
            <a:xfrm>
              <a:off x="4581288" y="2850238"/>
              <a:ext cx="8400" cy="17300"/>
            </a:xfrm>
            <a:custGeom>
              <a:avLst/>
              <a:gdLst/>
              <a:ahLst/>
              <a:cxnLst/>
              <a:rect l="l" t="t" r="r" b="b"/>
              <a:pathLst>
                <a:path w="336" h="692" extrusionOk="0">
                  <a:moveTo>
                    <a:pt x="189" y="1"/>
                  </a:moveTo>
                  <a:lnTo>
                    <a:pt x="1" y="650"/>
                  </a:lnTo>
                  <a:lnTo>
                    <a:pt x="147" y="691"/>
                  </a:lnTo>
                  <a:lnTo>
                    <a:pt x="336"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0" name="Google Shape;9700;p38"/>
            <p:cNvSpPr/>
            <p:nvPr/>
          </p:nvSpPr>
          <p:spPr>
            <a:xfrm>
              <a:off x="4600663" y="2860713"/>
              <a:ext cx="7850" cy="17275"/>
            </a:xfrm>
            <a:custGeom>
              <a:avLst/>
              <a:gdLst/>
              <a:ahLst/>
              <a:cxnLst/>
              <a:rect l="l" t="t" r="r" b="b"/>
              <a:pathLst>
                <a:path w="314" h="691" extrusionOk="0">
                  <a:moveTo>
                    <a:pt x="188" y="0"/>
                  </a:moveTo>
                  <a:lnTo>
                    <a:pt x="0" y="649"/>
                  </a:lnTo>
                  <a:lnTo>
                    <a:pt x="126" y="691"/>
                  </a:lnTo>
                  <a:lnTo>
                    <a:pt x="314" y="42"/>
                  </a:lnTo>
                  <a:lnTo>
                    <a:pt x="188"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1" name="Google Shape;9701;p38"/>
            <p:cNvSpPr/>
            <p:nvPr/>
          </p:nvSpPr>
          <p:spPr>
            <a:xfrm>
              <a:off x="4603788" y="2856538"/>
              <a:ext cx="7875" cy="17275"/>
            </a:xfrm>
            <a:custGeom>
              <a:avLst/>
              <a:gdLst/>
              <a:ahLst/>
              <a:cxnLst/>
              <a:rect l="l" t="t" r="r" b="b"/>
              <a:pathLst>
                <a:path w="315" h="691" extrusionOk="0">
                  <a:moveTo>
                    <a:pt x="189" y="0"/>
                  </a:moveTo>
                  <a:lnTo>
                    <a:pt x="1" y="649"/>
                  </a:lnTo>
                  <a:lnTo>
                    <a:pt x="126" y="690"/>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2" name="Google Shape;9702;p38"/>
            <p:cNvSpPr/>
            <p:nvPr/>
          </p:nvSpPr>
          <p:spPr>
            <a:xfrm>
              <a:off x="4610063" y="2859663"/>
              <a:ext cx="12575" cy="33500"/>
            </a:xfrm>
            <a:custGeom>
              <a:avLst/>
              <a:gdLst/>
              <a:ahLst/>
              <a:cxnLst/>
              <a:rect l="l" t="t" r="r" b="b"/>
              <a:pathLst>
                <a:path w="503" h="1340" extrusionOk="0">
                  <a:moveTo>
                    <a:pt x="377" y="1"/>
                  </a:moveTo>
                  <a:lnTo>
                    <a:pt x="1" y="1298"/>
                  </a:lnTo>
                  <a:lnTo>
                    <a:pt x="126" y="1340"/>
                  </a:lnTo>
                  <a:lnTo>
                    <a:pt x="503" y="42"/>
                  </a:lnTo>
                  <a:lnTo>
                    <a:pt x="377"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3" name="Google Shape;9703;p38"/>
            <p:cNvSpPr/>
            <p:nvPr/>
          </p:nvSpPr>
          <p:spPr>
            <a:xfrm>
              <a:off x="4625763" y="2863338"/>
              <a:ext cx="7875" cy="16750"/>
            </a:xfrm>
            <a:custGeom>
              <a:avLst/>
              <a:gdLst/>
              <a:ahLst/>
              <a:cxnLst/>
              <a:rect l="l" t="t" r="r" b="b"/>
              <a:pathLst>
                <a:path w="315" h="670" extrusionOk="0">
                  <a:moveTo>
                    <a:pt x="189" y="0"/>
                  </a:moveTo>
                  <a:lnTo>
                    <a:pt x="0" y="649"/>
                  </a:lnTo>
                  <a:lnTo>
                    <a:pt x="147" y="670"/>
                  </a:lnTo>
                  <a:lnTo>
                    <a:pt x="314" y="21"/>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4" name="Google Shape;9704;p38"/>
            <p:cNvSpPr/>
            <p:nvPr/>
          </p:nvSpPr>
          <p:spPr>
            <a:xfrm>
              <a:off x="4649288" y="2877963"/>
              <a:ext cx="8400" cy="17300"/>
            </a:xfrm>
            <a:custGeom>
              <a:avLst/>
              <a:gdLst/>
              <a:ahLst/>
              <a:cxnLst/>
              <a:rect l="l" t="t" r="r" b="b"/>
              <a:pathLst>
                <a:path w="336" h="692" extrusionOk="0">
                  <a:moveTo>
                    <a:pt x="189" y="1"/>
                  </a:moveTo>
                  <a:lnTo>
                    <a:pt x="1" y="650"/>
                  </a:lnTo>
                  <a:lnTo>
                    <a:pt x="147" y="691"/>
                  </a:lnTo>
                  <a:lnTo>
                    <a:pt x="336"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5" name="Google Shape;9705;p38"/>
            <p:cNvSpPr/>
            <p:nvPr/>
          </p:nvSpPr>
          <p:spPr>
            <a:xfrm>
              <a:off x="4647738" y="2869088"/>
              <a:ext cx="7875" cy="17275"/>
            </a:xfrm>
            <a:custGeom>
              <a:avLst/>
              <a:gdLst/>
              <a:ahLst/>
              <a:cxnLst/>
              <a:rect l="l" t="t" r="r" b="b"/>
              <a:pathLst>
                <a:path w="315" h="691" extrusionOk="0">
                  <a:moveTo>
                    <a:pt x="189" y="0"/>
                  </a:moveTo>
                  <a:lnTo>
                    <a:pt x="0" y="649"/>
                  </a:lnTo>
                  <a:lnTo>
                    <a:pt x="147"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6" name="Google Shape;9706;p38"/>
            <p:cNvSpPr/>
            <p:nvPr/>
          </p:nvSpPr>
          <p:spPr>
            <a:xfrm>
              <a:off x="4659238" y="2872738"/>
              <a:ext cx="7875" cy="17300"/>
            </a:xfrm>
            <a:custGeom>
              <a:avLst/>
              <a:gdLst/>
              <a:ahLst/>
              <a:cxnLst/>
              <a:rect l="l" t="t" r="r" b="b"/>
              <a:pathLst>
                <a:path w="315" h="692" extrusionOk="0">
                  <a:moveTo>
                    <a:pt x="189" y="1"/>
                  </a:moveTo>
                  <a:lnTo>
                    <a:pt x="1" y="649"/>
                  </a:lnTo>
                  <a:lnTo>
                    <a:pt x="126" y="691"/>
                  </a:lnTo>
                  <a:lnTo>
                    <a:pt x="314" y="42"/>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7" name="Google Shape;9707;p38"/>
            <p:cNvSpPr/>
            <p:nvPr/>
          </p:nvSpPr>
          <p:spPr>
            <a:xfrm>
              <a:off x="4679638" y="2888963"/>
              <a:ext cx="12575" cy="33500"/>
            </a:xfrm>
            <a:custGeom>
              <a:avLst/>
              <a:gdLst/>
              <a:ahLst/>
              <a:cxnLst/>
              <a:rect l="l" t="t" r="r" b="b"/>
              <a:pathLst>
                <a:path w="503" h="1340" extrusionOk="0">
                  <a:moveTo>
                    <a:pt x="377" y="0"/>
                  </a:moveTo>
                  <a:lnTo>
                    <a:pt x="1" y="1298"/>
                  </a:lnTo>
                  <a:lnTo>
                    <a:pt x="126" y="1339"/>
                  </a:lnTo>
                  <a:lnTo>
                    <a:pt x="503" y="42"/>
                  </a:lnTo>
                  <a:lnTo>
                    <a:pt x="377"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8" name="Google Shape;9708;p38"/>
            <p:cNvSpPr/>
            <p:nvPr/>
          </p:nvSpPr>
          <p:spPr>
            <a:xfrm>
              <a:off x="4681213" y="2879013"/>
              <a:ext cx="7875" cy="17300"/>
            </a:xfrm>
            <a:custGeom>
              <a:avLst/>
              <a:gdLst/>
              <a:ahLst/>
              <a:cxnLst/>
              <a:rect l="l" t="t" r="r" b="b"/>
              <a:pathLst>
                <a:path w="315" h="692" extrusionOk="0">
                  <a:moveTo>
                    <a:pt x="189" y="1"/>
                  </a:moveTo>
                  <a:lnTo>
                    <a:pt x="0" y="649"/>
                  </a:lnTo>
                  <a:lnTo>
                    <a:pt x="126" y="691"/>
                  </a:lnTo>
                  <a:lnTo>
                    <a:pt x="314"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9" name="Google Shape;9709;p38"/>
            <p:cNvSpPr/>
            <p:nvPr/>
          </p:nvSpPr>
          <p:spPr>
            <a:xfrm>
              <a:off x="4692188" y="2882163"/>
              <a:ext cx="8400" cy="17275"/>
            </a:xfrm>
            <a:custGeom>
              <a:avLst/>
              <a:gdLst/>
              <a:ahLst/>
              <a:cxnLst/>
              <a:rect l="l" t="t" r="r" b="b"/>
              <a:pathLst>
                <a:path w="336" h="691" extrusionOk="0">
                  <a:moveTo>
                    <a:pt x="189" y="0"/>
                  </a:moveTo>
                  <a:lnTo>
                    <a:pt x="1" y="649"/>
                  </a:lnTo>
                  <a:lnTo>
                    <a:pt x="147" y="691"/>
                  </a:lnTo>
                  <a:lnTo>
                    <a:pt x="335"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0" name="Google Shape;9710;p38"/>
            <p:cNvSpPr/>
            <p:nvPr/>
          </p:nvSpPr>
          <p:spPr>
            <a:xfrm>
              <a:off x="4703188" y="2885288"/>
              <a:ext cx="8375" cy="17300"/>
            </a:xfrm>
            <a:custGeom>
              <a:avLst/>
              <a:gdLst/>
              <a:ahLst/>
              <a:cxnLst/>
              <a:rect l="l" t="t" r="r" b="b"/>
              <a:pathLst>
                <a:path w="335" h="692" extrusionOk="0">
                  <a:moveTo>
                    <a:pt x="188" y="1"/>
                  </a:moveTo>
                  <a:lnTo>
                    <a:pt x="0" y="649"/>
                  </a:lnTo>
                  <a:lnTo>
                    <a:pt x="147" y="691"/>
                  </a:lnTo>
                  <a:lnTo>
                    <a:pt x="335" y="43"/>
                  </a:lnTo>
                  <a:lnTo>
                    <a:pt x="18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1" name="Google Shape;9711;p38"/>
            <p:cNvSpPr/>
            <p:nvPr/>
          </p:nvSpPr>
          <p:spPr>
            <a:xfrm>
              <a:off x="4729863" y="290256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2" name="Google Shape;9712;p38"/>
            <p:cNvSpPr/>
            <p:nvPr/>
          </p:nvSpPr>
          <p:spPr>
            <a:xfrm>
              <a:off x="4720963" y="2891563"/>
              <a:ext cx="12575" cy="33500"/>
            </a:xfrm>
            <a:custGeom>
              <a:avLst/>
              <a:gdLst/>
              <a:ahLst/>
              <a:cxnLst/>
              <a:rect l="l" t="t" r="r" b="b"/>
              <a:pathLst>
                <a:path w="503" h="1340" extrusionOk="0">
                  <a:moveTo>
                    <a:pt x="377" y="1"/>
                  </a:moveTo>
                  <a:lnTo>
                    <a:pt x="1" y="1298"/>
                  </a:lnTo>
                  <a:lnTo>
                    <a:pt x="126" y="1340"/>
                  </a:lnTo>
                  <a:lnTo>
                    <a:pt x="503" y="43"/>
                  </a:lnTo>
                  <a:lnTo>
                    <a:pt x="377"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3" name="Google Shape;9713;p38"/>
            <p:cNvSpPr/>
            <p:nvPr/>
          </p:nvSpPr>
          <p:spPr>
            <a:xfrm>
              <a:off x="4736663" y="289471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4" name="Google Shape;9714;p38"/>
            <p:cNvSpPr/>
            <p:nvPr/>
          </p:nvSpPr>
          <p:spPr>
            <a:xfrm>
              <a:off x="4747638" y="2897838"/>
              <a:ext cx="7875" cy="17300"/>
            </a:xfrm>
            <a:custGeom>
              <a:avLst/>
              <a:gdLst/>
              <a:ahLst/>
              <a:cxnLst/>
              <a:rect l="l" t="t" r="r" b="b"/>
              <a:pathLst>
                <a:path w="315" h="692" extrusionOk="0">
                  <a:moveTo>
                    <a:pt x="189" y="1"/>
                  </a:moveTo>
                  <a:lnTo>
                    <a:pt x="1" y="650"/>
                  </a:lnTo>
                  <a:lnTo>
                    <a:pt x="126" y="691"/>
                  </a:lnTo>
                  <a:lnTo>
                    <a:pt x="314"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5" name="Google Shape;9715;p38"/>
            <p:cNvSpPr/>
            <p:nvPr/>
          </p:nvSpPr>
          <p:spPr>
            <a:xfrm>
              <a:off x="4758638" y="2900988"/>
              <a:ext cx="8375" cy="17275"/>
            </a:xfrm>
            <a:custGeom>
              <a:avLst/>
              <a:gdLst/>
              <a:ahLst/>
              <a:cxnLst/>
              <a:rect l="l" t="t" r="r" b="b"/>
              <a:pathLst>
                <a:path w="335" h="691" extrusionOk="0">
                  <a:moveTo>
                    <a:pt x="188" y="1"/>
                  </a:moveTo>
                  <a:lnTo>
                    <a:pt x="0" y="649"/>
                  </a:lnTo>
                  <a:lnTo>
                    <a:pt x="146" y="691"/>
                  </a:lnTo>
                  <a:lnTo>
                    <a:pt x="335" y="42"/>
                  </a:lnTo>
                  <a:lnTo>
                    <a:pt x="18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6" name="Google Shape;9716;p38"/>
            <p:cNvSpPr/>
            <p:nvPr/>
          </p:nvSpPr>
          <p:spPr>
            <a:xfrm>
              <a:off x="4769613" y="2904138"/>
              <a:ext cx="7875" cy="17275"/>
            </a:xfrm>
            <a:custGeom>
              <a:avLst/>
              <a:gdLst/>
              <a:ahLst/>
              <a:cxnLst/>
              <a:rect l="l" t="t" r="r" b="b"/>
              <a:pathLst>
                <a:path w="315" h="691" extrusionOk="0">
                  <a:moveTo>
                    <a:pt x="189" y="0"/>
                  </a:moveTo>
                  <a:lnTo>
                    <a:pt x="0" y="649"/>
                  </a:lnTo>
                  <a:lnTo>
                    <a:pt x="147"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7" name="Google Shape;9717;p38"/>
            <p:cNvSpPr/>
            <p:nvPr/>
          </p:nvSpPr>
          <p:spPr>
            <a:xfrm>
              <a:off x="4776413" y="2907788"/>
              <a:ext cx="12575" cy="32975"/>
            </a:xfrm>
            <a:custGeom>
              <a:avLst/>
              <a:gdLst/>
              <a:ahLst/>
              <a:cxnLst/>
              <a:rect l="l" t="t" r="r" b="b"/>
              <a:pathLst>
                <a:path w="503" h="1319" extrusionOk="0">
                  <a:moveTo>
                    <a:pt x="377" y="1"/>
                  </a:moveTo>
                  <a:lnTo>
                    <a:pt x="0" y="1298"/>
                  </a:lnTo>
                  <a:lnTo>
                    <a:pt x="126" y="1319"/>
                  </a:lnTo>
                  <a:lnTo>
                    <a:pt x="503" y="21"/>
                  </a:lnTo>
                  <a:lnTo>
                    <a:pt x="377"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8" name="Google Shape;9718;p38"/>
            <p:cNvSpPr/>
            <p:nvPr/>
          </p:nvSpPr>
          <p:spPr>
            <a:xfrm>
              <a:off x="4791588" y="2910413"/>
              <a:ext cx="8375" cy="17275"/>
            </a:xfrm>
            <a:custGeom>
              <a:avLst/>
              <a:gdLst/>
              <a:ahLst/>
              <a:cxnLst/>
              <a:rect l="l" t="t" r="r" b="b"/>
              <a:pathLst>
                <a:path w="335" h="691" extrusionOk="0">
                  <a:moveTo>
                    <a:pt x="189" y="0"/>
                  </a:moveTo>
                  <a:lnTo>
                    <a:pt x="0" y="649"/>
                  </a:lnTo>
                  <a:lnTo>
                    <a:pt x="147" y="691"/>
                  </a:lnTo>
                  <a:lnTo>
                    <a:pt x="335"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9" name="Google Shape;9719;p38"/>
            <p:cNvSpPr/>
            <p:nvPr/>
          </p:nvSpPr>
          <p:spPr>
            <a:xfrm>
              <a:off x="4803088" y="2913538"/>
              <a:ext cx="7875" cy="17300"/>
            </a:xfrm>
            <a:custGeom>
              <a:avLst/>
              <a:gdLst/>
              <a:ahLst/>
              <a:cxnLst/>
              <a:rect l="l" t="t" r="r" b="b"/>
              <a:pathLst>
                <a:path w="315" h="692" extrusionOk="0">
                  <a:moveTo>
                    <a:pt x="168" y="1"/>
                  </a:moveTo>
                  <a:lnTo>
                    <a:pt x="1" y="649"/>
                  </a:lnTo>
                  <a:lnTo>
                    <a:pt x="126" y="691"/>
                  </a:lnTo>
                  <a:lnTo>
                    <a:pt x="314" y="43"/>
                  </a:lnTo>
                  <a:lnTo>
                    <a:pt x="16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0" name="Google Shape;9720;p38"/>
            <p:cNvSpPr/>
            <p:nvPr/>
          </p:nvSpPr>
          <p:spPr>
            <a:xfrm>
              <a:off x="4814063" y="2917213"/>
              <a:ext cx="7875" cy="17275"/>
            </a:xfrm>
            <a:custGeom>
              <a:avLst/>
              <a:gdLst/>
              <a:ahLst/>
              <a:cxnLst/>
              <a:rect l="l" t="t" r="r" b="b"/>
              <a:pathLst>
                <a:path w="315" h="691" extrusionOk="0">
                  <a:moveTo>
                    <a:pt x="189" y="0"/>
                  </a:moveTo>
                  <a:lnTo>
                    <a:pt x="1" y="649"/>
                  </a:lnTo>
                  <a:lnTo>
                    <a:pt x="126" y="691"/>
                  </a:lnTo>
                  <a:lnTo>
                    <a:pt x="315" y="21"/>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1" name="Google Shape;9721;p38"/>
            <p:cNvSpPr/>
            <p:nvPr/>
          </p:nvSpPr>
          <p:spPr>
            <a:xfrm>
              <a:off x="4825063" y="2919813"/>
              <a:ext cx="7875" cy="17300"/>
            </a:xfrm>
            <a:custGeom>
              <a:avLst/>
              <a:gdLst/>
              <a:ahLst/>
              <a:cxnLst/>
              <a:rect l="l" t="t" r="r" b="b"/>
              <a:pathLst>
                <a:path w="315" h="692" extrusionOk="0">
                  <a:moveTo>
                    <a:pt x="189" y="1"/>
                  </a:moveTo>
                  <a:lnTo>
                    <a:pt x="0" y="649"/>
                  </a:lnTo>
                  <a:lnTo>
                    <a:pt x="126" y="691"/>
                  </a:lnTo>
                  <a:lnTo>
                    <a:pt x="314"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2" name="Google Shape;9722;p38"/>
            <p:cNvSpPr/>
            <p:nvPr/>
          </p:nvSpPr>
          <p:spPr>
            <a:xfrm>
              <a:off x="4831863" y="2923488"/>
              <a:ext cx="12575" cy="33500"/>
            </a:xfrm>
            <a:custGeom>
              <a:avLst/>
              <a:gdLst/>
              <a:ahLst/>
              <a:cxnLst/>
              <a:rect l="l" t="t" r="r" b="b"/>
              <a:pathLst>
                <a:path w="503" h="1340" extrusionOk="0">
                  <a:moveTo>
                    <a:pt x="356" y="0"/>
                  </a:moveTo>
                  <a:lnTo>
                    <a:pt x="0" y="1297"/>
                  </a:lnTo>
                  <a:lnTo>
                    <a:pt x="126" y="1339"/>
                  </a:lnTo>
                  <a:lnTo>
                    <a:pt x="502" y="42"/>
                  </a:lnTo>
                  <a:lnTo>
                    <a:pt x="356"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3" name="Google Shape;9723;p38"/>
            <p:cNvSpPr/>
            <p:nvPr/>
          </p:nvSpPr>
          <p:spPr>
            <a:xfrm>
              <a:off x="4847038" y="2926613"/>
              <a:ext cx="8375" cy="17300"/>
            </a:xfrm>
            <a:custGeom>
              <a:avLst/>
              <a:gdLst/>
              <a:ahLst/>
              <a:cxnLst/>
              <a:rect l="l" t="t" r="r" b="b"/>
              <a:pathLst>
                <a:path w="335" h="692" extrusionOk="0">
                  <a:moveTo>
                    <a:pt x="188" y="1"/>
                  </a:moveTo>
                  <a:lnTo>
                    <a:pt x="0" y="649"/>
                  </a:lnTo>
                  <a:lnTo>
                    <a:pt x="147" y="691"/>
                  </a:lnTo>
                  <a:lnTo>
                    <a:pt x="335" y="43"/>
                  </a:lnTo>
                  <a:lnTo>
                    <a:pt x="18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4" name="Google Shape;9724;p38"/>
            <p:cNvSpPr/>
            <p:nvPr/>
          </p:nvSpPr>
          <p:spPr>
            <a:xfrm>
              <a:off x="4858538" y="292976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5" name="Google Shape;9725;p38"/>
            <p:cNvSpPr/>
            <p:nvPr/>
          </p:nvSpPr>
          <p:spPr>
            <a:xfrm>
              <a:off x="4844938" y="2928713"/>
              <a:ext cx="7875" cy="17275"/>
            </a:xfrm>
            <a:custGeom>
              <a:avLst/>
              <a:gdLst/>
              <a:ahLst/>
              <a:cxnLst/>
              <a:rect l="l" t="t" r="r" b="b"/>
              <a:pathLst>
                <a:path w="315" h="691" extrusionOk="0">
                  <a:moveTo>
                    <a:pt x="189" y="0"/>
                  </a:moveTo>
                  <a:lnTo>
                    <a:pt x="0" y="649"/>
                  </a:lnTo>
                  <a:lnTo>
                    <a:pt x="147"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6" name="Google Shape;9726;p38"/>
            <p:cNvSpPr/>
            <p:nvPr/>
          </p:nvSpPr>
          <p:spPr>
            <a:xfrm>
              <a:off x="4880513" y="2936038"/>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7" name="Google Shape;9727;p38"/>
            <p:cNvSpPr/>
            <p:nvPr/>
          </p:nvSpPr>
          <p:spPr>
            <a:xfrm>
              <a:off x="4886788" y="2939163"/>
              <a:ext cx="12575" cy="33525"/>
            </a:xfrm>
            <a:custGeom>
              <a:avLst/>
              <a:gdLst/>
              <a:ahLst/>
              <a:cxnLst/>
              <a:rect l="l" t="t" r="r" b="b"/>
              <a:pathLst>
                <a:path w="503" h="1341" extrusionOk="0">
                  <a:moveTo>
                    <a:pt x="377" y="1"/>
                  </a:moveTo>
                  <a:lnTo>
                    <a:pt x="0" y="1298"/>
                  </a:lnTo>
                  <a:lnTo>
                    <a:pt x="126" y="1340"/>
                  </a:lnTo>
                  <a:lnTo>
                    <a:pt x="502" y="43"/>
                  </a:lnTo>
                  <a:lnTo>
                    <a:pt x="377"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8" name="Google Shape;9728;p38"/>
            <p:cNvSpPr/>
            <p:nvPr/>
          </p:nvSpPr>
          <p:spPr>
            <a:xfrm>
              <a:off x="4902488" y="2942838"/>
              <a:ext cx="8375" cy="16750"/>
            </a:xfrm>
            <a:custGeom>
              <a:avLst/>
              <a:gdLst/>
              <a:ahLst/>
              <a:cxnLst/>
              <a:rect l="l" t="t" r="r" b="b"/>
              <a:pathLst>
                <a:path w="335" h="670" extrusionOk="0">
                  <a:moveTo>
                    <a:pt x="188" y="0"/>
                  </a:moveTo>
                  <a:lnTo>
                    <a:pt x="0" y="649"/>
                  </a:lnTo>
                  <a:lnTo>
                    <a:pt x="146" y="670"/>
                  </a:lnTo>
                  <a:lnTo>
                    <a:pt x="335" y="21"/>
                  </a:lnTo>
                  <a:lnTo>
                    <a:pt x="188"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9" name="Google Shape;9729;p38"/>
            <p:cNvSpPr/>
            <p:nvPr/>
          </p:nvSpPr>
          <p:spPr>
            <a:xfrm>
              <a:off x="4929688" y="2960088"/>
              <a:ext cx="8375" cy="17300"/>
            </a:xfrm>
            <a:custGeom>
              <a:avLst/>
              <a:gdLst/>
              <a:ahLst/>
              <a:cxnLst/>
              <a:rect l="l" t="t" r="r" b="b"/>
              <a:pathLst>
                <a:path w="335" h="692" extrusionOk="0">
                  <a:moveTo>
                    <a:pt x="188" y="1"/>
                  </a:moveTo>
                  <a:lnTo>
                    <a:pt x="0" y="650"/>
                  </a:lnTo>
                  <a:lnTo>
                    <a:pt x="146" y="691"/>
                  </a:lnTo>
                  <a:lnTo>
                    <a:pt x="335" y="43"/>
                  </a:lnTo>
                  <a:lnTo>
                    <a:pt x="18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0" name="Google Shape;9730;p38"/>
            <p:cNvSpPr/>
            <p:nvPr/>
          </p:nvSpPr>
          <p:spPr>
            <a:xfrm>
              <a:off x="4924963" y="2949113"/>
              <a:ext cx="7875" cy="17275"/>
            </a:xfrm>
            <a:custGeom>
              <a:avLst/>
              <a:gdLst/>
              <a:ahLst/>
              <a:cxnLst/>
              <a:rect l="l" t="t" r="r" b="b"/>
              <a:pathLst>
                <a:path w="315" h="691" extrusionOk="0">
                  <a:moveTo>
                    <a:pt x="189" y="0"/>
                  </a:moveTo>
                  <a:lnTo>
                    <a:pt x="1" y="649"/>
                  </a:lnTo>
                  <a:lnTo>
                    <a:pt x="126" y="691"/>
                  </a:lnTo>
                  <a:lnTo>
                    <a:pt x="315" y="21"/>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1" name="Google Shape;9731;p38"/>
            <p:cNvSpPr/>
            <p:nvPr/>
          </p:nvSpPr>
          <p:spPr>
            <a:xfrm>
              <a:off x="4935963" y="2952263"/>
              <a:ext cx="7850" cy="16750"/>
            </a:xfrm>
            <a:custGeom>
              <a:avLst/>
              <a:gdLst/>
              <a:ahLst/>
              <a:cxnLst/>
              <a:rect l="l" t="t" r="r" b="b"/>
              <a:pathLst>
                <a:path w="314" h="670" extrusionOk="0">
                  <a:moveTo>
                    <a:pt x="188" y="0"/>
                  </a:moveTo>
                  <a:lnTo>
                    <a:pt x="0" y="649"/>
                  </a:lnTo>
                  <a:lnTo>
                    <a:pt x="126" y="670"/>
                  </a:lnTo>
                  <a:lnTo>
                    <a:pt x="314" y="21"/>
                  </a:lnTo>
                  <a:lnTo>
                    <a:pt x="188"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2" name="Google Shape;9732;p38"/>
            <p:cNvSpPr/>
            <p:nvPr/>
          </p:nvSpPr>
          <p:spPr>
            <a:xfrm>
              <a:off x="4942763" y="2955388"/>
              <a:ext cx="12575" cy="33500"/>
            </a:xfrm>
            <a:custGeom>
              <a:avLst/>
              <a:gdLst/>
              <a:ahLst/>
              <a:cxnLst/>
              <a:rect l="l" t="t" r="r" b="b"/>
              <a:pathLst>
                <a:path w="503" h="1340" extrusionOk="0">
                  <a:moveTo>
                    <a:pt x="356" y="1"/>
                  </a:moveTo>
                  <a:lnTo>
                    <a:pt x="0" y="1298"/>
                  </a:lnTo>
                  <a:lnTo>
                    <a:pt x="126" y="1340"/>
                  </a:lnTo>
                  <a:lnTo>
                    <a:pt x="502" y="42"/>
                  </a:lnTo>
                  <a:lnTo>
                    <a:pt x="356"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3" name="Google Shape;9733;p38"/>
            <p:cNvSpPr/>
            <p:nvPr/>
          </p:nvSpPr>
          <p:spPr>
            <a:xfrm>
              <a:off x="4957913" y="2958538"/>
              <a:ext cx="8400" cy="17275"/>
            </a:xfrm>
            <a:custGeom>
              <a:avLst/>
              <a:gdLst/>
              <a:ahLst/>
              <a:cxnLst/>
              <a:rect l="l" t="t" r="r" b="b"/>
              <a:pathLst>
                <a:path w="336" h="691" extrusionOk="0">
                  <a:moveTo>
                    <a:pt x="189" y="0"/>
                  </a:moveTo>
                  <a:lnTo>
                    <a:pt x="1" y="649"/>
                  </a:lnTo>
                  <a:lnTo>
                    <a:pt x="147" y="691"/>
                  </a:lnTo>
                  <a:lnTo>
                    <a:pt x="336"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4" name="Google Shape;9734;p38"/>
            <p:cNvSpPr/>
            <p:nvPr/>
          </p:nvSpPr>
          <p:spPr>
            <a:xfrm>
              <a:off x="4968913" y="2961138"/>
              <a:ext cx="7875" cy="17300"/>
            </a:xfrm>
            <a:custGeom>
              <a:avLst/>
              <a:gdLst/>
              <a:ahLst/>
              <a:cxnLst/>
              <a:rect l="l" t="t" r="r" b="b"/>
              <a:pathLst>
                <a:path w="315" h="692" extrusionOk="0">
                  <a:moveTo>
                    <a:pt x="189" y="1"/>
                  </a:moveTo>
                  <a:lnTo>
                    <a:pt x="0" y="649"/>
                  </a:lnTo>
                  <a:lnTo>
                    <a:pt x="126" y="691"/>
                  </a:lnTo>
                  <a:lnTo>
                    <a:pt x="314"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5" name="Google Shape;9735;p38"/>
            <p:cNvSpPr/>
            <p:nvPr/>
          </p:nvSpPr>
          <p:spPr>
            <a:xfrm>
              <a:off x="4980413" y="2964813"/>
              <a:ext cx="7875" cy="17275"/>
            </a:xfrm>
            <a:custGeom>
              <a:avLst/>
              <a:gdLst/>
              <a:ahLst/>
              <a:cxnLst/>
              <a:rect l="l" t="t" r="r" b="b"/>
              <a:pathLst>
                <a:path w="315" h="691" extrusionOk="0">
                  <a:moveTo>
                    <a:pt x="189" y="0"/>
                  </a:moveTo>
                  <a:lnTo>
                    <a:pt x="1" y="649"/>
                  </a:lnTo>
                  <a:lnTo>
                    <a:pt x="126"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6" name="Google Shape;9736;p38"/>
            <p:cNvSpPr/>
            <p:nvPr/>
          </p:nvSpPr>
          <p:spPr>
            <a:xfrm>
              <a:off x="4991413" y="2967938"/>
              <a:ext cx="7850" cy="17300"/>
            </a:xfrm>
            <a:custGeom>
              <a:avLst/>
              <a:gdLst/>
              <a:ahLst/>
              <a:cxnLst/>
              <a:rect l="l" t="t" r="r" b="b"/>
              <a:pathLst>
                <a:path w="314" h="692" extrusionOk="0">
                  <a:moveTo>
                    <a:pt x="188" y="1"/>
                  </a:moveTo>
                  <a:lnTo>
                    <a:pt x="0" y="649"/>
                  </a:lnTo>
                  <a:lnTo>
                    <a:pt x="126" y="691"/>
                  </a:lnTo>
                  <a:lnTo>
                    <a:pt x="314" y="43"/>
                  </a:lnTo>
                  <a:lnTo>
                    <a:pt x="18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7" name="Google Shape;9737;p38"/>
            <p:cNvSpPr/>
            <p:nvPr/>
          </p:nvSpPr>
          <p:spPr>
            <a:xfrm>
              <a:off x="4997688" y="2971088"/>
              <a:ext cx="12575" cy="33500"/>
            </a:xfrm>
            <a:custGeom>
              <a:avLst/>
              <a:gdLst/>
              <a:ahLst/>
              <a:cxnLst/>
              <a:rect l="l" t="t" r="r" b="b"/>
              <a:pathLst>
                <a:path w="503" h="1340" extrusionOk="0">
                  <a:moveTo>
                    <a:pt x="377" y="0"/>
                  </a:moveTo>
                  <a:lnTo>
                    <a:pt x="0" y="1298"/>
                  </a:lnTo>
                  <a:lnTo>
                    <a:pt x="147" y="1339"/>
                  </a:lnTo>
                  <a:lnTo>
                    <a:pt x="502" y="42"/>
                  </a:lnTo>
                  <a:lnTo>
                    <a:pt x="377"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8" name="Google Shape;9738;p38"/>
            <p:cNvSpPr/>
            <p:nvPr/>
          </p:nvSpPr>
          <p:spPr>
            <a:xfrm>
              <a:off x="5013363" y="2974213"/>
              <a:ext cx="7875" cy="17300"/>
            </a:xfrm>
            <a:custGeom>
              <a:avLst/>
              <a:gdLst/>
              <a:ahLst/>
              <a:cxnLst/>
              <a:rect l="l" t="t" r="r" b="b"/>
              <a:pathLst>
                <a:path w="315" h="692" extrusionOk="0">
                  <a:moveTo>
                    <a:pt x="189" y="1"/>
                  </a:moveTo>
                  <a:lnTo>
                    <a:pt x="1" y="649"/>
                  </a:lnTo>
                  <a:lnTo>
                    <a:pt x="126" y="691"/>
                  </a:lnTo>
                  <a:lnTo>
                    <a:pt x="315"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9" name="Google Shape;9739;p38"/>
            <p:cNvSpPr/>
            <p:nvPr/>
          </p:nvSpPr>
          <p:spPr>
            <a:xfrm>
              <a:off x="5024363" y="297736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0" name="Google Shape;9740;p38"/>
            <p:cNvSpPr/>
            <p:nvPr/>
          </p:nvSpPr>
          <p:spPr>
            <a:xfrm>
              <a:off x="5035863" y="2981013"/>
              <a:ext cx="7875" cy="17300"/>
            </a:xfrm>
            <a:custGeom>
              <a:avLst/>
              <a:gdLst/>
              <a:ahLst/>
              <a:cxnLst/>
              <a:rect l="l" t="t" r="r" b="b"/>
              <a:pathLst>
                <a:path w="315" h="692" extrusionOk="0">
                  <a:moveTo>
                    <a:pt x="189" y="1"/>
                  </a:moveTo>
                  <a:lnTo>
                    <a:pt x="1" y="649"/>
                  </a:lnTo>
                  <a:lnTo>
                    <a:pt x="126" y="691"/>
                  </a:lnTo>
                  <a:lnTo>
                    <a:pt x="314"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1" name="Google Shape;9741;p38"/>
            <p:cNvSpPr/>
            <p:nvPr/>
          </p:nvSpPr>
          <p:spPr>
            <a:xfrm>
              <a:off x="5046838" y="2983638"/>
              <a:ext cx="7875" cy="17275"/>
            </a:xfrm>
            <a:custGeom>
              <a:avLst/>
              <a:gdLst/>
              <a:ahLst/>
              <a:cxnLst/>
              <a:rect l="l" t="t" r="r" b="b"/>
              <a:pathLst>
                <a:path w="315" h="691" extrusionOk="0">
                  <a:moveTo>
                    <a:pt x="189" y="0"/>
                  </a:moveTo>
                  <a:lnTo>
                    <a:pt x="1" y="649"/>
                  </a:lnTo>
                  <a:lnTo>
                    <a:pt x="126" y="691"/>
                  </a:lnTo>
                  <a:lnTo>
                    <a:pt x="315"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2" name="Google Shape;9742;p38"/>
            <p:cNvSpPr/>
            <p:nvPr/>
          </p:nvSpPr>
          <p:spPr>
            <a:xfrm>
              <a:off x="5052613" y="2986763"/>
              <a:ext cx="13100" cy="33525"/>
            </a:xfrm>
            <a:custGeom>
              <a:avLst/>
              <a:gdLst/>
              <a:ahLst/>
              <a:cxnLst/>
              <a:rect l="l" t="t" r="r" b="b"/>
              <a:pathLst>
                <a:path w="524" h="1341" extrusionOk="0">
                  <a:moveTo>
                    <a:pt x="377" y="1"/>
                  </a:moveTo>
                  <a:lnTo>
                    <a:pt x="0" y="1298"/>
                  </a:lnTo>
                  <a:lnTo>
                    <a:pt x="147" y="1340"/>
                  </a:lnTo>
                  <a:lnTo>
                    <a:pt x="523" y="43"/>
                  </a:lnTo>
                  <a:lnTo>
                    <a:pt x="377"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3" name="Google Shape;9743;p38"/>
            <p:cNvSpPr/>
            <p:nvPr/>
          </p:nvSpPr>
          <p:spPr>
            <a:xfrm>
              <a:off x="5068813" y="2990438"/>
              <a:ext cx="8400" cy="17275"/>
            </a:xfrm>
            <a:custGeom>
              <a:avLst/>
              <a:gdLst/>
              <a:ahLst/>
              <a:cxnLst/>
              <a:rect l="l" t="t" r="r" b="b"/>
              <a:pathLst>
                <a:path w="336" h="691" extrusionOk="0">
                  <a:moveTo>
                    <a:pt x="189" y="0"/>
                  </a:moveTo>
                  <a:lnTo>
                    <a:pt x="1" y="649"/>
                  </a:lnTo>
                  <a:lnTo>
                    <a:pt x="147" y="691"/>
                  </a:lnTo>
                  <a:lnTo>
                    <a:pt x="335"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4" name="Google Shape;9744;p38"/>
            <p:cNvSpPr/>
            <p:nvPr/>
          </p:nvSpPr>
          <p:spPr>
            <a:xfrm>
              <a:off x="5079813" y="2993563"/>
              <a:ext cx="7850" cy="16775"/>
            </a:xfrm>
            <a:custGeom>
              <a:avLst/>
              <a:gdLst/>
              <a:ahLst/>
              <a:cxnLst/>
              <a:rect l="l" t="t" r="r" b="b"/>
              <a:pathLst>
                <a:path w="314" h="671" extrusionOk="0">
                  <a:moveTo>
                    <a:pt x="188" y="1"/>
                  </a:moveTo>
                  <a:lnTo>
                    <a:pt x="0" y="650"/>
                  </a:lnTo>
                  <a:lnTo>
                    <a:pt x="126" y="671"/>
                  </a:lnTo>
                  <a:lnTo>
                    <a:pt x="314" y="22"/>
                  </a:lnTo>
                  <a:lnTo>
                    <a:pt x="18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5" name="Google Shape;9745;p38"/>
            <p:cNvSpPr/>
            <p:nvPr/>
          </p:nvSpPr>
          <p:spPr>
            <a:xfrm>
              <a:off x="5090788" y="2996188"/>
              <a:ext cx="7875" cy="17300"/>
            </a:xfrm>
            <a:custGeom>
              <a:avLst/>
              <a:gdLst/>
              <a:ahLst/>
              <a:cxnLst/>
              <a:rect l="l" t="t" r="r" b="b"/>
              <a:pathLst>
                <a:path w="315" h="692" extrusionOk="0">
                  <a:moveTo>
                    <a:pt x="189" y="1"/>
                  </a:moveTo>
                  <a:lnTo>
                    <a:pt x="1" y="649"/>
                  </a:lnTo>
                  <a:lnTo>
                    <a:pt x="126" y="691"/>
                  </a:lnTo>
                  <a:lnTo>
                    <a:pt x="314" y="42"/>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6" name="Google Shape;9746;p38"/>
            <p:cNvSpPr/>
            <p:nvPr/>
          </p:nvSpPr>
          <p:spPr>
            <a:xfrm>
              <a:off x="5102288" y="2999863"/>
              <a:ext cx="7875" cy="17275"/>
            </a:xfrm>
            <a:custGeom>
              <a:avLst/>
              <a:gdLst/>
              <a:ahLst/>
              <a:cxnLst/>
              <a:rect l="l" t="t" r="r" b="b"/>
              <a:pathLst>
                <a:path w="315" h="691" extrusionOk="0">
                  <a:moveTo>
                    <a:pt x="168" y="0"/>
                  </a:moveTo>
                  <a:lnTo>
                    <a:pt x="1" y="649"/>
                  </a:lnTo>
                  <a:lnTo>
                    <a:pt x="126" y="691"/>
                  </a:lnTo>
                  <a:lnTo>
                    <a:pt x="315" y="42"/>
                  </a:lnTo>
                  <a:lnTo>
                    <a:pt x="168"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7" name="Google Shape;9747;p38"/>
            <p:cNvSpPr/>
            <p:nvPr/>
          </p:nvSpPr>
          <p:spPr>
            <a:xfrm>
              <a:off x="5108563" y="3002988"/>
              <a:ext cx="12600" cy="32975"/>
            </a:xfrm>
            <a:custGeom>
              <a:avLst/>
              <a:gdLst/>
              <a:ahLst/>
              <a:cxnLst/>
              <a:rect l="l" t="t" r="r" b="b"/>
              <a:pathLst>
                <a:path w="504" h="1319" extrusionOk="0">
                  <a:moveTo>
                    <a:pt x="378" y="1"/>
                  </a:moveTo>
                  <a:lnTo>
                    <a:pt x="1" y="1298"/>
                  </a:lnTo>
                  <a:lnTo>
                    <a:pt x="126" y="1319"/>
                  </a:lnTo>
                  <a:lnTo>
                    <a:pt x="503" y="22"/>
                  </a:lnTo>
                  <a:lnTo>
                    <a:pt x="37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8" name="Google Shape;9748;p38"/>
            <p:cNvSpPr/>
            <p:nvPr/>
          </p:nvSpPr>
          <p:spPr>
            <a:xfrm>
              <a:off x="5123738" y="3005613"/>
              <a:ext cx="8400" cy="17275"/>
            </a:xfrm>
            <a:custGeom>
              <a:avLst/>
              <a:gdLst/>
              <a:ahLst/>
              <a:cxnLst/>
              <a:rect l="l" t="t" r="r" b="b"/>
              <a:pathLst>
                <a:path w="336" h="691" extrusionOk="0">
                  <a:moveTo>
                    <a:pt x="189" y="0"/>
                  </a:moveTo>
                  <a:lnTo>
                    <a:pt x="1" y="649"/>
                  </a:lnTo>
                  <a:lnTo>
                    <a:pt x="147" y="691"/>
                  </a:lnTo>
                  <a:lnTo>
                    <a:pt x="335"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9" name="Google Shape;9749;p38"/>
            <p:cNvSpPr/>
            <p:nvPr/>
          </p:nvSpPr>
          <p:spPr>
            <a:xfrm>
              <a:off x="5135263" y="3009263"/>
              <a:ext cx="7850" cy="17300"/>
            </a:xfrm>
            <a:custGeom>
              <a:avLst/>
              <a:gdLst/>
              <a:ahLst/>
              <a:cxnLst/>
              <a:rect l="l" t="t" r="r" b="b"/>
              <a:pathLst>
                <a:path w="314" h="692" extrusionOk="0">
                  <a:moveTo>
                    <a:pt x="188" y="1"/>
                  </a:moveTo>
                  <a:lnTo>
                    <a:pt x="0" y="649"/>
                  </a:lnTo>
                  <a:lnTo>
                    <a:pt x="126" y="691"/>
                  </a:lnTo>
                  <a:lnTo>
                    <a:pt x="314" y="43"/>
                  </a:lnTo>
                  <a:lnTo>
                    <a:pt x="18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0" name="Google Shape;9750;p38"/>
            <p:cNvSpPr/>
            <p:nvPr/>
          </p:nvSpPr>
          <p:spPr>
            <a:xfrm>
              <a:off x="5146238" y="301241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1" name="Google Shape;9751;p38"/>
            <p:cNvSpPr/>
            <p:nvPr/>
          </p:nvSpPr>
          <p:spPr>
            <a:xfrm>
              <a:off x="5157213" y="3015538"/>
              <a:ext cx="7875" cy="16775"/>
            </a:xfrm>
            <a:custGeom>
              <a:avLst/>
              <a:gdLst/>
              <a:ahLst/>
              <a:cxnLst/>
              <a:rect l="l" t="t" r="r" b="b"/>
              <a:pathLst>
                <a:path w="315" h="671" extrusionOk="0">
                  <a:moveTo>
                    <a:pt x="189" y="1"/>
                  </a:moveTo>
                  <a:lnTo>
                    <a:pt x="1" y="649"/>
                  </a:lnTo>
                  <a:lnTo>
                    <a:pt x="126" y="670"/>
                  </a:lnTo>
                  <a:lnTo>
                    <a:pt x="315" y="22"/>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2" name="Google Shape;9752;p38"/>
            <p:cNvSpPr/>
            <p:nvPr/>
          </p:nvSpPr>
          <p:spPr>
            <a:xfrm>
              <a:off x="5164013" y="3018688"/>
              <a:ext cx="12575" cy="33500"/>
            </a:xfrm>
            <a:custGeom>
              <a:avLst/>
              <a:gdLst/>
              <a:ahLst/>
              <a:cxnLst/>
              <a:rect l="l" t="t" r="r" b="b"/>
              <a:pathLst>
                <a:path w="503" h="1340" extrusionOk="0">
                  <a:moveTo>
                    <a:pt x="377" y="0"/>
                  </a:moveTo>
                  <a:lnTo>
                    <a:pt x="1" y="1319"/>
                  </a:lnTo>
                  <a:lnTo>
                    <a:pt x="126" y="1339"/>
                  </a:lnTo>
                  <a:lnTo>
                    <a:pt x="503" y="42"/>
                  </a:lnTo>
                  <a:lnTo>
                    <a:pt x="377"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3" name="Google Shape;9753;p38"/>
            <p:cNvSpPr/>
            <p:nvPr/>
          </p:nvSpPr>
          <p:spPr>
            <a:xfrm>
              <a:off x="5179188" y="3021813"/>
              <a:ext cx="8400" cy="17300"/>
            </a:xfrm>
            <a:custGeom>
              <a:avLst/>
              <a:gdLst/>
              <a:ahLst/>
              <a:cxnLst/>
              <a:rect l="l" t="t" r="r" b="b"/>
              <a:pathLst>
                <a:path w="336" h="692" extrusionOk="0">
                  <a:moveTo>
                    <a:pt x="189" y="1"/>
                  </a:moveTo>
                  <a:lnTo>
                    <a:pt x="1" y="650"/>
                  </a:lnTo>
                  <a:lnTo>
                    <a:pt x="147" y="691"/>
                  </a:lnTo>
                  <a:lnTo>
                    <a:pt x="335"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4" name="Google Shape;9754;p38"/>
            <p:cNvSpPr/>
            <p:nvPr/>
          </p:nvSpPr>
          <p:spPr>
            <a:xfrm>
              <a:off x="5190688" y="3024963"/>
              <a:ext cx="7875" cy="17275"/>
            </a:xfrm>
            <a:custGeom>
              <a:avLst/>
              <a:gdLst/>
              <a:ahLst/>
              <a:cxnLst/>
              <a:rect l="l" t="t" r="r" b="b"/>
              <a:pathLst>
                <a:path w="315" h="691" extrusionOk="0">
                  <a:moveTo>
                    <a:pt x="189" y="0"/>
                  </a:moveTo>
                  <a:lnTo>
                    <a:pt x="1" y="649"/>
                  </a:lnTo>
                  <a:lnTo>
                    <a:pt x="126" y="691"/>
                  </a:lnTo>
                  <a:lnTo>
                    <a:pt x="315"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5" name="Google Shape;9755;p38"/>
            <p:cNvSpPr/>
            <p:nvPr/>
          </p:nvSpPr>
          <p:spPr>
            <a:xfrm>
              <a:off x="4514863" y="2959563"/>
              <a:ext cx="613600" cy="522600"/>
            </a:xfrm>
            <a:custGeom>
              <a:avLst/>
              <a:gdLst/>
              <a:ahLst/>
              <a:cxnLst/>
              <a:rect l="l" t="t" r="r" b="b"/>
              <a:pathLst>
                <a:path w="24544" h="20904" extrusionOk="0">
                  <a:moveTo>
                    <a:pt x="16237" y="4709"/>
                  </a:moveTo>
                  <a:lnTo>
                    <a:pt x="5629" y="15338"/>
                  </a:lnTo>
                  <a:lnTo>
                    <a:pt x="3746" y="7826"/>
                  </a:lnTo>
                  <a:lnTo>
                    <a:pt x="16237" y="4709"/>
                  </a:lnTo>
                  <a:close/>
                  <a:moveTo>
                    <a:pt x="24544" y="1"/>
                  </a:moveTo>
                  <a:lnTo>
                    <a:pt x="1" y="6153"/>
                  </a:lnTo>
                  <a:lnTo>
                    <a:pt x="3683" y="20904"/>
                  </a:lnTo>
                  <a:lnTo>
                    <a:pt x="245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6" name="Google Shape;9756;p38"/>
            <p:cNvSpPr/>
            <p:nvPr/>
          </p:nvSpPr>
          <p:spPr>
            <a:xfrm>
              <a:off x="4592288" y="2960088"/>
              <a:ext cx="536175" cy="522075"/>
            </a:xfrm>
            <a:custGeom>
              <a:avLst/>
              <a:gdLst/>
              <a:ahLst/>
              <a:cxnLst/>
              <a:rect l="l" t="t" r="r" b="b"/>
              <a:pathLst>
                <a:path w="21447" h="20883" extrusionOk="0">
                  <a:moveTo>
                    <a:pt x="21447" y="1"/>
                  </a:moveTo>
                  <a:lnTo>
                    <a:pt x="17534" y="963"/>
                  </a:lnTo>
                  <a:lnTo>
                    <a:pt x="0" y="18518"/>
                  </a:lnTo>
                  <a:lnTo>
                    <a:pt x="586" y="20883"/>
                  </a:lnTo>
                  <a:lnTo>
                    <a:pt x="214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7" name="Google Shape;9757;p38"/>
            <p:cNvSpPr/>
            <p:nvPr/>
          </p:nvSpPr>
          <p:spPr>
            <a:xfrm>
              <a:off x="4600138" y="2960088"/>
              <a:ext cx="528325" cy="522075"/>
            </a:xfrm>
            <a:custGeom>
              <a:avLst/>
              <a:gdLst/>
              <a:ahLst/>
              <a:cxnLst/>
              <a:rect l="l" t="t" r="r" b="b"/>
              <a:pathLst>
                <a:path w="21133" h="20883" extrusionOk="0">
                  <a:moveTo>
                    <a:pt x="21133" y="1"/>
                  </a:moveTo>
                  <a:lnTo>
                    <a:pt x="19375" y="440"/>
                  </a:lnTo>
                  <a:lnTo>
                    <a:pt x="0" y="19795"/>
                  </a:lnTo>
                  <a:lnTo>
                    <a:pt x="272" y="20883"/>
                  </a:lnTo>
                  <a:lnTo>
                    <a:pt x="2113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8" name="Google Shape;9758;p38"/>
            <p:cNvSpPr/>
            <p:nvPr/>
          </p:nvSpPr>
          <p:spPr>
            <a:xfrm>
              <a:off x="4531088" y="3108663"/>
              <a:ext cx="8375" cy="24075"/>
            </a:xfrm>
            <a:custGeom>
              <a:avLst/>
              <a:gdLst/>
              <a:ahLst/>
              <a:cxnLst/>
              <a:rect l="l" t="t" r="r" b="b"/>
              <a:pathLst>
                <a:path w="335" h="963" extrusionOk="0">
                  <a:moveTo>
                    <a:pt x="105" y="0"/>
                  </a:moveTo>
                  <a:lnTo>
                    <a:pt x="0" y="21"/>
                  </a:lnTo>
                  <a:lnTo>
                    <a:pt x="230" y="963"/>
                  </a:lnTo>
                  <a:lnTo>
                    <a:pt x="335" y="942"/>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9" name="Google Shape;9759;p38"/>
            <p:cNvSpPr/>
            <p:nvPr/>
          </p:nvSpPr>
          <p:spPr>
            <a:xfrm>
              <a:off x="4541538" y="3106038"/>
              <a:ext cx="5775" cy="12050"/>
            </a:xfrm>
            <a:custGeom>
              <a:avLst/>
              <a:gdLst/>
              <a:ahLst/>
              <a:cxnLst/>
              <a:rect l="l" t="t" r="r" b="b"/>
              <a:pathLst>
                <a:path w="231" h="482" extrusionOk="0">
                  <a:moveTo>
                    <a:pt x="126" y="1"/>
                  </a:moveTo>
                  <a:lnTo>
                    <a:pt x="1" y="21"/>
                  </a:lnTo>
                  <a:lnTo>
                    <a:pt x="126" y="482"/>
                  </a:lnTo>
                  <a:lnTo>
                    <a:pt x="231"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0" name="Google Shape;9760;p38"/>
            <p:cNvSpPr/>
            <p:nvPr/>
          </p:nvSpPr>
          <p:spPr>
            <a:xfrm>
              <a:off x="4551488" y="3103413"/>
              <a:ext cx="5775" cy="12600"/>
            </a:xfrm>
            <a:custGeom>
              <a:avLst/>
              <a:gdLst/>
              <a:ahLst/>
              <a:cxnLst/>
              <a:rect l="l" t="t" r="r" b="b"/>
              <a:pathLst>
                <a:path w="231" h="504" extrusionOk="0">
                  <a:moveTo>
                    <a:pt x="126" y="1"/>
                  </a:moveTo>
                  <a:lnTo>
                    <a:pt x="0" y="22"/>
                  </a:lnTo>
                  <a:lnTo>
                    <a:pt x="126" y="503"/>
                  </a:lnTo>
                  <a:lnTo>
                    <a:pt x="230"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1" name="Google Shape;9761;p38"/>
            <p:cNvSpPr/>
            <p:nvPr/>
          </p:nvSpPr>
          <p:spPr>
            <a:xfrm>
              <a:off x="4561413" y="3100813"/>
              <a:ext cx="5775" cy="12575"/>
            </a:xfrm>
            <a:custGeom>
              <a:avLst/>
              <a:gdLst/>
              <a:ahLst/>
              <a:cxnLst/>
              <a:rect l="l" t="t" r="r" b="b"/>
              <a:pathLst>
                <a:path w="231" h="503" extrusionOk="0">
                  <a:moveTo>
                    <a:pt x="126" y="0"/>
                  </a:moveTo>
                  <a:lnTo>
                    <a:pt x="1" y="21"/>
                  </a:lnTo>
                  <a:lnTo>
                    <a:pt x="126" y="503"/>
                  </a:lnTo>
                  <a:lnTo>
                    <a:pt x="231" y="46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2" name="Google Shape;9762;p38"/>
            <p:cNvSpPr/>
            <p:nvPr/>
          </p:nvSpPr>
          <p:spPr>
            <a:xfrm>
              <a:off x="4571363" y="3098188"/>
              <a:ext cx="5775" cy="12575"/>
            </a:xfrm>
            <a:custGeom>
              <a:avLst/>
              <a:gdLst/>
              <a:ahLst/>
              <a:cxnLst/>
              <a:rect l="l" t="t" r="r" b="b"/>
              <a:pathLst>
                <a:path w="231" h="503" extrusionOk="0">
                  <a:moveTo>
                    <a:pt x="126" y="1"/>
                  </a:moveTo>
                  <a:lnTo>
                    <a:pt x="0" y="22"/>
                  </a:lnTo>
                  <a:lnTo>
                    <a:pt x="126" y="503"/>
                  </a:lnTo>
                  <a:lnTo>
                    <a:pt x="231"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3" name="Google Shape;9763;p38"/>
            <p:cNvSpPr/>
            <p:nvPr/>
          </p:nvSpPr>
          <p:spPr>
            <a:xfrm>
              <a:off x="4581813" y="3095588"/>
              <a:ext cx="8925" cy="24075"/>
            </a:xfrm>
            <a:custGeom>
              <a:avLst/>
              <a:gdLst/>
              <a:ahLst/>
              <a:cxnLst/>
              <a:rect l="l" t="t" r="r" b="b"/>
              <a:pathLst>
                <a:path w="357" h="963" extrusionOk="0">
                  <a:moveTo>
                    <a:pt x="126" y="0"/>
                  </a:moveTo>
                  <a:lnTo>
                    <a:pt x="1" y="21"/>
                  </a:lnTo>
                  <a:lnTo>
                    <a:pt x="252" y="963"/>
                  </a:lnTo>
                  <a:lnTo>
                    <a:pt x="357" y="942"/>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4" name="Google Shape;9764;p38"/>
            <p:cNvSpPr/>
            <p:nvPr/>
          </p:nvSpPr>
          <p:spPr>
            <a:xfrm>
              <a:off x="4592813" y="3092963"/>
              <a:ext cx="5775" cy="12575"/>
            </a:xfrm>
            <a:custGeom>
              <a:avLst/>
              <a:gdLst/>
              <a:ahLst/>
              <a:cxnLst/>
              <a:rect l="l" t="t" r="r" b="b"/>
              <a:pathLst>
                <a:path w="231" h="503" extrusionOk="0">
                  <a:moveTo>
                    <a:pt x="105" y="0"/>
                  </a:moveTo>
                  <a:lnTo>
                    <a:pt x="0" y="21"/>
                  </a:lnTo>
                  <a:lnTo>
                    <a:pt x="105" y="503"/>
                  </a:lnTo>
                  <a:lnTo>
                    <a:pt x="230" y="461"/>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5" name="Google Shape;9765;p38"/>
            <p:cNvSpPr/>
            <p:nvPr/>
          </p:nvSpPr>
          <p:spPr>
            <a:xfrm>
              <a:off x="4602738" y="3090863"/>
              <a:ext cx="5775" cy="12075"/>
            </a:xfrm>
            <a:custGeom>
              <a:avLst/>
              <a:gdLst/>
              <a:ahLst/>
              <a:cxnLst/>
              <a:rect l="l" t="t" r="r" b="b"/>
              <a:pathLst>
                <a:path w="231" h="483" extrusionOk="0">
                  <a:moveTo>
                    <a:pt x="105" y="1"/>
                  </a:moveTo>
                  <a:lnTo>
                    <a:pt x="1" y="22"/>
                  </a:lnTo>
                  <a:lnTo>
                    <a:pt x="105" y="482"/>
                  </a:lnTo>
                  <a:lnTo>
                    <a:pt x="231" y="461"/>
                  </a:lnTo>
                  <a:lnTo>
                    <a:pt x="105"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6" name="Google Shape;9766;p38"/>
            <p:cNvSpPr/>
            <p:nvPr/>
          </p:nvSpPr>
          <p:spPr>
            <a:xfrm>
              <a:off x="4612688" y="3087738"/>
              <a:ext cx="5775" cy="12575"/>
            </a:xfrm>
            <a:custGeom>
              <a:avLst/>
              <a:gdLst/>
              <a:ahLst/>
              <a:cxnLst/>
              <a:rect l="l" t="t" r="r" b="b"/>
              <a:pathLst>
                <a:path w="231" h="503" extrusionOk="0">
                  <a:moveTo>
                    <a:pt x="105" y="0"/>
                  </a:moveTo>
                  <a:lnTo>
                    <a:pt x="0" y="42"/>
                  </a:lnTo>
                  <a:lnTo>
                    <a:pt x="105" y="502"/>
                  </a:lnTo>
                  <a:lnTo>
                    <a:pt x="230" y="481"/>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7" name="Google Shape;9767;p38"/>
            <p:cNvSpPr/>
            <p:nvPr/>
          </p:nvSpPr>
          <p:spPr>
            <a:xfrm>
              <a:off x="4622088" y="3085638"/>
              <a:ext cx="6325" cy="12575"/>
            </a:xfrm>
            <a:custGeom>
              <a:avLst/>
              <a:gdLst/>
              <a:ahLst/>
              <a:cxnLst/>
              <a:rect l="l" t="t" r="r" b="b"/>
              <a:pathLst>
                <a:path w="253" h="503" extrusionOk="0">
                  <a:moveTo>
                    <a:pt x="126" y="1"/>
                  </a:moveTo>
                  <a:lnTo>
                    <a:pt x="1" y="21"/>
                  </a:lnTo>
                  <a:lnTo>
                    <a:pt x="126" y="503"/>
                  </a:lnTo>
                  <a:lnTo>
                    <a:pt x="252" y="482"/>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8" name="Google Shape;9768;p38"/>
            <p:cNvSpPr/>
            <p:nvPr/>
          </p:nvSpPr>
          <p:spPr>
            <a:xfrm>
              <a:off x="4633088" y="3083013"/>
              <a:ext cx="8925" cy="24625"/>
            </a:xfrm>
            <a:custGeom>
              <a:avLst/>
              <a:gdLst/>
              <a:ahLst/>
              <a:cxnLst/>
              <a:rect l="l" t="t" r="r" b="b"/>
              <a:pathLst>
                <a:path w="357" h="985" extrusionOk="0">
                  <a:moveTo>
                    <a:pt x="105" y="1"/>
                  </a:moveTo>
                  <a:lnTo>
                    <a:pt x="0" y="43"/>
                  </a:lnTo>
                  <a:lnTo>
                    <a:pt x="231" y="984"/>
                  </a:lnTo>
                  <a:lnTo>
                    <a:pt x="356" y="942"/>
                  </a:lnTo>
                  <a:lnTo>
                    <a:pt x="105"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9" name="Google Shape;9769;p38"/>
            <p:cNvSpPr/>
            <p:nvPr/>
          </p:nvSpPr>
          <p:spPr>
            <a:xfrm>
              <a:off x="4643538" y="3079888"/>
              <a:ext cx="6300" cy="12575"/>
            </a:xfrm>
            <a:custGeom>
              <a:avLst/>
              <a:gdLst/>
              <a:ahLst/>
              <a:cxnLst/>
              <a:rect l="l" t="t" r="r" b="b"/>
              <a:pathLst>
                <a:path w="252" h="503" extrusionOk="0">
                  <a:moveTo>
                    <a:pt x="126" y="0"/>
                  </a:moveTo>
                  <a:lnTo>
                    <a:pt x="1" y="42"/>
                  </a:lnTo>
                  <a:lnTo>
                    <a:pt x="126" y="503"/>
                  </a:lnTo>
                  <a:lnTo>
                    <a:pt x="252" y="482"/>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0" name="Google Shape;9770;p38"/>
            <p:cNvSpPr/>
            <p:nvPr/>
          </p:nvSpPr>
          <p:spPr>
            <a:xfrm>
              <a:off x="4653488" y="3078313"/>
              <a:ext cx="5775" cy="12050"/>
            </a:xfrm>
            <a:custGeom>
              <a:avLst/>
              <a:gdLst/>
              <a:ahLst/>
              <a:cxnLst/>
              <a:rect l="l" t="t" r="r" b="b"/>
              <a:pathLst>
                <a:path w="231" h="482" extrusionOk="0">
                  <a:moveTo>
                    <a:pt x="126" y="1"/>
                  </a:moveTo>
                  <a:lnTo>
                    <a:pt x="0" y="22"/>
                  </a:lnTo>
                  <a:lnTo>
                    <a:pt x="126" y="482"/>
                  </a:lnTo>
                  <a:lnTo>
                    <a:pt x="231"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1" name="Google Shape;9771;p38"/>
            <p:cNvSpPr/>
            <p:nvPr/>
          </p:nvSpPr>
          <p:spPr>
            <a:xfrm>
              <a:off x="4663413" y="3075713"/>
              <a:ext cx="5800" cy="12050"/>
            </a:xfrm>
            <a:custGeom>
              <a:avLst/>
              <a:gdLst/>
              <a:ahLst/>
              <a:cxnLst/>
              <a:rect l="l" t="t" r="r" b="b"/>
              <a:pathLst>
                <a:path w="232" h="482" extrusionOk="0">
                  <a:moveTo>
                    <a:pt x="126" y="0"/>
                  </a:moveTo>
                  <a:lnTo>
                    <a:pt x="1" y="21"/>
                  </a:lnTo>
                  <a:lnTo>
                    <a:pt x="126" y="481"/>
                  </a:lnTo>
                  <a:lnTo>
                    <a:pt x="231" y="460"/>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2" name="Google Shape;9772;p38"/>
            <p:cNvSpPr/>
            <p:nvPr/>
          </p:nvSpPr>
          <p:spPr>
            <a:xfrm>
              <a:off x="4673363" y="3073088"/>
              <a:ext cx="5775" cy="12050"/>
            </a:xfrm>
            <a:custGeom>
              <a:avLst/>
              <a:gdLst/>
              <a:ahLst/>
              <a:cxnLst/>
              <a:rect l="l" t="t" r="r" b="b"/>
              <a:pathLst>
                <a:path w="231" h="482" extrusionOk="0">
                  <a:moveTo>
                    <a:pt x="126" y="0"/>
                  </a:moveTo>
                  <a:lnTo>
                    <a:pt x="0" y="21"/>
                  </a:lnTo>
                  <a:lnTo>
                    <a:pt x="126" y="482"/>
                  </a:lnTo>
                  <a:lnTo>
                    <a:pt x="231" y="46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3" name="Google Shape;9773;p38"/>
            <p:cNvSpPr/>
            <p:nvPr/>
          </p:nvSpPr>
          <p:spPr>
            <a:xfrm>
              <a:off x="4684338" y="3069938"/>
              <a:ext cx="8400" cy="24100"/>
            </a:xfrm>
            <a:custGeom>
              <a:avLst/>
              <a:gdLst/>
              <a:ahLst/>
              <a:cxnLst/>
              <a:rect l="l" t="t" r="r" b="b"/>
              <a:pathLst>
                <a:path w="336" h="964" extrusionOk="0">
                  <a:moveTo>
                    <a:pt x="105" y="1"/>
                  </a:moveTo>
                  <a:lnTo>
                    <a:pt x="1" y="22"/>
                  </a:lnTo>
                  <a:lnTo>
                    <a:pt x="231" y="963"/>
                  </a:lnTo>
                  <a:lnTo>
                    <a:pt x="336" y="942"/>
                  </a:lnTo>
                  <a:lnTo>
                    <a:pt x="105"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4" name="Google Shape;9774;p38"/>
            <p:cNvSpPr/>
            <p:nvPr/>
          </p:nvSpPr>
          <p:spPr>
            <a:xfrm>
              <a:off x="4694813" y="3067338"/>
              <a:ext cx="5775" cy="12575"/>
            </a:xfrm>
            <a:custGeom>
              <a:avLst/>
              <a:gdLst/>
              <a:ahLst/>
              <a:cxnLst/>
              <a:rect l="l" t="t" r="r" b="b"/>
              <a:pathLst>
                <a:path w="231" h="503" extrusionOk="0">
                  <a:moveTo>
                    <a:pt x="126" y="0"/>
                  </a:moveTo>
                  <a:lnTo>
                    <a:pt x="0" y="21"/>
                  </a:lnTo>
                  <a:lnTo>
                    <a:pt x="126" y="502"/>
                  </a:lnTo>
                  <a:lnTo>
                    <a:pt x="230" y="46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5" name="Google Shape;9775;p38"/>
            <p:cNvSpPr/>
            <p:nvPr/>
          </p:nvSpPr>
          <p:spPr>
            <a:xfrm>
              <a:off x="4704738" y="3065238"/>
              <a:ext cx="5800" cy="12575"/>
            </a:xfrm>
            <a:custGeom>
              <a:avLst/>
              <a:gdLst/>
              <a:ahLst/>
              <a:cxnLst/>
              <a:rect l="l" t="t" r="r" b="b"/>
              <a:pathLst>
                <a:path w="232" h="503" extrusionOk="0">
                  <a:moveTo>
                    <a:pt x="126" y="1"/>
                  </a:moveTo>
                  <a:lnTo>
                    <a:pt x="1" y="21"/>
                  </a:lnTo>
                  <a:lnTo>
                    <a:pt x="126" y="503"/>
                  </a:lnTo>
                  <a:lnTo>
                    <a:pt x="231"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6" name="Google Shape;9776;p38"/>
            <p:cNvSpPr/>
            <p:nvPr/>
          </p:nvSpPr>
          <p:spPr>
            <a:xfrm>
              <a:off x="4714688" y="3062613"/>
              <a:ext cx="5775" cy="12600"/>
            </a:xfrm>
            <a:custGeom>
              <a:avLst/>
              <a:gdLst/>
              <a:ahLst/>
              <a:cxnLst/>
              <a:rect l="l" t="t" r="r" b="b"/>
              <a:pathLst>
                <a:path w="231" h="504" extrusionOk="0">
                  <a:moveTo>
                    <a:pt x="105" y="1"/>
                  </a:moveTo>
                  <a:lnTo>
                    <a:pt x="0" y="22"/>
                  </a:lnTo>
                  <a:lnTo>
                    <a:pt x="105" y="503"/>
                  </a:lnTo>
                  <a:lnTo>
                    <a:pt x="231" y="461"/>
                  </a:lnTo>
                  <a:lnTo>
                    <a:pt x="105"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7" name="Google Shape;9777;p38"/>
            <p:cNvSpPr/>
            <p:nvPr/>
          </p:nvSpPr>
          <p:spPr>
            <a:xfrm>
              <a:off x="4724613" y="3060013"/>
              <a:ext cx="5800" cy="12575"/>
            </a:xfrm>
            <a:custGeom>
              <a:avLst/>
              <a:gdLst/>
              <a:ahLst/>
              <a:cxnLst/>
              <a:rect l="l" t="t" r="r" b="b"/>
              <a:pathLst>
                <a:path w="232" h="503" extrusionOk="0">
                  <a:moveTo>
                    <a:pt x="106" y="0"/>
                  </a:moveTo>
                  <a:lnTo>
                    <a:pt x="1" y="21"/>
                  </a:lnTo>
                  <a:lnTo>
                    <a:pt x="106" y="502"/>
                  </a:lnTo>
                  <a:lnTo>
                    <a:pt x="231" y="461"/>
                  </a:lnTo>
                  <a:lnTo>
                    <a:pt x="10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8" name="Google Shape;9778;p38"/>
            <p:cNvSpPr/>
            <p:nvPr/>
          </p:nvSpPr>
          <p:spPr>
            <a:xfrm>
              <a:off x="4735088" y="3057388"/>
              <a:ext cx="8925" cy="24100"/>
            </a:xfrm>
            <a:custGeom>
              <a:avLst/>
              <a:gdLst/>
              <a:ahLst/>
              <a:cxnLst/>
              <a:rect l="l" t="t" r="r" b="b"/>
              <a:pathLst>
                <a:path w="357" h="964" extrusionOk="0">
                  <a:moveTo>
                    <a:pt x="126" y="1"/>
                  </a:moveTo>
                  <a:lnTo>
                    <a:pt x="0" y="22"/>
                  </a:lnTo>
                  <a:lnTo>
                    <a:pt x="231" y="963"/>
                  </a:lnTo>
                  <a:lnTo>
                    <a:pt x="356" y="942"/>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9" name="Google Shape;9779;p38"/>
            <p:cNvSpPr/>
            <p:nvPr/>
          </p:nvSpPr>
          <p:spPr>
            <a:xfrm>
              <a:off x="4746063" y="3054788"/>
              <a:ext cx="5775" cy="12575"/>
            </a:xfrm>
            <a:custGeom>
              <a:avLst/>
              <a:gdLst/>
              <a:ahLst/>
              <a:cxnLst/>
              <a:rect l="l" t="t" r="r" b="b"/>
              <a:pathLst>
                <a:path w="231" h="503" extrusionOk="0">
                  <a:moveTo>
                    <a:pt x="105" y="0"/>
                  </a:moveTo>
                  <a:lnTo>
                    <a:pt x="1" y="21"/>
                  </a:lnTo>
                  <a:lnTo>
                    <a:pt x="105" y="502"/>
                  </a:lnTo>
                  <a:lnTo>
                    <a:pt x="231" y="460"/>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0" name="Google Shape;9780;p38"/>
            <p:cNvSpPr/>
            <p:nvPr/>
          </p:nvSpPr>
          <p:spPr>
            <a:xfrm>
              <a:off x="4755488" y="3052688"/>
              <a:ext cx="6300" cy="12050"/>
            </a:xfrm>
            <a:custGeom>
              <a:avLst/>
              <a:gdLst/>
              <a:ahLst/>
              <a:cxnLst/>
              <a:rect l="l" t="t" r="r" b="b"/>
              <a:pathLst>
                <a:path w="252" h="482" extrusionOk="0">
                  <a:moveTo>
                    <a:pt x="126" y="0"/>
                  </a:moveTo>
                  <a:lnTo>
                    <a:pt x="0" y="21"/>
                  </a:lnTo>
                  <a:lnTo>
                    <a:pt x="126" y="482"/>
                  </a:lnTo>
                  <a:lnTo>
                    <a:pt x="252" y="46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1" name="Google Shape;9781;p38"/>
            <p:cNvSpPr/>
            <p:nvPr/>
          </p:nvSpPr>
          <p:spPr>
            <a:xfrm>
              <a:off x="4765438" y="3050063"/>
              <a:ext cx="6300" cy="12575"/>
            </a:xfrm>
            <a:custGeom>
              <a:avLst/>
              <a:gdLst/>
              <a:ahLst/>
              <a:cxnLst/>
              <a:rect l="l" t="t" r="r" b="b"/>
              <a:pathLst>
                <a:path w="252" h="503" extrusionOk="0">
                  <a:moveTo>
                    <a:pt x="126" y="1"/>
                  </a:moveTo>
                  <a:lnTo>
                    <a:pt x="0" y="43"/>
                  </a:lnTo>
                  <a:lnTo>
                    <a:pt x="126" y="503"/>
                  </a:lnTo>
                  <a:lnTo>
                    <a:pt x="251" y="482"/>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2" name="Google Shape;9782;p38"/>
            <p:cNvSpPr/>
            <p:nvPr/>
          </p:nvSpPr>
          <p:spPr>
            <a:xfrm>
              <a:off x="4775888" y="3046938"/>
              <a:ext cx="5775" cy="12575"/>
            </a:xfrm>
            <a:custGeom>
              <a:avLst/>
              <a:gdLst/>
              <a:ahLst/>
              <a:cxnLst/>
              <a:rect l="l" t="t" r="r" b="b"/>
              <a:pathLst>
                <a:path w="231" h="503" extrusionOk="0">
                  <a:moveTo>
                    <a:pt x="105" y="0"/>
                  </a:moveTo>
                  <a:lnTo>
                    <a:pt x="0" y="42"/>
                  </a:lnTo>
                  <a:lnTo>
                    <a:pt x="105" y="502"/>
                  </a:lnTo>
                  <a:lnTo>
                    <a:pt x="231" y="481"/>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3" name="Google Shape;9783;p38"/>
            <p:cNvSpPr/>
            <p:nvPr/>
          </p:nvSpPr>
          <p:spPr>
            <a:xfrm>
              <a:off x="4786338" y="3044313"/>
              <a:ext cx="8925" cy="24100"/>
            </a:xfrm>
            <a:custGeom>
              <a:avLst/>
              <a:gdLst/>
              <a:ahLst/>
              <a:cxnLst/>
              <a:rect l="l" t="t" r="r" b="b"/>
              <a:pathLst>
                <a:path w="357" h="964" extrusionOk="0">
                  <a:moveTo>
                    <a:pt x="127" y="1"/>
                  </a:moveTo>
                  <a:lnTo>
                    <a:pt x="1" y="22"/>
                  </a:lnTo>
                  <a:lnTo>
                    <a:pt x="231" y="963"/>
                  </a:lnTo>
                  <a:lnTo>
                    <a:pt x="357" y="942"/>
                  </a:lnTo>
                  <a:lnTo>
                    <a:pt x="127"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4" name="Google Shape;9784;p38"/>
            <p:cNvSpPr/>
            <p:nvPr/>
          </p:nvSpPr>
          <p:spPr>
            <a:xfrm>
              <a:off x="4796813" y="3041688"/>
              <a:ext cx="6300" cy="12600"/>
            </a:xfrm>
            <a:custGeom>
              <a:avLst/>
              <a:gdLst/>
              <a:ahLst/>
              <a:cxnLst/>
              <a:rect l="l" t="t" r="r" b="b"/>
              <a:pathLst>
                <a:path w="252" h="504" extrusionOk="0">
                  <a:moveTo>
                    <a:pt x="126" y="1"/>
                  </a:moveTo>
                  <a:lnTo>
                    <a:pt x="0" y="22"/>
                  </a:lnTo>
                  <a:lnTo>
                    <a:pt x="126" y="503"/>
                  </a:lnTo>
                  <a:lnTo>
                    <a:pt x="252"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5" name="Google Shape;9785;p38"/>
            <p:cNvSpPr/>
            <p:nvPr/>
          </p:nvSpPr>
          <p:spPr>
            <a:xfrm>
              <a:off x="4806738" y="3039613"/>
              <a:ext cx="5800" cy="12575"/>
            </a:xfrm>
            <a:custGeom>
              <a:avLst/>
              <a:gdLst/>
              <a:ahLst/>
              <a:cxnLst/>
              <a:rect l="l" t="t" r="r" b="b"/>
              <a:pathLst>
                <a:path w="232" h="503" extrusionOk="0">
                  <a:moveTo>
                    <a:pt x="127" y="0"/>
                  </a:moveTo>
                  <a:lnTo>
                    <a:pt x="1" y="21"/>
                  </a:lnTo>
                  <a:lnTo>
                    <a:pt x="127" y="502"/>
                  </a:lnTo>
                  <a:lnTo>
                    <a:pt x="231" y="461"/>
                  </a:lnTo>
                  <a:lnTo>
                    <a:pt x="127"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6" name="Google Shape;9786;p38"/>
            <p:cNvSpPr/>
            <p:nvPr/>
          </p:nvSpPr>
          <p:spPr>
            <a:xfrm>
              <a:off x="4816688" y="3036988"/>
              <a:ext cx="5775" cy="12575"/>
            </a:xfrm>
            <a:custGeom>
              <a:avLst/>
              <a:gdLst/>
              <a:ahLst/>
              <a:cxnLst/>
              <a:rect l="l" t="t" r="r" b="b"/>
              <a:pathLst>
                <a:path w="231" h="503" extrusionOk="0">
                  <a:moveTo>
                    <a:pt x="126" y="1"/>
                  </a:moveTo>
                  <a:lnTo>
                    <a:pt x="1" y="43"/>
                  </a:lnTo>
                  <a:lnTo>
                    <a:pt x="126" y="503"/>
                  </a:lnTo>
                  <a:lnTo>
                    <a:pt x="231" y="482"/>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7" name="Google Shape;9787;p38"/>
            <p:cNvSpPr/>
            <p:nvPr/>
          </p:nvSpPr>
          <p:spPr>
            <a:xfrm>
              <a:off x="4826638" y="3034388"/>
              <a:ext cx="5775" cy="12575"/>
            </a:xfrm>
            <a:custGeom>
              <a:avLst/>
              <a:gdLst/>
              <a:ahLst/>
              <a:cxnLst/>
              <a:rect l="l" t="t" r="r" b="b"/>
              <a:pathLst>
                <a:path w="231" h="503" extrusionOk="0">
                  <a:moveTo>
                    <a:pt x="126" y="0"/>
                  </a:moveTo>
                  <a:lnTo>
                    <a:pt x="0" y="42"/>
                  </a:lnTo>
                  <a:lnTo>
                    <a:pt x="126" y="502"/>
                  </a:lnTo>
                  <a:lnTo>
                    <a:pt x="230" y="48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8" name="Google Shape;9788;p38"/>
            <p:cNvSpPr/>
            <p:nvPr/>
          </p:nvSpPr>
          <p:spPr>
            <a:xfrm>
              <a:off x="4837613" y="3031763"/>
              <a:ext cx="8400" cy="24075"/>
            </a:xfrm>
            <a:custGeom>
              <a:avLst/>
              <a:gdLst/>
              <a:ahLst/>
              <a:cxnLst/>
              <a:rect l="l" t="t" r="r" b="b"/>
              <a:pathLst>
                <a:path w="336" h="963" extrusionOk="0">
                  <a:moveTo>
                    <a:pt x="105" y="0"/>
                  </a:moveTo>
                  <a:lnTo>
                    <a:pt x="0" y="21"/>
                  </a:lnTo>
                  <a:lnTo>
                    <a:pt x="231" y="963"/>
                  </a:lnTo>
                  <a:lnTo>
                    <a:pt x="335" y="942"/>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9" name="Google Shape;9789;p38"/>
            <p:cNvSpPr/>
            <p:nvPr/>
          </p:nvSpPr>
          <p:spPr>
            <a:xfrm>
              <a:off x="4848063" y="3029138"/>
              <a:ext cx="5800" cy="12575"/>
            </a:xfrm>
            <a:custGeom>
              <a:avLst/>
              <a:gdLst/>
              <a:ahLst/>
              <a:cxnLst/>
              <a:rect l="l" t="t" r="r" b="b"/>
              <a:pathLst>
                <a:path w="232" h="503" extrusionOk="0">
                  <a:moveTo>
                    <a:pt x="126" y="1"/>
                  </a:moveTo>
                  <a:lnTo>
                    <a:pt x="1" y="43"/>
                  </a:lnTo>
                  <a:lnTo>
                    <a:pt x="126" y="503"/>
                  </a:lnTo>
                  <a:lnTo>
                    <a:pt x="231" y="482"/>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0" name="Google Shape;9790;p38"/>
            <p:cNvSpPr/>
            <p:nvPr/>
          </p:nvSpPr>
          <p:spPr>
            <a:xfrm>
              <a:off x="4858013" y="3026538"/>
              <a:ext cx="5775" cy="12575"/>
            </a:xfrm>
            <a:custGeom>
              <a:avLst/>
              <a:gdLst/>
              <a:ahLst/>
              <a:cxnLst/>
              <a:rect l="l" t="t" r="r" b="b"/>
              <a:pathLst>
                <a:path w="231" h="503" extrusionOk="0">
                  <a:moveTo>
                    <a:pt x="126" y="0"/>
                  </a:moveTo>
                  <a:lnTo>
                    <a:pt x="0" y="21"/>
                  </a:lnTo>
                  <a:lnTo>
                    <a:pt x="126" y="502"/>
                  </a:lnTo>
                  <a:lnTo>
                    <a:pt x="231" y="46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1" name="Google Shape;9791;p38"/>
            <p:cNvSpPr/>
            <p:nvPr/>
          </p:nvSpPr>
          <p:spPr>
            <a:xfrm>
              <a:off x="4867963" y="3023913"/>
              <a:ext cx="5775" cy="12575"/>
            </a:xfrm>
            <a:custGeom>
              <a:avLst/>
              <a:gdLst/>
              <a:ahLst/>
              <a:cxnLst/>
              <a:rect l="l" t="t" r="r" b="b"/>
              <a:pathLst>
                <a:path w="231" h="503" extrusionOk="0">
                  <a:moveTo>
                    <a:pt x="126" y="1"/>
                  </a:moveTo>
                  <a:lnTo>
                    <a:pt x="0" y="21"/>
                  </a:lnTo>
                  <a:lnTo>
                    <a:pt x="126" y="503"/>
                  </a:lnTo>
                  <a:lnTo>
                    <a:pt x="230"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2" name="Google Shape;9792;p38"/>
            <p:cNvSpPr/>
            <p:nvPr/>
          </p:nvSpPr>
          <p:spPr>
            <a:xfrm>
              <a:off x="4877888" y="3021813"/>
              <a:ext cx="5775" cy="12600"/>
            </a:xfrm>
            <a:custGeom>
              <a:avLst/>
              <a:gdLst/>
              <a:ahLst/>
              <a:cxnLst/>
              <a:rect l="l" t="t" r="r" b="b"/>
              <a:pathLst>
                <a:path w="231" h="504" extrusionOk="0">
                  <a:moveTo>
                    <a:pt x="105" y="1"/>
                  </a:moveTo>
                  <a:lnTo>
                    <a:pt x="1" y="43"/>
                  </a:lnTo>
                  <a:lnTo>
                    <a:pt x="105" y="503"/>
                  </a:lnTo>
                  <a:lnTo>
                    <a:pt x="231" y="482"/>
                  </a:lnTo>
                  <a:lnTo>
                    <a:pt x="105"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3" name="Google Shape;9793;p38"/>
            <p:cNvSpPr/>
            <p:nvPr/>
          </p:nvSpPr>
          <p:spPr>
            <a:xfrm>
              <a:off x="4888363" y="3019213"/>
              <a:ext cx="8900" cy="24075"/>
            </a:xfrm>
            <a:custGeom>
              <a:avLst/>
              <a:gdLst/>
              <a:ahLst/>
              <a:cxnLst/>
              <a:rect l="l" t="t" r="r" b="b"/>
              <a:pathLst>
                <a:path w="356" h="963" extrusionOk="0">
                  <a:moveTo>
                    <a:pt x="126" y="0"/>
                  </a:moveTo>
                  <a:lnTo>
                    <a:pt x="0" y="21"/>
                  </a:lnTo>
                  <a:lnTo>
                    <a:pt x="230" y="963"/>
                  </a:lnTo>
                  <a:lnTo>
                    <a:pt x="356" y="942"/>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4" name="Google Shape;9794;p38"/>
            <p:cNvSpPr/>
            <p:nvPr/>
          </p:nvSpPr>
          <p:spPr>
            <a:xfrm>
              <a:off x="4899338" y="3016588"/>
              <a:ext cx="5775" cy="12575"/>
            </a:xfrm>
            <a:custGeom>
              <a:avLst/>
              <a:gdLst/>
              <a:ahLst/>
              <a:cxnLst/>
              <a:rect l="l" t="t" r="r" b="b"/>
              <a:pathLst>
                <a:path w="231" h="503" extrusionOk="0">
                  <a:moveTo>
                    <a:pt x="105" y="1"/>
                  </a:moveTo>
                  <a:lnTo>
                    <a:pt x="0" y="22"/>
                  </a:lnTo>
                  <a:lnTo>
                    <a:pt x="105" y="503"/>
                  </a:lnTo>
                  <a:lnTo>
                    <a:pt x="231" y="461"/>
                  </a:lnTo>
                  <a:lnTo>
                    <a:pt x="105"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5" name="Google Shape;9795;p38"/>
            <p:cNvSpPr/>
            <p:nvPr/>
          </p:nvSpPr>
          <p:spPr>
            <a:xfrm>
              <a:off x="4909288" y="3013988"/>
              <a:ext cx="5775" cy="12575"/>
            </a:xfrm>
            <a:custGeom>
              <a:avLst/>
              <a:gdLst/>
              <a:ahLst/>
              <a:cxnLst/>
              <a:rect l="l" t="t" r="r" b="b"/>
              <a:pathLst>
                <a:path w="231" h="503" extrusionOk="0">
                  <a:moveTo>
                    <a:pt x="105" y="0"/>
                  </a:moveTo>
                  <a:lnTo>
                    <a:pt x="0" y="21"/>
                  </a:lnTo>
                  <a:lnTo>
                    <a:pt x="105" y="502"/>
                  </a:lnTo>
                  <a:lnTo>
                    <a:pt x="230" y="481"/>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6" name="Google Shape;9796;p38"/>
            <p:cNvSpPr/>
            <p:nvPr/>
          </p:nvSpPr>
          <p:spPr>
            <a:xfrm>
              <a:off x="4918688" y="3011888"/>
              <a:ext cx="6300" cy="12575"/>
            </a:xfrm>
            <a:custGeom>
              <a:avLst/>
              <a:gdLst/>
              <a:ahLst/>
              <a:cxnLst/>
              <a:rect l="l" t="t" r="r" b="b"/>
              <a:pathLst>
                <a:path w="252" h="503" extrusionOk="0">
                  <a:moveTo>
                    <a:pt x="126" y="0"/>
                  </a:moveTo>
                  <a:lnTo>
                    <a:pt x="1" y="21"/>
                  </a:lnTo>
                  <a:lnTo>
                    <a:pt x="126" y="502"/>
                  </a:lnTo>
                  <a:lnTo>
                    <a:pt x="252" y="46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7" name="Google Shape;9797;p38"/>
            <p:cNvSpPr/>
            <p:nvPr/>
          </p:nvSpPr>
          <p:spPr>
            <a:xfrm>
              <a:off x="4928638" y="3009263"/>
              <a:ext cx="6300" cy="12050"/>
            </a:xfrm>
            <a:custGeom>
              <a:avLst/>
              <a:gdLst/>
              <a:ahLst/>
              <a:cxnLst/>
              <a:rect l="l" t="t" r="r" b="b"/>
              <a:pathLst>
                <a:path w="252" h="482" extrusionOk="0">
                  <a:moveTo>
                    <a:pt x="126" y="1"/>
                  </a:moveTo>
                  <a:lnTo>
                    <a:pt x="0" y="22"/>
                  </a:lnTo>
                  <a:lnTo>
                    <a:pt x="126" y="482"/>
                  </a:lnTo>
                  <a:lnTo>
                    <a:pt x="251"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8" name="Google Shape;9798;p38"/>
            <p:cNvSpPr/>
            <p:nvPr/>
          </p:nvSpPr>
          <p:spPr>
            <a:xfrm>
              <a:off x="4939613" y="3006663"/>
              <a:ext cx="8400" cy="24075"/>
            </a:xfrm>
            <a:custGeom>
              <a:avLst/>
              <a:gdLst/>
              <a:ahLst/>
              <a:cxnLst/>
              <a:rect l="l" t="t" r="r" b="b"/>
              <a:pathLst>
                <a:path w="336" h="963" extrusionOk="0">
                  <a:moveTo>
                    <a:pt x="105" y="0"/>
                  </a:moveTo>
                  <a:lnTo>
                    <a:pt x="1" y="21"/>
                  </a:lnTo>
                  <a:lnTo>
                    <a:pt x="231" y="963"/>
                  </a:lnTo>
                  <a:lnTo>
                    <a:pt x="335" y="942"/>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9" name="Google Shape;9799;p38"/>
            <p:cNvSpPr/>
            <p:nvPr/>
          </p:nvSpPr>
          <p:spPr>
            <a:xfrm>
              <a:off x="4950088" y="3003513"/>
              <a:ext cx="6300" cy="12575"/>
            </a:xfrm>
            <a:custGeom>
              <a:avLst/>
              <a:gdLst/>
              <a:ahLst/>
              <a:cxnLst/>
              <a:rect l="l" t="t" r="r" b="b"/>
              <a:pathLst>
                <a:path w="252" h="503" extrusionOk="0">
                  <a:moveTo>
                    <a:pt x="126" y="1"/>
                  </a:moveTo>
                  <a:lnTo>
                    <a:pt x="0" y="21"/>
                  </a:lnTo>
                  <a:lnTo>
                    <a:pt x="126" y="503"/>
                  </a:lnTo>
                  <a:lnTo>
                    <a:pt x="251"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0" name="Google Shape;9800;p38"/>
            <p:cNvSpPr/>
            <p:nvPr/>
          </p:nvSpPr>
          <p:spPr>
            <a:xfrm>
              <a:off x="4960013" y="3001413"/>
              <a:ext cx="5775" cy="12075"/>
            </a:xfrm>
            <a:custGeom>
              <a:avLst/>
              <a:gdLst/>
              <a:ahLst/>
              <a:cxnLst/>
              <a:rect l="l" t="t" r="r" b="b"/>
              <a:pathLst>
                <a:path w="231" h="483" extrusionOk="0">
                  <a:moveTo>
                    <a:pt x="126" y="1"/>
                  </a:moveTo>
                  <a:lnTo>
                    <a:pt x="1" y="22"/>
                  </a:lnTo>
                  <a:lnTo>
                    <a:pt x="126" y="482"/>
                  </a:lnTo>
                  <a:lnTo>
                    <a:pt x="231"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1" name="Google Shape;9801;p38"/>
            <p:cNvSpPr/>
            <p:nvPr/>
          </p:nvSpPr>
          <p:spPr>
            <a:xfrm>
              <a:off x="4969963" y="2998813"/>
              <a:ext cx="5775" cy="12575"/>
            </a:xfrm>
            <a:custGeom>
              <a:avLst/>
              <a:gdLst/>
              <a:ahLst/>
              <a:cxnLst/>
              <a:rect l="l" t="t" r="r" b="b"/>
              <a:pathLst>
                <a:path w="231" h="503" extrusionOk="0">
                  <a:moveTo>
                    <a:pt x="126" y="0"/>
                  </a:moveTo>
                  <a:lnTo>
                    <a:pt x="0" y="21"/>
                  </a:lnTo>
                  <a:lnTo>
                    <a:pt x="126" y="502"/>
                  </a:lnTo>
                  <a:lnTo>
                    <a:pt x="230" y="46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2" name="Google Shape;9802;p38"/>
            <p:cNvSpPr/>
            <p:nvPr/>
          </p:nvSpPr>
          <p:spPr>
            <a:xfrm>
              <a:off x="4979888" y="2996188"/>
              <a:ext cx="5775" cy="12575"/>
            </a:xfrm>
            <a:custGeom>
              <a:avLst/>
              <a:gdLst/>
              <a:ahLst/>
              <a:cxnLst/>
              <a:rect l="l" t="t" r="r" b="b"/>
              <a:pathLst>
                <a:path w="231" h="503" extrusionOk="0">
                  <a:moveTo>
                    <a:pt x="126" y="1"/>
                  </a:moveTo>
                  <a:lnTo>
                    <a:pt x="1" y="42"/>
                  </a:lnTo>
                  <a:lnTo>
                    <a:pt x="126" y="503"/>
                  </a:lnTo>
                  <a:lnTo>
                    <a:pt x="231" y="482"/>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3" name="Google Shape;9803;p38"/>
            <p:cNvSpPr/>
            <p:nvPr/>
          </p:nvSpPr>
          <p:spPr>
            <a:xfrm>
              <a:off x="4990888" y="2993063"/>
              <a:ext cx="8375" cy="24600"/>
            </a:xfrm>
            <a:custGeom>
              <a:avLst/>
              <a:gdLst/>
              <a:ahLst/>
              <a:cxnLst/>
              <a:rect l="l" t="t" r="r" b="b"/>
              <a:pathLst>
                <a:path w="335" h="984" extrusionOk="0">
                  <a:moveTo>
                    <a:pt x="105" y="0"/>
                  </a:moveTo>
                  <a:lnTo>
                    <a:pt x="0" y="42"/>
                  </a:lnTo>
                  <a:lnTo>
                    <a:pt x="230" y="983"/>
                  </a:lnTo>
                  <a:lnTo>
                    <a:pt x="335" y="942"/>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4" name="Google Shape;9804;p38"/>
            <p:cNvSpPr/>
            <p:nvPr/>
          </p:nvSpPr>
          <p:spPr>
            <a:xfrm>
              <a:off x="5001338" y="2990963"/>
              <a:ext cx="5775" cy="12575"/>
            </a:xfrm>
            <a:custGeom>
              <a:avLst/>
              <a:gdLst/>
              <a:ahLst/>
              <a:cxnLst/>
              <a:rect l="l" t="t" r="r" b="b"/>
              <a:pathLst>
                <a:path w="231" h="503" extrusionOk="0">
                  <a:moveTo>
                    <a:pt x="126" y="0"/>
                  </a:moveTo>
                  <a:lnTo>
                    <a:pt x="1" y="21"/>
                  </a:lnTo>
                  <a:lnTo>
                    <a:pt x="105" y="503"/>
                  </a:lnTo>
                  <a:lnTo>
                    <a:pt x="231" y="46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5" name="Google Shape;9805;p38"/>
            <p:cNvSpPr/>
            <p:nvPr/>
          </p:nvSpPr>
          <p:spPr>
            <a:xfrm>
              <a:off x="5011288" y="2988338"/>
              <a:ext cx="5775" cy="12050"/>
            </a:xfrm>
            <a:custGeom>
              <a:avLst/>
              <a:gdLst/>
              <a:ahLst/>
              <a:cxnLst/>
              <a:rect l="l" t="t" r="r" b="b"/>
              <a:pathLst>
                <a:path w="231" h="482" extrusionOk="0">
                  <a:moveTo>
                    <a:pt x="126" y="1"/>
                  </a:moveTo>
                  <a:lnTo>
                    <a:pt x="0" y="22"/>
                  </a:lnTo>
                  <a:lnTo>
                    <a:pt x="126" y="482"/>
                  </a:lnTo>
                  <a:lnTo>
                    <a:pt x="230"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6" name="Google Shape;9806;p38"/>
            <p:cNvSpPr/>
            <p:nvPr/>
          </p:nvSpPr>
          <p:spPr>
            <a:xfrm>
              <a:off x="5021213" y="2985738"/>
              <a:ext cx="5775" cy="12575"/>
            </a:xfrm>
            <a:custGeom>
              <a:avLst/>
              <a:gdLst/>
              <a:ahLst/>
              <a:cxnLst/>
              <a:rect l="l" t="t" r="r" b="b"/>
              <a:pathLst>
                <a:path w="231" h="503" extrusionOk="0">
                  <a:moveTo>
                    <a:pt x="126" y="0"/>
                  </a:moveTo>
                  <a:lnTo>
                    <a:pt x="1" y="21"/>
                  </a:lnTo>
                  <a:lnTo>
                    <a:pt x="126" y="502"/>
                  </a:lnTo>
                  <a:lnTo>
                    <a:pt x="231" y="460"/>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7" name="Google Shape;9807;p38"/>
            <p:cNvSpPr/>
            <p:nvPr/>
          </p:nvSpPr>
          <p:spPr>
            <a:xfrm>
              <a:off x="5031163" y="2983638"/>
              <a:ext cx="5775" cy="12575"/>
            </a:xfrm>
            <a:custGeom>
              <a:avLst/>
              <a:gdLst/>
              <a:ahLst/>
              <a:cxnLst/>
              <a:rect l="l" t="t" r="r" b="b"/>
              <a:pathLst>
                <a:path w="231" h="503" extrusionOk="0">
                  <a:moveTo>
                    <a:pt x="105" y="0"/>
                  </a:moveTo>
                  <a:lnTo>
                    <a:pt x="0" y="21"/>
                  </a:lnTo>
                  <a:lnTo>
                    <a:pt x="105" y="503"/>
                  </a:lnTo>
                  <a:lnTo>
                    <a:pt x="230" y="461"/>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8" name="Google Shape;9808;p38"/>
            <p:cNvSpPr/>
            <p:nvPr/>
          </p:nvSpPr>
          <p:spPr>
            <a:xfrm>
              <a:off x="5041613" y="2981013"/>
              <a:ext cx="8925" cy="24100"/>
            </a:xfrm>
            <a:custGeom>
              <a:avLst/>
              <a:gdLst/>
              <a:ahLst/>
              <a:cxnLst/>
              <a:rect l="l" t="t" r="r" b="b"/>
              <a:pathLst>
                <a:path w="357" h="964" extrusionOk="0">
                  <a:moveTo>
                    <a:pt x="126" y="1"/>
                  </a:moveTo>
                  <a:lnTo>
                    <a:pt x="1" y="22"/>
                  </a:lnTo>
                  <a:lnTo>
                    <a:pt x="231" y="963"/>
                  </a:lnTo>
                  <a:lnTo>
                    <a:pt x="356" y="942"/>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9" name="Google Shape;9809;p38"/>
            <p:cNvSpPr/>
            <p:nvPr/>
          </p:nvSpPr>
          <p:spPr>
            <a:xfrm>
              <a:off x="5052613" y="2977888"/>
              <a:ext cx="5775" cy="12575"/>
            </a:xfrm>
            <a:custGeom>
              <a:avLst/>
              <a:gdLst/>
              <a:ahLst/>
              <a:cxnLst/>
              <a:rect l="l" t="t" r="r" b="b"/>
              <a:pathLst>
                <a:path w="231" h="503" extrusionOk="0">
                  <a:moveTo>
                    <a:pt x="105" y="0"/>
                  </a:moveTo>
                  <a:lnTo>
                    <a:pt x="0" y="42"/>
                  </a:lnTo>
                  <a:lnTo>
                    <a:pt x="105" y="502"/>
                  </a:lnTo>
                  <a:lnTo>
                    <a:pt x="230" y="482"/>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0" name="Google Shape;9810;p38"/>
            <p:cNvSpPr/>
            <p:nvPr/>
          </p:nvSpPr>
          <p:spPr>
            <a:xfrm>
              <a:off x="5062013" y="2975788"/>
              <a:ext cx="6300" cy="12575"/>
            </a:xfrm>
            <a:custGeom>
              <a:avLst/>
              <a:gdLst/>
              <a:ahLst/>
              <a:cxnLst/>
              <a:rect l="l" t="t" r="r" b="b"/>
              <a:pathLst>
                <a:path w="252" h="503" extrusionOk="0">
                  <a:moveTo>
                    <a:pt x="126" y="1"/>
                  </a:moveTo>
                  <a:lnTo>
                    <a:pt x="1" y="42"/>
                  </a:lnTo>
                  <a:lnTo>
                    <a:pt x="126" y="503"/>
                  </a:lnTo>
                  <a:lnTo>
                    <a:pt x="252" y="482"/>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1" name="Google Shape;9811;p38"/>
            <p:cNvSpPr/>
            <p:nvPr/>
          </p:nvSpPr>
          <p:spPr>
            <a:xfrm>
              <a:off x="5071963" y="2973163"/>
              <a:ext cx="6300" cy="12600"/>
            </a:xfrm>
            <a:custGeom>
              <a:avLst/>
              <a:gdLst/>
              <a:ahLst/>
              <a:cxnLst/>
              <a:rect l="l" t="t" r="r" b="b"/>
              <a:pathLst>
                <a:path w="252" h="504" extrusionOk="0">
                  <a:moveTo>
                    <a:pt x="126" y="1"/>
                  </a:moveTo>
                  <a:lnTo>
                    <a:pt x="0" y="22"/>
                  </a:lnTo>
                  <a:lnTo>
                    <a:pt x="126" y="503"/>
                  </a:lnTo>
                  <a:lnTo>
                    <a:pt x="251"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2" name="Google Shape;9812;p38"/>
            <p:cNvSpPr/>
            <p:nvPr/>
          </p:nvSpPr>
          <p:spPr>
            <a:xfrm>
              <a:off x="5081888" y="2971088"/>
              <a:ext cx="5775" cy="12575"/>
            </a:xfrm>
            <a:custGeom>
              <a:avLst/>
              <a:gdLst/>
              <a:ahLst/>
              <a:cxnLst/>
              <a:rect l="l" t="t" r="r" b="b"/>
              <a:pathLst>
                <a:path w="231" h="503" extrusionOk="0">
                  <a:moveTo>
                    <a:pt x="126" y="0"/>
                  </a:moveTo>
                  <a:lnTo>
                    <a:pt x="1" y="21"/>
                  </a:lnTo>
                  <a:lnTo>
                    <a:pt x="126" y="502"/>
                  </a:lnTo>
                  <a:lnTo>
                    <a:pt x="231" y="46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13" name="Google Shape;9813;p38"/>
          <p:cNvGrpSpPr/>
          <p:nvPr/>
        </p:nvGrpSpPr>
        <p:grpSpPr>
          <a:xfrm rot="-662724">
            <a:off x="611674" y="4145119"/>
            <a:ext cx="556640" cy="703189"/>
            <a:chOff x="2884913" y="4249000"/>
            <a:chExt cx="431063" cy="544550"/>
          </a:xfrm>
        </p:grpSpPr>
        <p:sp>
          <p:nvSpPr>
            <p:cNvPr id="9814" name="Google Shape;9814;p38"/>
            <p:cNvSpPr/>
            <p:nvPr/>
          </p:nvSpPr>
          <p:spPr>
            <a:xfrm>
              <a:off x="2884925" y="4249000"/>
              <a:ext cx="371425" cy="498000"/>
            </a:xfrm>
            <a:custGeom>
              <a:avLst/>
              <a:gdLst/>
              <a:ahLst/>
              <a:cxnLst/>
              <a:rect l="l" t="t" r="r" b="b"/>
              <a:pathLst>
                <a:path w="14857" h="19920" extrusionOk="0">
                  <a:moveTo>
                    <a:pt x="0" y="0"/>
                  </a:moveTo>
                  <a:lnTo>
                    <a:pt x="0" y="19920"/>
                  </a:lnTo>
                  <a:lnTo>
                    <a:pt x="14856" y="19920"/>
                  </a:lnTo>
                  <a:lnTo>
                    <a:pt x="14856" y="0"/>
                  </a:lnTo>
                  <a:close/>
                </a:path>
              </a:pathLst>
            </a:custGeom>
            <a:solidFill>
              <a:srgbClr val="F1F1F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5" name="Google Shape;9815;p38"/>
            <p:cNvSpPr/>
            <p:nvPr/>
          </p:nvSpPr>
          <p:spPr>
            <a:xfrm>
              <a:off x="2922575" y="4299725"/>
              <a:ext cx="145975" cy="9450"/>
            </a:xfrm>
            <a:custGeom>
              <a:avLst/>
              <a:gdLst/>
              <a:ahLst/>
              <a:cxnLst/>
              <a:rect l="l" t="t" r="r" b="b"/>
              <a:pathLst>
                <a:path w="5839" h="378" extrusionOk="0">
                  <a:moveTo>
                    <a:pt x="1" y="1"/>
                  </a:moveTo>
                  <a:lnTo>
                    <a:pt x="1" y="378"/>
                  </a:lnTo>
                  <a:lnTo>
                    <a:pt x="5838" y="378"/>
                  </a:lnTo>
                  <a:lnTo>
                    <a:pt x="5838" y="1"/>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6" name="Google Shape;9816;p38"/>
            <p:cNvSpPr/>
            <p:nvPr/>
          </p:nvSpPr>
          <p:spPr>
            <a:xfrm>
              <a:off x="2922575" y="4322750"/>
              <a:ext cx="295575" cy="9450"/>
            </a:xfrm>
            <a:custGeom>
              <a:avLst/>
              <a:gdLst/>
              <a:ahLst/>
              <a:cxnLst/>
              <a:rect l="l" t="t" r="r" b="b"/>
              <a:pathLst>
                <a:path w="11823" h="378" extrusionOk="0">
                  <a:moveTo>
                    <a:pt x="1" y="1"/>
                  </a:moveTo>
                  <a:lnTo>
                    <a:pt x="1" y="377"/>
                  </a:lnTo>
                  <a:lnTo>
                    <a:pt x="11823" y="377"/>
                  </a:lnTo>
                  <a:lnTo>
                    <a:pt x="11823" y="1"/>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7" name="Google Shape;9817;p38"/>
            <p:cNvSpPr/>
            <p:nvPr/>
          </p:nvSpPr>
          <p:spPr>
            <a:xfrm>
              <a:off x="2922575" y="4343150"/>
              <a:ext cx="295575" cy="9975"/>
            </a:xfrm>
            <a:custGeom>
              <a:avLst/>
              <a:gdLst/>
              <a:ahLst/>
              <a:cxnLst/>
              <a:rect l="l" t="t" r="r" b="b"/>
              <a:pathLst>
                <a:path w="11823" h="399" extrusionOk="0">
                  <a:moveTo>
                    <a:pt x="1" y="1"/>
                  </a:moveTo>
                  <a:lnTo>
                    <a:pt x="1" y="398"/>
                  </a:lnTo>
                  <a:lnTo>
                    <a:pt x="11823" y="398"/>
                  </a:lnTo>
                  <a:lnTo>
                    <a:pt x="11823" y="1"/>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8" name="Google Shape;9818;p38"/>
            <p:cNvSpPr/>
            <p:nvPr/>
          </p:nvSpPr>
          <p:spPr>
            <a:xfrm>
              <a:off x="2922575" y="4364075"/>
              <a:ext cx="295575" cy="9450"/>
            </a:xfrm>
            <a:custGeom>
              <a:avLst/>
              <a:gdLst/>
              <a:ahLst/>
              <a:cxnLst/>
              <a:rect l="l" t="t" r="r" b="b"/>
              <a:pathLst>
                <a:path w="11823" h="378" extrusionOk="0">
                  <a:moveTo>
                    <a:pt x="1" y="1"/>
                  </a:moveTo>
                  <a:lnTo>
                    <a:pt x="1" y="377"/>
                  </a:lnTo>
                  <a:lnTo>
                    <a:pt x="11823" y="377"/>
                  </a:lnTo>
                  <a:lnTo>
                    <a:pt x="11823" y="1"/>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9" name="Google Shape;9819;p38"/>
            <p:cNvSpPr/>
            <p:nvPr/>
          </p:nvSpPr>
          <p:spPr>
            <a:xfrm>
              <a:off x="2922575" y="4385000"/>
              <a:ext cx="295575" cy="9450"/>
            </a:xfrm>
            <a:custGeom>
              <a:avLst/>
              <a:gdLst/>
              <a:ahLst/>
              <a:cxnLst/>
              <a:rect l="l" t="t" r="r" b="b"/>
              <a:pathLst>
                <a:path w="11823" h="378" extrusionOk="0">
                  <a:moveTo>
                    <a:pt x="1" y="1"/>
                  </a:moveTo>
                  <a:lnTo>
                    <a:pt x="1" y="377"/>
                  </a:lnTo>
                  <a:lnTo>
                    <a:pt x="11823" y="377"/>
                  </a:lnTo>
                  <a:lnTo>
                    <a:pt x="11823" y="1"/>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0" name="Google Shape;9820;p38"/>
            <p:cNvSpPr/>
            <p:nvPr/>
          </p:nvSpPr>
          <p:spPr>
            <a:xfrm>
              <a:off x="2922575" y="4405925"/>
              <a:ext cx="295575" cy="9450"/>
            </a:xfrm>
            <a:custGeom>
              <a:avLst/>
              <a:gdLst/>
              <a:ahLst/>
              <a:cxnLst/>
              <a:rect l="l" t="t" r="r" b="b"/>
              <a:pathLst>
                <a:path w="11823" h="378" extrusionOk="0">
                  <a:moveTo>
                    <a:pt x="1" y="0"/>
                  </a:moveTo>
                  <a:lnTo>
                    <a:pt x="1" y="377"/>
                  </a:lnTo>
                  <a:lnTo>
                    <a:pt x="11823" y="377"/>
                  </a:lnTo>
                  <a:lnTo>
                    <a:pt x="11823" y="0"/>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1" name="Google Shape;9821;p38"/>
            <p:cNvSpPr/>
            <p:nvPr/>
          </p:nvSpPr>
          <p:spPr>
            <a:xfrm>
              <a:off x="2922575" y="4426850"/>
              <a:ext cx="295575" cy="9450"/>
            </a:xfrm>
            <a:custGeom>
              <a:avLst/>
              <a:gdLst/>
              <a:ahLst/>
              <a:cxnLst/>
              <a:rect l="l" t="t" r="r" b="b"/>
              <a:pathLst>
                <a:path w="11823" h="378" extrusionOk="0">
                  <a:moveTo>
                    <a:pt x="1" y="0"/>
                  </a:moveTo>
                  <a:lnTo>
                    <a:pt x="1" y="377"/>
                  </a:lnTo>
                  <a:lnTo>
                    <a:pt x="11823" y="377"/>
                  </a:lnTo>
                  <a:lnTo>
                    <a:pt x="11823" y="0"/>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2" name="Google Shape;9822;p38"/>
            <p:cNvSpPr/>
            <p:nvPr/>
          </p:nvSpPr>
          <p:spPr>
            <a:xfrm>
              <a:off x="2922575" y="4447775"/>
              <a:ext cx="295575" cy="9425"/>
            </a:xfrm>
            <a:custGeom>
              <a:avLst/>
              <a:gdLst/>
              <a:ahLst/>
              <a:cxnLst/>
              <a:rect l="l" t="t" r="r" b="b"/>
              <a:pathLst>
                <a:path w="11823" h="377" extrusionOk="0">
                  <a:moveTo>
                    <a:pt x="1" y="0"/>
                  </a:moveTo>
                  <a:lnTo>
                    <a:pt x="1" y="377"/>
                  </a:lnTo>
                  <a:lnTo>
                    <a:pt x="11823" y="377"/>
                  </a:lnTo>
                  <a:lnTo>
                    <a:pt x="11823" y="0"/>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3" name="Google Shape;9823;p38"/>
            <p:cNvSpPr/>
            <p:nvPr/>
          </p:nvSpPr>
          <p:spPr>
            <a:xfrm>
              <a:off x="2922575" y="4468700"/>
              <a:ext cx="295575" cy="9425"/>
            </a:xfrm>
            <a:custGeom>
              <a:avLst/>
              <a:gdLst/>
              <a:ahLst/>
              <a:cxnLst/>
              <a:rect l="l" t="t" r="r" b="b"/>
              <a:pathLst>
                <a:path w="11823" h="377" extrusionOk="0">
                  <a:moveTo>
                    <a:pt x="1" y="0"/>
                  </a:moveTo>
                  <a:lnTo>
                    <a:pt x="1" y="377"/>
                  </a:lnTo>
                  <a:lnTo>
                    <a:pt x="11823" y="377"/>
                  </a:lnTo>
                  <a:lnTo>
                    <a:pt x="11823" y="0"/>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4" name="Google Shape;9824;p38"/>
            <p:cNvSpPr/>
            <p:nvPr/>
          </p:nvSpPr>
          <p:spPr>
            <a:xfrm>
              <a:off x="2922575" y="4489625"/>
              <a:ext cx="295575" cy="9425"/>
            </a:xfrm>
            <a:custGeom>
              <a:avLst/>
              <a:gdLst/>
              <a:ahLst/>
              <a:cxnLst/>
              <a:rect l="l" t="t" r="r" b="b"/>
              <a:pathLst>
                <a:path w="11823" h="377" extrusionOk="0">
                  <a:moveTo>
                    <a:pt x="1" y="0"/>
                  </a:moveTo>
                  <a:lnTo>
                    <a:pt x="1" y="377"/>
                  </a:lnTo>
                  <a:lnTo>
                    <a:pt x="11823" y="377"/>
                  </a:lnTo>
                  <a:lnTo>
                    <a:pt x="11823" y="0"/>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5" name="Google Shape;9825;p38"/>
            <p:cNvSpPr/>
            <p:nvPr/>
          </p:nvSpPr>
          <p:spPr>
            <a:xfrm>
              <a:off x="2922575" y="4510025"/>
              <a:ext cx="295575" cy="9950"/>
            </a:xfrm>
            <a:custGeom>
              <a:avLst/>
              <a:gdLst/>
              <a:ahLst/>
              <a:cxnLst/>
              <a:rect l="l" t="t" r="r" b="b"/>
              <a:pathLst>
                <a:path w="11823" h="398" extrusionOk="0">
                  <a:moveTo>
                    <a:pt x="1" y="0"/>
                  </a:moveTo>
                  <a:lnTo>
                    <a:pt x="1" y="398"/>
                  </a:lnTo>
                  <a:lnTo>
                    <a:pt x="11823" y="398"/>
                  </a:lnTo>
                  <a:lnTo>
                    <a:pt x="11823" y="0"/>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6" name="Google Shape;9826;p38"/>
            <p:cNvSpPr/>
            <p:nvPr/>
          </p:nvSpPr>
          <p:spPr>
            <a:xfrm>
              <a:off x="2922575" y="4530950"/>
              <a:ext cx="295575" cy="9950"/>
            </a:xfrm>
            <a:custGeom>
              <a:avLst/>
              <a:gdLst/>
              <a:ahLst/>
              <a:cxnLst/>
              <a:rect l="l" t="t" r="r" b="b"/>
              <a:pathLst>
                <a:path w="11823" h="398" extrusionOk="0">
                  <a:moveTo>
                    <a:pt x="1" y="0"/>
                  </a:moveTo>
                  <a:lnTo>
                    <a:pt x="1" y="398"/>
                  </a:lnTo>
                  <a:lnTo>
                    <a:pt x="11823" y="398"/>
                  </a:lnTo>
                  <a:lnTo>
                    <a:pt x="11823" y="0"/>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7" name="Google Shape;9827;p38"/>
            <p:cNvSpPr/>
            <p:nvPr/>
          </p:nvSpPr>
          <p:spPr>
            <a:xfrm>
              <a:off x="2922575" y="4551875"/>
              <a:ext cx="295575" cy="9425"/>
            </a:xfrm>
            <a:custGeom>
              <a:avLst/>
              <a:gdLst/>
              <a:ahLst/>
              <a:cxnLst/>
              <a:rect l="l" t="t" r="r" b="b"/>
              <a:pathLst>
                <a:path w="11823" h="377" extrusionOk="0">
                  <a:moveTo>
                    <a:pt x="1" y="0"/>
                  </a:moveTo>
                  <a:lnTo>
                    <a:pt x="1" y="377"/>
                  </a:lnTo>
                  <a:lnTo>
                    <a:pt x="11823" y="377"/>
                  </a:lnTo>
                  <a:lnTo>
                    <a:pt x="11823" y="0"/>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8" name="Google Shape;9828;p38"/>
            <p:cNvSpPr/>
            <p:nvPr/>
          </p:nvSpPr>
          <p:spPr>
            <a:xfrm>
              <a:off x="2922575" y="4572800"/>
              <a:ext cx="295575" cy="9425"/>
            </a:xfrm>
            <a:custGeom>
              <a:avLst/>
              <a:gdLst/>
              <a:ahLst/>
              <a:cxnLst/>
              <a:rect l="l" t="t" r="r" b="b"/>
              <a:pathLst>
                <a:path w="11823" h="377" extrusionOk="0">
                  <a:moveTo>
                    <a:pt x="1" y="0"/>
                  </a:moveTo>
                  <a:lnTo>
                    <a:pt x="1" y="377"/>
                  </a:lnTo>
                  <a:lnTo>
                    <a:pt x="11823" y="377"/>
                  </a:lnTo>
                  <a:lnTo>
                    <a:pt x="11823" y="0"/>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9" name="Google Shape;9829;p38"/>
            <p:cNvSpPr/>
            <p:nvPr/>
          </p:nvSpPr>
          <p:spPr>
            <a:xfrm>
              <a:off x="2922575" y="4593725"/>
              <a:ext cx="295575" cy="9425"/>
            </a:xfrm>
            <a:custGeom>
              <a:avLst/>
              <a:gdLst/>
              <a:ahLst/>
              <a:cxnLst/>
              <a:rect l="l" t="t" r="r" b="b"/>
              <a:pathLst>
                <a:path w="11823" h="377" extrusionOk="0">
                  <a:moveTo>
                    <a:pt x="1" y="0"/>
                  </a:moveTo>
                  <a:lnTo>
                    <a:pt x="1" y="377"/>
                  </a:lnTo>
                  <a:lnTo>
                    <a:pt x="11823" y="377"/>
                  </a:lnTo>
                  <a:lnTo>
                    <a:pt x="11823" y="0"/>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0" name="Google Shape;9830;p38"/>
            <p:cNvSpPr/>
            <p:nvPr/>
          </p:nvSpPr>
          <p:spPr>
            <a:xfrm>
              <a:off x="2922575" y="4614650"/>
              <a:ext cx="295575" cy="9425"/>
            </a:xfrm>
            <a:custGeom>
              <a:avLst/>
              <a:gdLst/>
              <a:ahLst/>
              <a:cxnLst/>
              <a:rect l="l" t="t" r="r" b="b"/>
              <a:pathLst>
                <a:path w="11823" h="377" extrusionOk="0">
                  <a:moveTo>
                    <a:pt x="1" y="0"/>
                  </a:moveTo>
                  <a:lnTo>
                    <a:pt x="1" y="377"/>
                  </a:lnTo>
                  <a:lnTo>
                    <a:pt x="11823" y="377"/>
                  </a:lnTo>
                  <a:lnTo>
                    <a:pt x="11823" y="0"/>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1" name="Google Shape;9831;p38"/>
            <p:cNvSpPr/>
            <p:nvPr/>
          </p:nvSpPr>
          <p:spPr>
            <a:xfrm>
              <a:off x="2922575" y="4635550"/>
              <a:ext cx="295575" cy="9450"/>
            </a:xfrm>
            <a:custGeom>
              <a:avLst/>
              <a:gdLst/>
              <a:ahLst/>
              <a:cxnLst/>
              <a:rect l="l" t="t" r="r" b="b"/>
              <a:pathLst>
                <a:path w="11823" h="378" extrusionOk="0">
                  <a:moveTo>
                    <a:pt x="1" y="1"/>
                  </a:moveTo>
                  <a:lnTo>
                    <a:pt x="1" y="378"/>
                  </a:lnTo>
                  <a:lnTo>
                    <a:pt x="11823" y="378"/>
                  </a:lnTo>
                  <a:lnTo>
                    <a:pt x="11823" y="1"/>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2" name="Google Shape;9832;p38"/>
            <p:cNvSpPr/>
            <p:nvPr/>
          </p:nvSpPr>
          <p:spPr>
            <a:xfrm>
              <a:off x="2922575" y="4656475"/>
              <a:ext cx="295575" cy="9450"/>
            </a:xfrm>
            <a:custGeom>
              <a:avLst/>
              <a:gdLst/>
              <a:ahLst/>
              <a:cxnLst/>
              <a:rect l="l" t="t" r="r" b="b"/>
              <a:pathLst>
                <a:path w="11823" h="378" extrusionOk="0">
                  <a:moveTo>
                    <a:pt x="1" y="1"/>
                  </a:moveTo>
                  <a:lnTo>
                    <a:pt x="1" y="378"/>
                  </a:lnTo>
                  <a:lnTo>
                    <a:pt x="11823" y="378"/>
                  </a:lnTo>
                  <a:lnTo>
                    <a:pt x="11823" y="1"/>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3" name="Google Shape;9833;p38"/>
            <p:cNvSpPr/>
            <p:nvPr/>
          </p:nvSpPr>
          <p:spPr>
            <a:xfrm>
              <a:off x="3258400" y="4337850"/>
              <a:ext cx="57575" cy="66600"/>
            </a:xfrm>
            <a:custGeom>
              <a:avLst/>
              <a:gdLst/>
              <a:ahLst/>
              <a:cxnLst/>
              <a:rect l="l" t="t" r="r" b="b"/>
              <a:pathLst>
                <a:path w="2303" h="2664" extrusionOk="0">
                  <a:moveTo>
                    <a:pt x="1087" y="0"/>
                  </a:moveTo>
                  <a:cubicBezTo>
                    <a:pt x="967" y="0"/>
                    <a:pt x="858" y="67"/>
                    <a:pt x="796" y="192"/>
                  </a:cubicBezTo>
                  <a:lnTo>
                    <a:pt x="63" y="1845"/>
                  </a:lnTo>
                  <a:cubicBezTo>
                    <a:pt x="1" y="1991"/>
                    <a:pt x="63" y="2179"/>
                    <a:pt x="210" y="2242"/>
                  </a:cubicBezTo>
                  <a:lnTo>
                    <a:pt x="1089" y="2640"/>
                  </a:lnTo>
                  <a:cubicBezTo>
                    <a:pt x="1126" y="2656"/>
                    <a:pt x="1166" y="2664"/>
                    <a:pt x="1206" y="2664"/>
                  </a:cubicBezTo>
                  <a:cubicBezTo>
                    <a:pt x="1323" y="2664"/>
                    <a:pt x="1440" y="2597"/>
                    <a:pt x="1486" y="2472"/>
                  </a:cubicBezTo>
                  <a:lnTo>
                    <a:pt x="2219" y="819"/>
                  </a:lnTo>
                  <a:cubicBezTo>
                    <a:pt x="2302" y="673"/>
                    <a:pt x="2219" y="485"/>
                    <a:pt x="2072" y="422"/>
                  </a:cubicBezTo>
                  <a:lnTo>
                    <a:pt x="1214" y="24"/>
                  </a:lnTo>
                  <a:cubicBezTo>
                    <a:pt x="1172" y="8"/>
                    <a:pt x="1129" y="0"/>
                    <a:pt x="1087" y="0"/>
                  </a:cubicBezTo>
                  <a:close/>
                </a:path>
              </a:pathLst>
            </a:custGeom>
            <a:solidFill>
              <a:srgbClr val="FF7BA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4" name="Google Shape;9834;p38"/>
            <p:cNvSpPr/>
            <p:nvPr/>
          </p:nvSpPr>
          <p:spPr>
            <a:xfrm>
              <a:off x="3260500" y="4357800"/>
              <a:ext cx="46575" cy="40300"/>
            </a:xfrm>
            <a:custGeom>
              <a:avLst/>
              <a:gdLst/>
              <a:ahLst/>
              <a:cxnLst/>
              <a:rect l="l" t="t" r="r" b="b"/>
              <a:pathLst>
                <a:path w="1863" h="1612" extrusionOk="0">
                  <a:moveTo>
                    <a:pt x="440" y="1"/>
                  </a:moveTo>
                  <a:lnTo>
                    <a:pt x="0" y="984"/>
                  </a:lnTo>
                  <a:lnTo>
                    <a:pt x="1444" y="1612"/>
                  </a:lnTo>
                  <a:lnTo>
                    <a:pt x="1863" y="649"/>
                  </a:lnTo>
                  <a:lnTo>
                    <a:pt x="440" y="1"/>
                  </a:lnTo>
                  <a:close/>
                </a:path>
              </a:pathLst>
            </a:custGeom>
            <a:solidFill>
              <a:srgbClr val="B2B2B2"/>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5" name="Google Shape;9835;p38"/>
            <p:cNvSpPr/>
            <p:nvPr/>
          </p:nvSpPr>
          <p:spPr>
            <a:xfrm>
              <a:off x="3099375" y="4382900"/>
              <a:ext cx="172650" cy="366200"/>
            </a:xfrm>
            <a:custGeom>
              <a:avLst/>
              <a:gdLst/>
              <a:ahLst/>
              <a:cxnLst/>
              <a:rect l="l" t="t" r="r" b="b"/>
              <a:pathLst>
                <a:path w="6906" h="14648" extrusionOk="0">
                  <a:moveTo>
                    <a:pt x="6424" y="1"/>
                  </a:moveTo>
                  <a:lnTo>
                    <a:pt x="1" y="14438"/>
                  </a:lnTo>
                  <a:lnTo>
                    <a:pt x="461" y="14647"/>
                  </a:lnTo>
                  <a:lnTo>
                    <a:pt x="6906" y="210"/>
                  </a:lnTo>
                  <a:lnTo>
                    <a:pt x="6424" y="1"/>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6" name="Google Shape;9836;p38"/>
            <p:cNvSpPr/>
            <p:nvPr/>
          </p:nvSpPr>
          <p:spPr>
            <a:xfrm>
              <a:off x="3110900" y="4387625"/>
              <a:ext cx="173150" cy="366175"/>
            </a:xfrm>
            <a:custGeom>
              <a:avLst/>
              <a:gdLst/>
              <a:ahLst/>
              <a:cxnLst/>
              <a:rect l="l" t="t" r="r" b="b"/>
              <a:pathLst>
                <a:path w="6926" h="14647" extrusionOk="0">
                  <a:moveTo>
                    <a:pt x="6445" y="0"/>
                  </a:moveTo>
                  <a:lnTo>
                    <a:pt x="0" y="14437"/>
                  </a:lnTo>
                  <a:lnTo>
                    <a:pt x="482" y="14647"/>
                  </a:lnTo>
                  <a:lnTo>
                    <a:pt x="6926" y="209"/>
                  </a:lnTo>
                  <a:lnTo>
                    <a:pt x="6445" y="0"/>
                  </a:lnTo>
                  <a:close/>
                </a:path>
              </a:pathLst>
            </a:custGeom>
            <a:solidFill>
              <a:srgbClr val="FBED2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7" name="Google Shape;9837;p38"/>
            <p:cNvSpPr/>
            <p:nvPr/>
          </p:nvSpPr>
          <p:spPr>
            <a:xfrm>
              <a:off x="3122925" y="4393375"/>
              <a:ext cx="173175" cy="366175"/>
            </a:xfrm>
            <a:custGeom>
              <a:avLst/>
              <a:gdLst/>
              <a:ahLst/>
              <a:cxnLst/>
              <a:rect l="l" t="t" r="r" b="b"/>
              <a:pathLst>
                <a:path w="6927" h="14647" extrusionOk="0">
                  <a:moveTo>
                    <a:pt x="6445" y="0"/>
                  </a:moveTo>
                  <a:lnTo>
                    <a:pt x="1" y="14417"/>
                  </a:lnTo>
                  <a:lnTo>
                    <a:pt x="482" y="14647"/>
                  </a:lnTo>
                  <a:lnTo>
                    <a:pt x="6926" y="210"/>
                  </a:lnTo>
                  <a:lnTo>
                    <a:pt x="6445" y="0"/>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8" name="Google Shape;9838;p38"/>
            <p:cNvSpPr/>
            <p:nvPr/>
          </p:nvSpPr>
          <p:spPr>
            <a:xfrm>
              <a:off x="3256325" y="4379575"/>
              <a:ext cx="43425" cy="22375"/>
            </a:xfrm>
            <a:custGeom>
              <a:avLst/>
              <a:gdLst/>
              <a:ahLst/>
              <a:cxnLst/>
              <a:rect l="l" t="t" r="r" b="b"/>
              <a:pathLst>
                <a:path w="1737" h="895" extrusionOk="0">
                  <a:moveTo>
                    <a:pt x="142" y="0"/>
                  </a:moveTo>
                  <a:cubicBezTo>
                    <a:pt x="97" y="0"/>
                    <a:pt x="58" y="24"/>
                    <a:pt x="42" y="71"/>
                  </a:cubicBezTo>
                  <a:cubicBezTo>
                    <a:pt x="0" y="134"/>
                    <a:pt x="42" y="218"/>
                    <a:pt x="105" y="238"/>
                  </a:cubicBezTo>
                  <a:lnTo>
                    <a:pt x="1548" y="887"/>
                  </a:lnTo>
                  <a:cubicBezTo>
                    <a:pt x="1564" y="892"/>
                    <a:pt x="1580" y="895"/>
                    <a:pt x="1595" y="895"/>
                  </a:cubicBezTo>
                  <a:cubicBezTo>
                    <a:pt x="1641" y="895"/>
                    <a:pt x="1684" y="871"/>
                    <a:pt x="1716" y="824"/>
                  </a:cubicBezTo>
                  <a:cubicBezTo>
                    <a:pt x="1737" y="762"/>
                    <a:pt x="1716" y="699"/>
                    <a:pt x="1653" y="657"/>
                  </a:cubicBezTo>
                  <a:lnTo>
                    <a:pt x="188" y="8"/>
                  </a:lnTo>
                  <a:cubicBezTo>
                    <a:pt x="173" y="3"/>
                    <a:pt x="157" y="0"/>
                    <a:pt x="142" y="0"/>
                  </a:cubicBezTo>
                  <a:close/>
                </a:path>
              </a:pathLst>
            </a:custGeom>
            <a:solidFill>
              <a:srgbClr val="CBCBC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9" name="Google Shape;9839;p38"/>
            <p:cNvSpPr/>
            <p:nvPr/>
          </p:nvSpPr>
          <p:spPr>
            <a:xfrm>
              <a:off x="3267825" y="4354475"/>
              <a:ext cx="42925" cy="22600"/>
            </a:xfrm>
            <a:custGeom>
              <a:avLst/>
              <a:gdLst/>
              <a:ahLst/>
              <a:cxnLst/>
              <a:rect l="l" t="t" r="r" b="b"/>
              <a:pathLst>
                <a:path w="1717" h="904" extrusionOk="0">
                  <a:moveTo>
                    <a:pt x="142" y="0"/>
                  </a:moveTo>
                  <a:cubicBezTo>
                    <a:pt x="90" y="0"/>
                    <a:pt x="37" y="28"/>
                    <a:pt x="21" y="92"/>
                  </a:cubicBezTo>
                  <a:cubicBezTo>
                    <a:pt x="0" y="154"/>
                    <a:pt x="21" y="217"/>
                    <a:pt x="84" y="238"/>
                  </a:cubicBezTo>
                  <a:lnTo>
                    <a:pt x="1528" y="887"/>
                  </a:lnTo>
                  <a:cubicBezTo>
                    <a:pt x="1545" y="898"/>
                    <a:pt x="1564" y="904"/>
                    <a:pt x="1583" y="904"/>
                  </a:cubicBezTo>
                  <a:cubicBezTo>
                    <a:pt x="1632" y="904"/>
                    <a:pt x="1680" y="869"/>
                    <a:pt x="1695" y="824"/>
                  </a:cubicBezTo>
                  <a:cubicBezTo>
                    <a:pt x="1716" y="761"/>
                    <a:pt x="1695" y="698"/>
                    <a:pt x="1632" y="657"/>
                  </a:cubicBezTo>
                  <a:lnTo>
                    <a:pt x="189" y="8"/>
                  </a:lnTo>
                  <a:cubicBezTo>
                    <a:pt x="174" y="3"/>
                    <a:pt x="158" y="0"/>
                    <a:pt x="142" y="0"/>
                  </a:cubicBezTo>
                  <a:close/>
                </a:path>
              </a:pathLst>
            </a:custGeom>
            <a:solidFill>
              <a:srgbClr val="CBCBC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0" name="Google Shape;9840;p38"/>
            <p:cNvSpPr/>
            <p:nvPr/>
          </p:nvSpPr>
          <p:spPr>
            <a:xfrm>
              <a:off x="3098350" y="4743325"/>
              <a:ext cx="36625" cy="50225"/>
            </a:xfrm>
            <a:custGeom>
              <a:avLst/>
              <a:gdLst/>
              <a:ahLst/>
              <a:cxnLst/>
              <a:rect l="l" t="t" r="r" b="b"/>
              <a:pathLst>
                <a:path w="1465" h="2009" extrusionOk="0">
                  <a:moveTo>
                    <a:pt x="21" y="0"/>
                  </a:moveTo>
                  <a:lnTo>
                    <a:pt x="0" y="2009"/>
                  </a:lnTo>
                  <a:lnTo>
                    <a:pt x="1465" y="649"/>
                  </a:lnTo>
                  <a:lnTo>
                    <a:pt x="21" y="0"/>
                  </a:lnTo>
                  <a:close/>
                </a:path>
              </a:pathLst>
            </a:custGeom>
            <a:solidFill>
              <a:srgbClr val="EBD3B9"/>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1" name="Google Shape;9841;p38"/>
            <p:cNvSpPr/>
            <p:nvPr/>
          </p:nvSpPr>
          <p:spPr>
            <a:xfrm>
              <a:off x="3098350" y="4781500"/>
              <a:ext cx="8375" cy="12050"/>
            </a:xfrm>
            <a:custGeom>
              <a:avLst/>
              <a:gdLst/>
              <a:ahLst/>
              <a:cxnLst/>
              <a:rect l="l" t="t" r="r" b="b"/>
              <a:pathLst>
                <a:path w="335" h="482" extrusionOk="0">
                  <a:moveTo>
                    <a:pt x="0" y="1"/>
                  </a:moveTo>
                  <a:lnTo>
                    <a:pt x="0" y="482"/>
                  </a:lnTo>
                  <a:lnTo>
                    <a:pt x="335" y="147"/>
                  </a:lnTo>
                  <a:lnTo>
                    <a:pt x="0" y="1"/>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2" name="Google Shape;9842;p38"/>
            <p:cNvSpPr/>
            <p:nvPr/>
          </p:nvSpPr>
          <p:spPr>
            <a:xfrm>
              <a:off x="3289275" y="4343150"/>
              <a:ext cx="26700" cy="27750"/>
            </a:xfrm>
            <a:custGeom>
              <a:avLst/>
              <a:gdLst/>
              <a:ahLst/>
              <a:cxnLst/>
              <a:rect l="l" t="t" r="r" b="b"/>
              <a:pathLst>
                <a:path w="1068" h="1110" extrusionOk="0">
                  <a:moveTo>
                    <a:pt x="356" y="1"/>
                  </a:moveTo>
                  <a:lnTo>
                    <a:pt x="0" y="775"/>
                  </a:lnTo>
                  <a:lnTo>
                    <a:pt x="774" y="1110"/>
                  </a:lnTo>
                  <a:lnTo>
                    <a:pt x="984" y="607"/>
                  </a:lnTo>
                  <a:cubicBezTo>
                    <a:pt x="1067" y="461"/>
                    <a:pt x="984" y="273"/>
                    <a:pt x="837" y="210"/>
                  </a:cubicBezTo>
                  <a:lnTo>
                    <a:pt x="356" y="1"/>
                  </a:lnTo>
                  <a:close/>
                </a:path>
              </a:pathLst>
            </a:custGeom>
            <a:solidFill>
              <a:srgbClr val="FF7BA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3" name="Google Shape;9843;p38"/>
            <p:cNvSpPr/>
            <p:nvPr/>
          </p:nvSpPr>
          <p:spPr>
            <a:xfrm>
              <a:off x="3278275" y="4368250"/>
              <a:ext cx="27750" cy="27750"/>
            </a:xfrm>
            <a:custGeom>
              <a:avLst/>
              <a:gdLst/>
              <a:ahLst/>
              <a:cxnLst/>
              <a:rect l="l" t="t" r="r" b="b"/>
              <a:pathLst>
                <a:path w="1110" h="1110" extrusionOk="0">
                  <a:moveTo>
                    <a:pt x="336" y="1"/>
                  </a:moveTo>
                  <a:lnTo>
                    <a:pt x="1" y="775"/>
                  </a:lnTo>
                  <a:lnTo>
                    <a:pt x="775" y="1110"/>
                  </a:lnTo>
                  <a:lnTo>
                    <a:pt x="1110" y="336"/>
                  </a:lnTo>
                  <a:lnTo>
                    <a:pt x="336" y="1"/>
                  </a:lnTo>
                  <a:close/>
                </a:path>
              </a:pathLst>
            </a:custGeom>
            <a:solidFill>
              <a:srgbClr val="B2B2B2"/>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4" name="Google Shape;9844;p38"/>
            <p:cNvSpPr/>
            <p:nvPr/>
          </p:nvSpPr>
          <p:spPr>
            <a:xfrm>
              <a:off x="3116125" y="4393375"/>
              <a:ext cx="166900" cy="360950"/>
            </a:xfrm>
            <a:custGeom>
              <a:avLst/>
              <a:gdLst/>
              <a:ahLst/>
              <a:cxnLst/>
              <a:rect l="l" t="t" r="r" b="b"/>
              <a:pathLst>
                <a:path w="6676" h="14438" extrusionOk="0">
                  <a:moveTo>
                    <a:pt x="6382" y="0"/>
                  </a:moveTo>
                  <a:lnTo>
                    <a:pt x="6299" y="189"/>
                  </a:lnTo>
                  <a:lnTo>
                    <a:pt x="0" y="14312"/>
                  </a:lnTo>
                  <a:lnTo>
                    <a:pt x="273" y="14438"/>
                  </a:lnTo>
                  <a:lnTo>
                    <a:pt x="6675" y="126"/>
                  </a:lnTo>
                  <a:lnTo>
                    <a:pt x="6382" y="0"/>
                  </a:lnTo>
                  <a:close/>
                </a:path>
              </a:pathLst>
            </a:custGeom>
            <a:solidFill>
              <a:srgbClr val="FBED2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5" name="Google Shape;9845;p38"/>
            <p:cNvSpPr/>
            <p:nvPr/>
          </p:nvSpPr>
          <p:spPr>
            <a:xfrm>
              <a:off x="3122925" y="4396500"/>
              <a:ext cx="171600" cy="363050"/>
            </a:xfrm>
            <a:custGeom>
              <a:avLst/>
              <a:gdLst/>
              <a:ahLst/>
              <a:cxnLst/>
              <a:rect l="l" t="t" r="r" b="b"/>
              <a:pathLst>
                <a:path w="6864" h="14522" extrusionOk="0">
                  <a:moveTo>
                    <a:pt x="6403" y="1"/>
                  </a:moveTo>
                  <a:lnTo>
                    <a:pt x="1" y="14313"/>
                  </a:lnTo>
                  <a:lnTo>
                    <a:pt x="482" y="14522"/>
                  </a:lnTo>
                  <a:lnTo>
                    <a:pt x="6863" y="210"/>
                  </a:lnTo>
                  <a:lnTo>
                    <a:pt x="6403" y="1"/>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6" name="Google Shape;9846;p38"/>
            <p:cNvSpPr/>
            <p:nvPr/>
          </p:nvSpPr>
          <p:spPr>
            <a:xfrm>
              <a:off x="3275675" y="4387625"/>
              <a:ext cx="24700" cy="14400"/>
            </a:xfrm>
            <a:custGeom>
              <a:avLst/>
              <a:gdLst/>
              <a:ahLst/>
              <a:cxnLst/>
              <a:rect l="l" t="t" r="r" b="b"/>
              <a:pathLst>
                <a:path w="988" h="576" extrusionOk="0">
                  <a:moveTo>
                    <a:pt x="105" y="0"/>
                  </a:moveTo>
                  <a:lnTo>
                    <a:pt x="63" y="84"/>
                  </a:lnTo>
                  <a:lnTo>
                    <a:pt x="63" y="105"/>
                  </a:lnTo>
                  <a:lnTo>
                    <a:pt x="0" y="230"/>
                  </a:lnTo>
                  <a:lnTo>
                    <a:pt x="293" y="356"/>
                  </a:lnTo>
                  <a:lnTo>
                    <a:pt x="753" y="565"/>
                  </a:lnTo>
                  <a:cubicBezTo>
                    <a:pt x="773" y="573"/>
                    <a:pt x="792" y="576"/>
                    <a:pt x="809" y="576"/>
                  </a:cubicBezTo>
                  <a:cubicBezTo>
                    <a:pt x="937" y="576"/>
                    <a:pt x="987" y="390"/>
                    <a:pt x="858" y="335"/>
                  </a:cubicBezTo>
                  <a:lnTo>
                    <a:pt x="879" y="335"/>
                  </a:lnTo>
                  <a:lnTo>
                    <a:pt x="105" y="0"/>
                  </a:lnTo>
                  <a:close/>
                </a:path>
              </a:pathLst>
            </a:custGeom>
            <a:solidFill>
              <a:srgbClr val="CBCBC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7" name="Google Shape;9847;p38"/>
            <p:cNvSpPr/>
            <p:nvPr/>
          </p:nvSpPr>
          <p:spPr>
            <a:xfrm>
              <a:off x="3287175" y="4362500"/>
              <a:ext cx="23575" cy="14575"/>
            </a:xfrm>
            <a:custGeom>
              <a:avLst/>
              <a:gdLst/>
              <a:ahLst/>
              <a:cxnLst/>
              <a:rect l="l" t="t" r="r" b="b"/>
              <a:pathLst>
                <a:path w="943" h="583" extrusionOk="0">
                  <a:moveTo>
                    <a:pt x="105" y="1"/>
                  </a:moveTo>
                  <a:lnTo>
                    <a:pt x="42" y="126"/>
                  </a:lnTo>
                  <a:lnTo>
                    <a:pt x="1" y="231"/>
                  </a:lnTo>
                  <a:lnTo>
                    <a:pt x="754" y="566"/>
                  </a:lnTo>
                  <a:cubicBezTo>
                    <a:pt x="771" y="577"/>
                    <a:pt x="790" y="583"/>
                    <a:pt x="809" y="583"/>
                  </a:cubicBezTo>
                  <a:cubicBezTo>
                    <a:pt x="858" y="583"/>
                    <a:pt x="906" y="548"/>
                    <a:pt x="921" y="503"/>
                  </a:cubicBezTo>
                  <a:cubicBezTo>
                    <a:pt x="942" y="440"/>
                    <a:pt x="921" y="377"/>
                    <a:pt x="858" y="336"/>
                  </a:cubicBezTo>
                  <a:lnTo>
                    <a:pt x="105" y="1"/>
                  </a:lnTo>
                  <a:close/>
                </a:path>
              </a:pathLst>
            </a:custGeom>
            <a:solidFill>
              <a:srgbClr val="CBCBC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8" name="Google Shape;9848;p38"/>
            <p:cNvSpPr/>
            <p:nvPr/>
          </p:nvSpPr>
          <p:spPr>
            <a:xfrm>
              <a:off x="3098350" y="4751175"/>
              <a:ext cx="36625" cy="42375"/>
            </a:xfrm>
            <a:custGeom>
              <a:avLst/>
              <a:gdLst/>
              <a:ahLst/>
              <a:cxnLst/>
              <a:rect l="l" t="t" r="r" b="b"/>
              <a:pathLst>
                <a:path w="1465" h="1695" extrusionOk="0">
                  <a:moveTo>
                    <a:pt x="711" y="0"/>
                  </a:moveTo>
                  <a:lnTo>
                    <a:pt x="0" y="1590"/>
                  </a:lnTo>
                  <a:lnTo>
                    <a:pt x="0" y="1695"/>
                  </a:lnTo>
                  <a:lnTo>
                    <a:pt x="1465" y="335"/>
                  </a:lnTo>
                  <a:lnTo>
                    <a:pt x="984" y="126"/>
                  </a:lnTo>
                  <a:lnTo>
                    <a:pt x="711" y="0"/>
                  </a:lnTo>
                  <a:close/>
                </a:path>
              </a:pathLst>
            </a:custGeom>
            <a:solidFill>
              <a:srgbClr val="EBD3B9"/>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9" name="Google Shape;9849;p38"/>
            <p:cNvSpPr/>
            <p:nvPr/>
          </p:nvSpPr>
          <p:spPr>
            <a:xfrm>
              <a:off x="2884913" y="4249000"/>
              <a:ext cx="371425" cy="498000"/>
            </a:xfrm>
            <a:custGeom>
              <a:avLst/>
              <a:gdLst/>
              <a:ahLst/>
              <a:cxnLst/>
              <a:rect l="l" t="t" r="r" b="b"/>
              <a:pathLst>
                <a:path w="14857" h="19920" extrusionOk="0">
                  <a:moveTo>
                    <a:pt x="0" y="0"/>
                  </a:moveTo>
                  <a:lnTo>
                    <a:pt x="0" y="19920"/>
                  </a:lnTo>
                  <a:lnTo>
                    <a:pt x="14856" y="19920"/>
                  </a:lnTo>
                  <a:lnTo>
                    <a:pt x="14856"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0" name="Google Shape;9850;p38"/>
            <p:cNvSpPr/>
            <p:nvPr/>
          </p:nvSpPr>
          <p:spPr>
            <a:xfrm>
              <a:off x="2922563" y="4299725"/>
              <a:ext cx="145975" cy="9450"/>
            </a:xfrm>
            <a:custGeom>
              <a:avLst/>
              <a:gdLst/>
              <a:ahLst/>
              <a:cxnLst/>
              <a:rect l="l" t="t" r="r" b="b"/>
              <a:pathLst>
                <a:path w="5839" h="378" extrusionOk="0">
                  <a:moveTo>
                    <a:pt x="1" y="1"/>
                  </a:moveTo>
                  <a:lnTo>
                    <a:pt x="1" y="378"/>
                  </a:lnTo>
                  <a:lnTo>
                    <a:pt x="5838" y="378"/>
                  </a:lnTo>
                  <a:lnTo>
                    <a:pt x="58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1" name="Google Shape;9851;p38"/>
            <p:cNvSpPr/>
            <p:nvPr/>
          </p:nvSpPr>
          <p:spPr>
            <a:xfrm>
              <a:off x="2922563" y="4322750"/>
              <a:ext cx="295575" cy="9450"/>
            </a:xfrm>
            <a:custGeom>
              <a:avLst/>
              <a:gdLst/>
              <a:ahLst/>
              <a:cxnLst/>
              <a:rect l="l" t="t" r="r" b="b"/>
              <a:pathLst>
                <a:path w="11823" h="378" extrusionOk="0">
                  <a:moveTo>
                    <a:pt x="1" y="1"/>
                  </a:moveTo>
                  <a:lnTo>
                    <a:pt x="1" y="377"/>
                  </a:lnTo>
                  <a:lnTo>
                    <a:pt x="11823" y="377"/>
                  </a:lnTo>
                  <a:lnTo>
                    <a:pt x="118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2" name="Google Shape;9852;p38"/>
            <p:cNvSpPr/>
            <p:nvPr/>
          </p:nvSpPr>
          <p:spPr>
            <a:xfrm>
              <a:off x="2922563" y="4343150"/>
              <a:ext cx="295575" cy="9975"/>
            </a:xfrm>
            <a:custGeom>
              <a:avLst/>
              <a:gdLst/>
              <a:ahLst/>
              <a:cxnLst/>
              <a:rect l="l" t="t" r="r" b="b"/>
              <a:pathLst>
                <a:path w="11823" h="399" extrusionOk="0">
                  <a:moveTo>
                    <a:pt x="1" y="1"/>
                  </a:moveTo>
                  <a:lnTo>
                    <a:pt x="1" y="398"/>
                  </a:lnTo>
                  <a:lnTo>
                    <a:pt x="11823" y="398"/>
                  </a:lnTo>
                  <a:lnTo>
                    <a:pt x="118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3" name="Google Shape;9853;p38"/>
            <p:cNvSpPr/>
            <p:nvPr/>
          </p:nvSpPr>
          <p:spPr>
            <a:xfrm>
              <a:off x="2922563" y="4364075"/>
              <a:ext cx="295575" cy="9450"/>
            </a:xfrm>
            <a:custGeom>
              <a:avLst/>
              <a:gdLst/>
              <a:ahLst/>
              <a:cxnLst/>
              <a:rect l="l" t="t" r="r" b="b"/>
              <a:pathLst>
                <a:path w="11823" h="378" extrusionOk="0">
                  <a:moveTo>
                    <a:pt x="1" y="1"/>
                  </a:moveTo>
                  <a:lnTo>
                    <a:pt x="1" y="377"/>
                  </a:lnTo>
                  <a:lnTo>
                    <a:pt x="11823" y="377"/>
                  </a:lnTo>
                  <a:lnTo>
                    <a:pt x="118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4" name="Google Shape;9854;p38"/>
            <p:cNvSpPr/>
            <p:nvPr/>
          </p:nvSpPr>
          <p:spPr>
            <a:xfrm>
              <a:off x="2922563" y="4385000"/>
              <a:ext cx="295575" cy="9450"/>
            </a:xfrm>
            <a:custGeom>
              <a:avLst/>
              <a:gdLst/>
              <a:ahLst/>
              <a:cxnLst/>
              <a:rect l="l" t="t" r="r" b="b"/>
              <a:pathLst>
                <a:path w="11823" h="378" extrusionOk="0">
                  <a:moveTo>
                    <a:pt x="1" y="1"/>
                  </a:moveTo>
                  <a:lnTo>
                    <a:pt x="1" y="377"/>
                  </a:lnTo>
                  <a:lnTo>
                    <a:pt x="11823" y="377"/>
                  </a:lnTo>
                  <a:lnTo>
                    <a:pt x="118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5" name="Google Shape;9855;p38"/>
            <p:cNvSpPr/>
            <p:nvPr/>
          </p:nvSpPr>
          <p:spPr>
            <a:xfrm>
              <a:off x="2922563" y="4405925"/>
              <a:ext cx="295575" cy="9450"/>
            </a:xfrm>
            <a:custGeom>
              <a:avLst/>
              <a:gdLst/>
              <a:ahLst/>
              <a:cxnLst/>
              <a:rect l="l" t="t" r="r" b="b"/>
              <a:pathLst>
                <a:path w="11823" h="378" extrusionOk="0">
                  <a:moveTo>
                    <a:pt x="1" y="0"/>
                  </a:moveTo>
                  <a:lnTo>
                    <a:pt x="1" y="377"/>
                  </a:lnTo>
                  <a:lnTo>
                    <a:pt x="11823" y="377"/>
                  </a:lnTo>
                  <a:lnTo>
                    <a:pt x="118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6" name="Google Shape;9856;p38"/>
            <p:cNvSpPr/>
            <p:nvPr/>
          </p:nvSpPr>
          <p:spPr>
            <a:xfrm>
              <a:off x="2922563" y="4426850"/>
              <a:ext cx="295575" cy="9450"/>
            </a:xfrm>
            <a:custGeom>
              <a:avLst/>
              <a:gdLst/>
              <a:ahLst/>
              <a:cxnLst/>
              <a:rect l="l" t="t" r="r" b="b"/>
              <a:pathLst>
                <a:path w="11823" h="378" extrusionOk="0">
                  <a:moveTo>
                    <a:pt x="1" y="0"/>
                  </a:moveTo>
                  <a:lnTo>
                    <a:pt x="1" y="377"/>
                  </a:lnTo>
                  <a:lnTo>
                    <a:pt x="11823" y="377"/>
                  </a:lnTo>
                  <a:lnTo>
                    <a:pt x="118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7" name="Google Shape;9857;p38"/>
            <p:cNvSpPr/>
            <p:nvPr/>
          </p:nvSpPr>
          <p:spPr>
            <a:xfrm>
              <a:off x="2922563" y="4447775"/>
              <a:ext cx="295575" cy="9425"/>
            </a:xfrm>
            <a:custGeom>
              <a:avLst/>
              <a:gdLst/>
              <a:ahLst/>
              <a:cxnLst/>
              <a:rect l="l" t="t" r="r" b="b"/>
              <a:pathLst>
                <a:path w="11823" h="377" extrusionOk="0">
                  <a:moveTo>
                    <a:pt x="1" y="0"/>
                  </a:moveTo>
                  <a:lnTo>
                    <a:pt x="1" y="377"/>
                  </a:lnTo>
                  <a:lnTo>
                    <a:pt x="11823" y="377"/>
                  </a:lnTo>
                  <a:lnTo>
                    <a:pt x="118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8" name="Google Shape;9858;p38"/>
            <p:cNvSpPr/>
            <p:nvPr/>
          </p:nvSpPr>
          <p:spPr>
            <a:xfrm>
              <a:off x="2922563" y="4468700"/>
              <a:ext cx="295575" cy="9425"/>
            </a:xfrm>
            <a:custGeom>
              <a:avLst/>
              <a:gdLst/>
              <a:ahLst/>
              <a:cxnLst/>
              <a:rect l="l" t="t" r="r" b="b"/>
              <a:pathLst>
                <a:path w="11823" h="377" extrusionOk="0">
                  <a:moveTo>
                    <a:pt x="1" y="0"/>
                  </a:moveTo>
                  <a:lnTo>
                    <a:pt x="1" y="377"/>
                  </a:lnTo>
                  <a:lnTo>
                    <a:pt x="11823" y="377"/>
                  </a:lnTo>
                  <a:lnTo>
                    <a:pt x="118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9" name="Google Shape;9859;p38"/>
            <p:cNvSpPr/>
            <p:nvPr/>
          </p:nvSpPr>
          <p:spPr>
            <a:xfrm>
              <a:off x="2922563" y="4489625"/>
              <a:ext cx="295575" cy="9425"/>
            </a:xfrm>
            <a:custGeom>
              <a:avLst/>
              <a:gdLst/>
              <a:ahLst/>
              <a:cxnLst/>
              <a:rect l="l" t="t" r="r" b="b"/>
              <a:pathLst>
                <a:path w="11823" h="377" extrusionOk="0">
                  <a:moveTo>
                    <a:pt x="1" y="0"/>
                  </a:moveTo>
                  <a:lnTo>
                    <a:pt x="1" y="377"/>
                  </a:lnTo>
                  <a:lnTo>
                    <a:pt x="11823" y="377"/>
                  </a:lnTo>
                  <a:lnTo>
                    <a:pt x="118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0" name="Google Shape;9860;p38"/>
            <p:cNvSpPr/>
            <p:nvPr/>
          </p:nvSpPr>
          <p:spPr>
            <a:xfrm>
              <a:off x="2922563" y="4510025"/>
              <a:ext cx="295575" cy="9950"/>
            </a:xfrm>
            <a:custGeom>
              <a:avLst/>
              <a:gdLst/>
              <a:ahLst/>
              <a:cxnLst/>
              <a:rect l="l" t="t" r="r" b="b"/>
              <a:pathLst>
                <a:path w="11823" h="398" extrusionOk="0">
                  <a:moveTo>
                    <a:pt x="1" y="0"/>
                  </a:moveTo>
                  <a:lnTo>
                    <a:pt x="1" y="398"/>
                  </a:lnTo>
                  <a:lnTo>
                    <a:pt x="11823" y="398"/>
                  </a:lnTo>
                  <a:lnTo>
                    <a:pt x="118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1" name="Google Shape;9861;p38"/>
            <p:cNvSpPr/>
            <p:nvPr/>
          </p:nvSpPr>
          <p:spPr>
            <a:xfrm>
              <a:off x="2922563" y="4530950"/>
              <a:ext cx="295575" cy="9950"/>
            </a:xfrm>
            <a:custGeom>
              <a:avLst/>
              <a:gdLst/>
              <a:ahLst/>
              <a:cxnLst/>
              <a:rect l="l" t="t" r="r" b="b"/>
              <a:pathLst>
                <a:path w="11823" h="398" extrusionOk="0">
                  <a:moveTo>
                    <a:pt x="1" y="0"/>
                  </a:moveTo>
                  <a:lnTo>
                    <a:pt x="1" y="398"/>
                  </a:lnTo>
                  <a:lnTo>
                    <a:pt x="11823" y="398"/>
                  </a:lnTo>
                  <a:lnTo>
                    <a:pt x="118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2" name="Google Shape;9862;p38"/>
            <p:cNvSpPr/>
            <p:nvPr/>
          </p:nvSpPr>
          <p:spPr>
            <a:xfrm>
              <a:off x="2922563" y="4551875"/>
              <a:ext cx="295575" cy="9425"/>
            </a:xfrm>
            <a:custGeom>
              <a:avLst/>
              <a:gdLst/>
              <a:ahLst/>
              <a:cxnLst/>
              <a:rect l="l" t="t" r="r" b="b"/>
              <a:pathLst>
                <a:path w="11823" h="377" extrusionOk="0">
                  <a:moveTo>
                    <a:pt x="1" y="0"/>
                  </a:moveTo>
                  <a:lnTo>
                    <a:pt x="1" y="377"/>
                  </a:lnTo>
                  <a:lnTo>
                    <a:pt x="11823" y="377"/>
                  </a:lnTo>
                  <a:lnTo>
                    <a:pt x="118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3" name="Google Shape;9863;p38"/>
            <p:cNvSpPr/>
            <p:nvPr/>
          </p:nvSpPr>
          <p:spPr>
            <a:xfrm>
              <a:off x="2922563" y="4572800"/>
              <a:ext cx="295575" cy="9425"/>
            </a:xfrm>
            <a:custGeom>
              <a:avLst/>
              <a:gdLst/>
              <a:ahLst/>
              <a:cxnLst/>
              <a:rect l="l" t="t" r="r" b="b"/>
              <a:pathLst>
                <a:path w="11823" h="377" extrusionOk="0">
                  <a:moveTo>
                    <a:pt x="1" y="0"/>
                  </a:moveTo>
                  <a:lnTo>
                    <a:pt x="1" y="377"/>
                  </a:lnTo>
                  <a:lnTo>
                    <a:pt x="11823" y="377"/>
                  </a:lnTo>
                  <a:lnTo>
                    <a:pt x="118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4" name="Google Shape;9864;p38"/>
            <p:cNvSpPr/>
            <p:nvPr/>
          </p:nvSpPr>
          <p:spPr>
            <a:xfrm>
              <a:off x="2922563" y="4593725"/>
              <a:ext cx="295575" cy="9425"/>
            </a:xfrm>
            <a:custGeom>
              <a:avLst/>
              <a:gdLst/>
              <a:ahLst/>
              <a:cxnLst/>
              <a:rect l="l" t="t" r="r" b="b"/>
              <a:pathLst>
                <a:path w="11823" h="377" extrusionOk="0">
                  <a:moveTo>
                    <a:pt x="1" y="0"/>
                  </a:moveTo>
                  <a:lnTo>
                    <a:pt x="1" y="377"/>
                  </a:lnTo>
                  <a:lnTo>
                    <a:pt x="11823" y="377"/>
                  </a:lnTo>
                  <a:lnTo>
                    <a:pt x="118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5" name="Google Shape;9865;p38"/>
            <p:cNvSpPr/>
            <p:nvPr/>
          </p:nvSpPr>
          <p:spPr>
            <a:xfrm>
              <a:off x="2922563" y="4614650"/>
              <a:ext cx="295575" cy="9425"/>
            </a:xfrm>
            <a:custGeom>
              <a:avLst/>
              <a:gdLst/>
              <a:ahLst/>
              <a:cxnLst/>
              <a:rect l="l" t="t" r="r" b="b"/>
              <a:pathLst>
                <a:path w="11823" h="377" extrusionOk="0">
                  <a:moveTo>
                    <a:pt x="1" y="0"/>
                  </a:moveTo>
                  <a:lnTo>
                    <a:pt x="1" y="377"/>
                  </a:lnTo>
                  <a:lnTo>
                    <a:pt x="11823" y="377"/>
                  </a:lnTo>
                  <a:lnTo>
                    <a:pt x="118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6" name="Google Shape;9866;p38"/>
            <p:cNvSpPr/>
            <p:nvPr/>
          </p:nvSpPr>
          <p:spPr>
            <a:xfrm>
              <a:off x="2922563" y="4635550"/>
              <a:ext cx="295575" cy="9450"/>
            </a:xfrm>
            <a:custGeom>
              <a:avLst/>
              <a:gdLst/>
              <a:ahLst/>
              <a:cxnLst/>
              <a:rect l="l" t="t" r="r" b="b"/>
              <a:pathLst>
                <a:path w="11823" h="378" extrusionOk="0">
                  <a:moveTo>
                    <a:pt x="1" y="1"/>
                  </a:moveTo>
                  <a:lnTo>
                    <a:pt x="1" y="378"/>
                  </a:lnTo>
                  <a:lnTo>
                    <a:pt x="11823" y="378"/>
                  </a:lnTo>
                  <a:lnTo>
                    <a:pt x="118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7" name="Google Shape;9867;p38"/>
            <p:cNvSpPr/>
            <p:nvPr/>
          </p:nvSpPr>
          <p:spPr>
            <a:xfrm>
              <a:off x="2922563" y="4656475"/>
              <a:ext cx="295575" cy="9450"/>
            </a:xfrm>
            <a:custGeom>
              <a:avLst/>
              <a:gdLst/>
              <a:ahLst/>
              <a:cxnLst/>
              <a:rect l="l" t="t" r="r" b="b"/>
              <a:pathLst>
                <a:path w="11823" h="378" extrusionOk="0">
                  <a:moveTo>
                    <a:pt x="1" y="1"/>
                  </a:moveTo>
                  <a:lnTo>
                    <a:pt x="1" y="378"/>
                  </a:lnTo>
                  <a:lnTo>
                    <a:pt x="11823" y="378"/>
                  </a:lnTo>
                  <a:lnTo>
                    <a:pt x="118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8" name="Google Shape;9868;p38"/>
            <p:cNvSpPr/>
            <p:nvPr/>
          </p:nvSpPr>
          <p:spPr>
            <a:xfrm>
              <a:off x="3258388" y="4337850"/>
              <a:ext cx="57575" cy="66600"/>
            </a:xfrm>
            <a:custGeom>
              <a:avLst/>
              <a:gdLst/>
              <a:ahLst/>
              <a:cxnLst/>
              <a:rect l="l" t="t" r="r" b="b"/>
              <a:pathLst>
                <a:path w="2303" h="2664" extrusionOk="0">
                  <a:moveTo>
                    <a:pt x="1087" y="0"/>
                  </a:moveTo>
                  <a:cubicBezTo>
                    <a:pt x="967" y="0"/>
                    <a:pt x="858" y="67"/>
                    <a:pt x="796" y="192"/>
                  </a:cubicBezTo>
                  <a:lnTo>
                    <a:pt x="63" y="1845"/>
                  </a:lnTo>
                  <a:cubicBezTo>
                    <a:pt x="1" y="1991"/>
                    <a:pt x="63" y="2179"/>
                    <a:pt x="210" y="2242"/>
                  </a:cubicBezTo>
                  <a:lnTo>
                    <a:pt x="1089" y="2640"/>
                  </a:lnTo>
                  <a:cubicBezTo>
                    <a:pt x="1126" y="2656"/>
                    <a:pt x="1166" y="2664"/>
                    <a:pt x="1206" y="2664"/>
                  </a:cubicBezTo>
                  <a:cubicBezTo>
                    <a:pt x="1323" y="2664"/>
                    <a:pt x="1440" y="2597"/>
                    <a:pt x="1486" y="2472"/>
                  </a:cubicBezTo>
                  <a:lnTo>
                    <a:pt x="2219" y="819"/>
                  </a:lnTo>
                  <a:cubicBezTo>
                    <a:pt x="2302" y="673"/>
                    <a:pt x="2219" y="485"/>
                    <a:pt x="2072" y="422"/>
                  </a:cubicBezTo>
                  <a:lnTo>
                    <a:pt x="1214" y="24"/>
                  </a:lnTo>
                  <a:cubicBezTo>
                    <a:pt x="1172" y="8"/>
                    <a:pt x="1129" y="0"/>
                    <a:pt x="10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9" name="Google Shape;9869;p38"/>
            <p:cNvSpPr/>
            <p:nvPr/>
          </p:nvSpPr>
          <p:spPr>
            <a:xfrm>
              <a:off x="3260488" y="4357800"/>
              <a:ext cx="46575" cy="40300"/>
            </a:xfrm>
            <a:custGeom>
              <a:avLst/>
              <a:gdLst/>
              <a:ahLst/>
              <a:cxnLst/>
              <a:rect l="l" t="t" r="r" b="b"/>
              <a:pathLst>
                <a:path w="1863" h="1612" extrusionOk="0">
                  <a:moveTo>
                    <a:pt x="440" y="1"/>
                  </a:moveTo>
                  <a:lnTo>
                    <a:pt x="0" y="984"/>
                  </a:lnTo>
                  <a:lnTo>
                    <a:pt x="1444" y="1612"/>
                  </a:lnTo>
                  <a:lnTo>
                    <a:pt x="1863" y="649"/>
                  </a:lnTo>
                  <a:lnTo>
                    <a:pt x="44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0" name="Google Shape;9870;p38"/>
            <p:cNvSpPr/>
            <p:nvPr/>
          </p:nvSpPr>
          <p:spPr>
            <a:xfrm>
              <a:off x="3099363" y="4382900"/>
              <a:ext cx="172650" cy="366200"/>
            </a:xfrm>
            <a:custGeom>
              <a:avLst/>
              <a:gdLst/>
              <a:ahLst/>
              <a:cxnLst/>
              <a:rect l="l" t="t" r="r" b="b"/>
              <a:pathLst>
                <a:path w="6906" h="14648" extrusionOk="0">
                  <a:moveTo>
                    <a:pt x="6424" y="1"/>
                  </a:moveTo>
                  <a:lnTo>
                    <a:pt x="1" y="14438"/>
                  </a:lnTo>
                  <a:lnTo>
                    <a:pt x="461" y="14647"/>
                  </a:lnTo>
                  <a:lnTo>
                    <a:pt x="6906" y="210"/>
                  </a:lnTo>
                  <a:lnTo>
                    <a:pt x="64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1" name="Google Shape;9871;p38"/>
            <p:cNvSpPr/>
            <p:nvPr/>
          </p:nvSpPr>
          <p:spPr>
            <a:xfrm>
              <a:off x="3110888" y="4387625"/>
              <a:ext cx="173150" cy="366175"/>
            </a:xfrm>
            <a:custGeom>
              <a:avLst/>
              <a:gdLst/>
              <a:ahLst/>
              <a:cxnLst/>
              <a:rect l="l" t="t" r="r" b="b"/>
              <a:pathLst>
                <a:path w="6926" h="14647" extrusionOk="0">
                  <a:moveTo>
                    <a:pt x="6445" y="0"/>
                  </a:moveTo>
                  <a:lnTo>
                    <a:pt x="0" y="14437"/>
                  </a:lnTo>
                  <a:lnTo>
                    <a:pt x="482" y="14647"/>
                  </a:lnTo>
                  <a:lnTo>
                    <a:pt x="6926" y="209"/>
                  </a:lnTo>
                  <a:lnTo>
                    <a:pt x="644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2" name="Google Shape;9872;p38"/>
            <p:cNvSpPr/>
            <p:nvPr/>
          </p:nvSpPr>
          <p:spPr>
            <a:xfrm>
              <a:off x="3122913" y="4393375"/>
              <a:ext cx="173175" cy="366175"/>
            </a:xfrm>
            <a:custGeom>
              <a:avLst/>
              <a:gdLst/>
              <a:ahLst/>
              <a:cxnLst/>
              <a:rect l="l" t="t" r="r" b="b"/>
              <a:pathLst>
                <a:path w="6927" h="14647" extrusionOk="0">
                  <a:moveTo>
                    <a:pt x="6445" y="0"/>
                  </a:moveTo>
                  <a:lnTo>
                    <a:pt x="1" y="14417"/>
                  </a:lnTo>
                  <a:lnTo>
                    <a:pt x="482" y="14647"/>
                  </a:lnTo>
                  <a:lnTo>
                    <a:pt x="6926" y="210"/>
                  </a:lnTo>
                  <a:lnTo>
                    <a:pt x="6445"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3" name="Google Shape;9873;p38"/>
            <p:cNvSpPr/>
            <p:nvPr/>
          </p:nvSpPr>
          <p:spPr>
            <a:xfrm>
              <a:off x="3256313" y="4379575"/>
              <a:ext cx="43425" cy="22375"/>
            </a:xfrm>
            <a:custGeom>
              <a:avLst/>
              <a:gdLst/>
              <a:ahLst/>
              <a:cxnLst/>
              <a:rect l="l" t="t" r="r" b="b"/>
              <a:pathLst>
                <a:path w="1737" h="895" extrusionOk="0">
                  <a:moveTo>
                    <a:pt x="142" y="0"/>
                  </a:moveTo>
                  <a:cubicBezTo>
                    <a:pt x="97" y="0"/>
                    <a:pt x="58" y="24"/>
                    <a:pt x="42" y="71"/>
                  </a:cubicBezTo>
                  <a:cubicBezTo>
                    <a:pt x="0" y="134"/>
                    <a:pt x="42" y="218"/>
                    <a:pt x="105" y="238"/>
                  </a:cubicBezTo>
                  <a:lnTo>
                    <a:pt x="1548" y="887"/>
                  </a:lnTo>
                  <a:cubicBezTo>
                    <a:pt x="1564" y="892"/>
                    <a:pt x="1580" y="895"/>
                    <a:pt x="1595" y="895"/>
                  </a:cubicBezTo>
                  <a:cubicBezTo>
                    <a:pt x="1641" y="895"/>
                    <a:pt x="1684" y="871"/>
                    <a:pt x="1716" y="824"/>
                  </a:cubicBezTo>
                  <a:cubicBezTo>
                    <a:pt x="1737" y="762"/>
                    <a:pt x="1716" y="699"/>
                    <a:pt x="1653" y="657"/>
                  </a:cubicBezTo>
                  <a:lnTo>
                    <a:pt x="188" y="8"/>
                  </a:lnTo>
                  <a:cubicBezTo>
                    <a:pt x="173" y="3"/>
                    <a:pt x="157" y="0"/>
                    <a:pt x="142" y="0"/>
                  </a:cubicBezTo>
                  <a:close/>
                </a:path>
              </a:pathLst>
            </a:custGeom>
            <a:solidFill>
              <a:srgbClr val="CB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4" name="Google Shape;9874;p38"/>
            <p:cNvSpPr/>
            <p:nvPr/>
          </p:nvSpPr>
          <p:spPr>
            <a:xfrm>
              <a:off x="3267813" y="4354475"/>
              <a:ext cx="42925" cy="22600"/>
            </a:xfrm>
            <a:custGeom>
              <a:avLst/>
              <a:gdLst/>
              <a:ahLst/>
              <a:cxnLst/>
              <a:rect l="l" t="t" r="r" b="b"/>
              <a:pathLst>
                <a:path w="1717" h="904" extrusionOk="0">
                  <a:moveTo>
                    <a:pt x="142" y="0"/>
                  </a:moveTo>
                  <a:cubicBezTo>
                    <a:pt x="90" y="0"/>
                    <a:pt x="37" y="28"/>
                    <a:pt x="21" y="92"/>
                  </a:cubicBezTo>
                  <a:cubicBezTo>
                    <a:pt x="0" y="154"/>
                    <a:pt x="21" y="217"/>
                    <a:pt x="84" y="238"/>
                  </a:cubicBezTo>
                  <a:lnTo>
                    <a:pt x="1528" y="887"/>
                  </a:lnTo>
                  <a:cubicBezTo>
                    <a:pt x="1545" y="898"/>
                    <a:pt x="1564" y="904"/>
                    <a:pt x="1583" y="904"/>
                  </a:cubicBezTo>
                  <a:cubicBezTo>
                    <a:pt x="1632" y="904"/>
                    <a:pt x="1680" y="869"/>
                    <a:pt x="1695" y="824"/>
                  </a:cubicBezTo>
                  <a:cubicBezTo>
                    <a:pt x="1716" y="761"/>
                    <a:pt x="1695" y="698"/>
                    <a:pt x="1632" y="657"/>
                  </a:cubicBezTo>
                  <a:lnTo>
                    <a:pt x="189" y="8"/>
                  </a:lnTo>
                  <a:cubicBezTo>
                    <a:pt x="174" y="3"/>
                    <a:pt x="158" y="0"/>
                    <a:pt x="142" y="0"/>
                  </a:cubicBezTo>
                  <a:close/>
                </a:path>
              </a:pathLst>
            </a:custGeom>
            <a:solidFill>
              <a:srgbClr val="CB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5" name="Google Shape;9875;p38"/>
            <p:cNvSpPr/>
            <p:nvPr/>
          </p:nvSpPr>
          <p:spPr>
            <a:xfrm>
              <a:off x="3098338" y="4743325"/>
              <a:ext cx="36625" cy="50225"/>
            </a:xfrm>
            <a:custGeom>
              <a:avLst/>
              <a:gdLst/>
              <a:ahLst/>
              <a:cxnLst/>
              <a:rect l="l" t="t" r="r" b="b"/>
              <a:pathLst>
                <a:path w="1465" h="2009" extrusionOk="0">
                  <a:moveTo>
                    <a:pt x="21" y="0"/>
                  </a:moveTo>
                  <a:lnTo>
                    <a:pt x="0" y="2009"/>
                  </a:lnTo>
                  <a:lnTo>
                    <a:pt x="1465" y="649"/>
                  </a:lnTo>
                  <a:lnTo>
                    <a:pt x="21" y="0"/>
                  </a:lnTo>
                  <a:close/>
                </a:path>
              </a:pathLst>
            </a:custGeom>
            <a:solidFill>
              <a:srgbClr val="EBD3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6" name="Google Shape;9876;p38"/>
            <p:cNvSpPr/>
            <p:nvPr/>
          </p:nvSpPr>
          <p:spPr>
            <a:xfrm>
              <a:off x="3289263" y="4343150"/>
              <a:ext cx="26700" cy="27750"/>
            </a:xfrm>
            <a:custGeom>
              <a:avLst/>
              <a:gdLst/>
              <a:ahLst/>
              <a:cxnLst/>
              <a:rect l="l" t="t" r="r" b="b"/>
              <a:pathLst>
                <a:path w="1068" h="1110" extrusionOk="0">
                  <a:moveTo>
                    <a:pt x="356" y="1"/>
                  </a:moveTo>
                  <a:lnTo>
                    <a:pt x="0" y="775"/>
                  </a:lnTo>
                  <a:lnTo>
                    <a:pt x="774" y="1110"/>
                  </a:lnTo>
                  <a:lnTo>
                    <a:pt x="984" y="607"/>
                  </a:lnTo>
                  <a:cubicBezTo>
                    <a:pt x="1067" y="461"/>
                    <a:pt x="984" y="273"/>
                    <a:pt x="837" y="210"/>
                  </a:cubicBezTo>
                  <a:lnTo>
                    <a:pt x="3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7" name="Google Shape;9877;p38"/>
            <p:cNvSpPr/>
            <p:nvPr/>
          </p:nvSpPr>
          <p:spPr>
            <a:xfrm>
              <a:off x="3278263" y="4368250"/>
              <a:ext cx="27750" cy="27750"/>
            </a:xfrm>
            <a:custGeom>
              <a:avLst/>
              <a:gdLst/>
              <a:ahLst/>
              <a:cxnLst/>
              <a:rect l="l" t="t" r="r" b="b"/>
              <a:pathLst>
                <a:path w="1110" h="1110" extrusionOk="0">
                  <a:moveTo>
                    <a:pt x="336" y="1"/>
                  </a:moveTo>
                  <a:lnTo>
                    <a:pt x="1" y="775"/>
                  </a:lnTo>
                  <a:lnTo>
                    <a:pt x="775" y="1110"/>
                  </a:lnTo>
                  <a:lnTo>
                    <a:pt x="1110" y="336"/>
                  </a:lnTo>
                  <a:lnTo>
                    <a:pt x="33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8" name="Google Shape;9878;p38"/>
            <p:cNvSpPr/>
            <p:nvPr/>
          </p:nvSpPr>
          <p:spPr>
            <a:xfrm>
              <a:off x="3116113" y="4393375"/>
              <a:ext cx="166900" cy="360950"/>
            </a:xfrm>
            <a:custGeom>
              <a:avLst/>
              <a:gdLst/>
              <a:ahLst/>
              <a:cxnLst/>
              <a:rect l="l" t="t" r="r" b="b"/>
              <a:pathLst>
                <a:path w="6676" h="14438" extrusionOk="0">
                  <a:moveTo>
                    <a:pt x="6382" y="0"/>
                  </a:moveTo>
                  <a:lnTo>
                    <a:pt x="6299" y="189"/>
                  </a:lnTo>
                  <a:lnTo>
                    <a:pt x="0" y="14312"/>
                  </a:lnTo>
                  <a:lnTo>
                    <a:pt x="273" y="14438"/>
                  </a:lnTo>
                  <a:lnTo>
                    <a:pt x="6675" y="126"/>
                  </a:lnTo>
                  <a:lnTo>
                    <a:pt x="63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9" name="Google Shape;9879;p38"/>
            <p:cNvSpPr/>
            <p:nvPr/>
          </p:nvSpPr>
          <p:spPr>
            <a:xfrm>
              <a:off x="3122913" y="4396500"/>
              <a:ext cx="171600" cy="363050"/>
            </a:xfrm>
            <a:custGeom>
              <a:avLst/>
              <a:gdLst/>
              <a:ahLst/>
              <a:cxnLst/>
              <a:rect l="l" t="t" r="r" b="b"/>
              <a:pathLst>
                <a:path w="6864" h="14522" extrusionOk="0">
                  <a:moveTo>
                    <a:pt x="6403" y="1"/>
                  </a:moveTo>
                  <a:lnTo>
                    <a:pt x="1" y="14313"/>
                  </a:lnTo>
                  <a:lnTo>
                    <a:pt x="482" y="14522"/>
                  </a:lnTo>
                  <a:lnTo>
                    <a:pt x="6863" y="210"/>
                  </a:lnTo>
                  <a:lnTo>
                    <a:pt x="64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0" name="Google Shape;9880;p38"/>
            <p:cNvSpPr/>
            <p:nvPr/>
          </p:nvSpPr>
          <p:spPr>
            <a:xfrm>
              <a:off x="3275663" y="4387625"/>
              <a:ext cx="24700" cy="14400"/>
            </a:xfrm>
            <a:custGeom>
              <a:avLst/>
              <a:gdLst/>
              <a:ahLst/>
              <a:cxnLst/>
              <a:rect l="l" t="t" r="r" b="b"/>
              <a:pathLst>
                <a:path w="988" h="576" extrusionOk="0">
                  <a:moveTo>
                    <a:pt x="105" y="0"/>
                  </a:moveTo>
                  <a:lnTo>
                    <a:pt x="63" y="84"/>
                  </a:lnTo>
                  <a:lnTo>
                    <a:pt x="63" y="105"/>
                  </a:lnTo>
                  <a:lnTo>
                    <a:pt x="0" y="230"/>
                  </a:lnTo>
                  <a:lnTo>
                    <a:pt x="293" y="356"/>
                  </a:lnTo>
                  <a:lnTo>
                    <a:pt x="753" y="565"/>
                  </a:lnTo>
                  <a:cubicBezTo>
                    <a:pt x="773" y="573"/>
                    <a:pt x="792" y="576"/>
                    <a:pt x="809" y="576"/>
                  </a:cubicBezTo>
                  <a:cubicBezTo>
                    <a:pt x="937" y="576"/>
                    <a:pt x="987" y="390"/>
                    <a:pt x="858" y="335"/>
                  </a:cubicBezTo>
                  <a:lnTo>
                    <a:pt x="879" y="335"/>
                  </a:lnTo>
                  <a:lnTo>
                    <a:pt x="105" y="0"/>
                  </a:lnTo>
                  <a:close/>
                </a:path>
              </a:pathLst>
            </a:custGeom>
            <a:solidFill>
              <a:srgbClr val="CB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1" name="Google Shape;9881;p38"/>
            <p:cNvSpPr/>
            <p:nvPr/>
          </p:nvSpPr>
          <p:spPr>
            <a:xfrm>
              <a:off x="3287163" y="4362500"/>
              <a:ext cx="23575" cy="14575"/>
            </a:xfrm>
            <a:custGeom>
              <a:avLst/>
              <a:gdLst/>
              <a:ahLst/>
              <a:cxnLst/>
              <a:rect l="l" t="t" r="r" b="b"/>
              <a:pathLst>
                <a:path w="943" h="583" extrusionOk="0">
                  <a:moveTo>
                    <a:pt x="105" y="1"/>
                  </a:moveTo>
                  <a:lnTo>
                    <a:pt x="42" y="126"/>
                  </a:lnTo>
                  <a:lnTo>
                    <a:pt x="1" y="231"/>
                  </a:lnTo>
                  <a:lnTo>
                    <a:pt x="754" y="566"/>
                  </a:lnTo>
                  <a:cubicBezTo>
                    <a:pt x="771" y="577"/>
                    <a:pt x="790" y="583"/>
                    <a:pt x="809" y="583"/>
                  </a:cubicBezTo>
                  <a:cubicBezTo>
                    <a:pt x="858" y="583"/>
                    <a:pt x="906" y="548"/>
                    <a:pt x="921" y="503"/>
                  </a:cubicBezTo>
                  <a:cubicBezTo>
                    <a:pt x="942" y="440"/>
                    <a:pt x="921" y="377"/>
                    <a:pt x="858" y="336"/>
                  </a:cubicBezTo>
                  <a:lnTo>
                    <a:pt x="105" y="1"/>
                  </a:lnTo>
                  <a:close/>
                </a:path>
              </a:pathLst>
            </a:custGeom>
            <a:solidFill>
              <a:srgbClr val="CB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2" name="Google Shape;9882;p38"/>
            <p:cNvSpPr/>
            <p:nvPr/>
          </p:nvSpPr>
          <p:spPr>
            <a:xfrm>
              <a:off x="3098338" y="4751175"/>
              <a:ext cx="36625" cy="42375"/>
            </a:xfrm>
            <a:custGeom>
              <a:avLst/>
              <a:gdLst/>
              <a:ahLst/>
              <a:cxnLst/>
              <a:rect l="l" t="t" r="r" b="b"/>
              <a:pathLst>
                <a:path w="1465" h="1695" extrusionOk="0">
                  <a:moveTo>
                    <a:pt x="711" y="0"/>
                  </a:moveTo>
                  <a:lnTo>
                    <a:pt x="0" y="1590"/>
                  </a:lnTo>
                  <a:lnTo>
                    <a:pt x="0" y="1695"/>
                  </a:lnTo>
                  <a:lnTo>
                    <a:pt x="1465" y="335"/>
                  </a:lnTo>
                  <a:lnTo>
                    <a:pt x="984" y="126"/>
                  </a:lnTo>
                  <a:lnTo>
                    <a:pt x="711" y="0"/>
                  </a:lnTo>
                  <a:close/>
                </a:path>
              </a:pathLst>
            </a:custGeom>
            <a:solidFill>
              <a:srgbClr val="EBD3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3" name="Google Shape;9883;p38"/>
            <p:cNvSpPr/>
            <p:nvPr/>
          </p:nvSpPr>
          <p:spPr>
            <a:xfrm>
              <a:off x="3098338" y="4781500"/>
              <a:ext cx="8375" cy="12050"/>
            </a:xfrm>
            <a:custGeom>
              <a:avLst/>
              <a:gdLst/>
              <a:ahLst/>
              <a:cxnLst/>
              <a:rect l="l" t="t" r="r" b="b"/>
              <a:pathLst>
                <a:path w="335" h="482" extrusionOk="0">
                  <a:moveTo>
                    <a:pt x="0" y="1"/>
                  </a:moveTo>
                  <a:lnTo>
                    <a:pt x="0" y="482"/>
                  </a:lnTo>
                  <a:lnTo>
                    <a:pt x="335" y="147"/>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84" name="Google Shape;9884;p38"/>
          <p:cNvGrpSpPr/>
          <p:nvPr/>
        </p:nvGrpSpPr>
        <p:grpSpPr>
          <a:xfrm rot="900807">
            <a:off x="7215503" y="4049382"/>
            <a:ext cx="874792" cy="745164"/>
            <a:chOff x="4626188" y="1862663"/>
            <a:chExt cx="677463" cy="577075"/>
          </a:xfrm>
        </p:grpSpPr>
        <p:sp>
          <p:nvSpPr>
            <p:cNvPr id="9885" name="Google Shape;9885;p38"/>
            <p:cNvSpPr/>
            <p:nvPr/>
          </p:nvSpPr>
          <p:spPr>
            <a:xfrm>
              <a:off x="4857575" y="1903988"/>
              <a:ext cx="446075" cy="467200"/>
            </a:xfrm>
            <a:custGeom>
              <a:avLst/>
              <a:gdLst/>
              <a:ahLst/>
              <a:cxnLst/>
              <a:rect l="l" t="t" r="r" b="b"/>
              <a:pathLst>
                <a:path w="17843" h="18688" extrusionOk="0">
                  <a:moveTo>
                    <a:pt x="6777" y="0"/>
                  </a:moveTo>
                  <a:lnTo>
                    <a:pt x="6777" y="6340"/>
                  </a:lnTo>
                  <a:cubicBezTo>
                    <a:pt x="6777" y="8662"/>
                    <a:pt x="2508" y="12994"/>
                    <a:pt x="1169" y="15923"/>
                  </a:cubicBezTo>
                  <a:cubicBezTo>
                    <a:pt x="0" y="18539"/>
                    <a:pt x="2024" y="18687"/>
                    <a:pt x="2497" y="18687"/>
                  </a:cubicBezTo>
                  <a:cubicBezTo>
                    <a:pt x="2557" y="18687"/>
                    <a:pt x="2592" y="18685"/>
                    <a:pt x="2592" y="18685"/>
                  </a:cubicBezTo>
                  <a:lnTo>
                    <a:pt x="15251" y="18685"/>
                  </a:lnTo>
                  <a:cubicBezTo>
                    <a:pt x="15251" y="18685"/>
                    <a:pt x="15286" y="18687"/>
                    <a:pt x="15346" y="18687"/>
                  </a:cubicBezTo>
                  <a:cubicBezTo>
                    <a:pt x="15819" y="18687"/>
                    <a:pt x="17843" y="18539"/>
                    <a:pt x="16674" y="15923"/>
                  </a:cubicBezTo>
                  <a:cubicBezTo>
                    <a:pt x="15335" y="12994"/>
                    <a:pt x="11066" y="8662"/>
                    <a:pt x="11066" y="6340"/>
                  </a:cubicBezTo>
                  <a:lnTo>
                    <a:pt x="11066" y="0"/>
                  </a:lnTo>
                  <a:close/>
                </a:path>
              </a:pathLst>
            </a:custGeom>
            <a:solidFill>
              <a:srgbClr val="00E1D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6" name="Google Shape;9886;p38"/>
            <p:cNvSpPr/>
            <p:nvPr/>
          </p:nvSpPr>
          <p:spPr>
            <a:xfrm>
              <a:off x="4876575" y="2228813"/>
              <a:ext cx="408075" cy="132950"/>
            </a:xfrm>
            <a:custGeom>
              <a:avLst/>
              <a:gdLst/>
              <a:ahLst/>
              <a:cxnLst/>
              <a:rect l="l" t="t" r="r" b="b"/>
              <a:pathLst>
                <a:path w="16323" h="5318" extrusionOk="0">
                  <a:moveTo>
                    <a:pt x="2795" y="1"/>
                  </a:moveTo>
                  <a:cubicBezTo>
                    <a:pt x="2146" y="879"/>
                    <a:pt x="1560" y="1821"/>
                    <a:pt x="1079" y="2804"/>
                  </a:cubicBezTo>
                  <a:cubicBezTo>
                    <a:pt x="0" y="5185"/>
                    <a:pt x="1864" y="5317"/>
                    <a:pt x="2292" y="5317"/>
                  </a:cubicBezTo>
                  <a:cubicBezTo>
                    <a:pt x="2345" y="5317"/>
                    <a:pt x="2376" y="5315"/>
                    <a:pt x="2376" y="5315"/>
                  </a:cubicBezTo>
                  <a:lnTo>
                    <a:pt x="13947" y="5315"/>
                  </a:lnTo>
                  <a:cubicBezTo>
                    <a:pt x="13947" y="5315"/>
                    <a:pt x="13978" y="5317"/>
                    <a:pt x="14031" y="5317"/>
                  </a:cubicBezTo>
                  <a:cubicBezTo>
                    <a:pt x="14459" y="5317"/>
                    <a:pt x="16323" y="5185"/>
                    <a:pt x="15244" y="2804"/>
                  </a:cubicBezTo>
                  <a:cubicBezTo>
                    <a:pt x="14763" y="1821"/>
                    <a:pt x="14177" y="879"/>
                    <a:pt x="13507" y="1"/>
                  </a:cubicBezTo>
                  <a:close/>
                </a:path>
              </a:pathLst>
            </a:custGeom>
            <a:solidFill>
              <a:srgbClr val="68AAE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7" name="Google Shape;9887;p38"/>
            <p:cNvSpPr/>
            <p:nvPr/>
          </p:nvSpPr>
          <p:spPr>
            <a:xfrm>
              <a:off x="5010250" y="1862663"/>
              <a:ext cx="140725" cy="41350"/>
            </a:xfrm>
            <a:custGeom>
              <a:avLst/>
              <a:gdLst/>
              <a:ahLst/>
              <a:cxnLst/>
              <a:rect l="l" t="t" r="r" b="b"/>
              <a:pathLst>
                <a:path w="5629" h="1654" extrusionOk="0">
                  <a:moveTo>
                    <a:pt x="356" y="0"/>
                  </a:moveTo>
                  <a:cubicBezTo>
                    <a:pt x="168" y="0"/>
                    <a:pt x="0" y="168"/>
                    <a:pt x="0" y="377"/>
                  </a:cubicBezTo>
                  <a:lnTo>
                    <a:pt x="0" y="1276"/>
                  </a:lnTo>
                  <a:cubicBezTo>
                    <a:pt x="0" y="1486"/>
                    <a:pt x="168" y="1653"/>
                    <a:pt x="356" y="1653"/>
                  </a:cubicBezTo>
                  <a:lnTo>
                    <a:pt x="5252" y="1653"/>
                  </a:lnTo>
                  <a:cubicBezTo>
                    <a:pt x="5461" y="1653"/>
                    <a:pt x="5629" y="1486"/>
                    <a:pt x="5629" y="1276"/>
                  </a:cubicBezTo>
                  <a:lnTo>
                    <a:pt x="5629" y="377"/>
                  </a:lnTo>
                  <a:cubicBezTo>
                    <a:pt x="5629" y="168"/>
                    <a:pt x="5461" y="0"/>
                    <a:pt x="5252" y="0"/>
                  </a:cubicBezTo>
                  <a:close/>
                </a:path>
              </a:pathLst>
            </a:custGeom>
            <a:solidFill>
              <a:srgbClr val="00E1D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8" name="Google Shape;9888;p38"/>
            <p:cNvSpPr/>
            <p:nvPr/>
          </p:nvSpPr>
          <p:spPr>
            <a:xfrm>
              <a:off x="5010250" y="1888288"/>
              <a:ext cx="140725" cy="15725"/>
            </a:xfrm>
            <a:custGeom>
              <a:avLst/>
              <a:gdLst/>
              <a:ahLst/>
              <a:cxnLst/>
              <a:rect l="l" t="t" r="r" b="b"/>
              <a:pathLst>
                <a:path w="5629" h="629" extrusionOk="0">
                  <a:moveTo>
                    <a:pt x="0" y="0"/>
                  </a:moveTo>
                  <a:lnTo>
                    <a:pt x="0" y="251"/>
                  </a:lnTo>
                  <a:cubicBezTo>
                    <a:pt x="0" y="461"/>
                    <a:pt x="168" y="628"/>
                    <a:pt x="356" y="628"/>
                  </a:cubicBezTo>
                  <a:lnTo>
                    <a:pt x="5252" y="628"/>
                  </a:lnTo>
                  <a:cubicBezTo>
                    <a:pt x="5461" y="628"/>
                    <a:pt x="5629" y="461"/>
                    <a:pt x="5629" y="251"/>
                  </a:cubicBezTo>
                  <a:lnTo>
                    <a:pt x="5629" y="0"/>
                  </a:lnTo>
                  <a:close/>
                </a:path>
              </a:pathLst>
            </a:custGeom>
            <a:solidFill>
              <a:srgbClr val="00E1D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9" name="Google Shape;9889;p38"/>
            <p:cNvSpPr/>
            <p:nvPr/>
          </p:nvSpPr>
          <p:spPr>
            <a:xfrm>
              <a:off x="4946425" y="2212613"/>
              <a:ext cx="267850" cy="32450"/>
            </a:xfrm>
            <a:custGeom>
              <a:avLst/>
              <a:gdLst/>
              <a:ahLst/>
              <a:cxnLst/>
              <a:rect l="l" t="t" r="r" b="b"/>
              <a:pathLst>
                <a:path w="10714" h="1298" extrusionOk="0">
                  <a:moveTo>
                    <a:pt x="5357" y="0"/>
                  </a:moveTo>
                  <a:cubicBezTo>
                    <a:pt x="2407" y="0"/>
                    <a:pt x="1" y="293"/>
                    <a:pt x="1" y="649"/>
                  </a:cubicBezTo>
                  <a:cubicBezTo>
                    <a:pt x="1" y="1004"/>
                    <a:pt x="2407" y="1297"/>
                    <a:pt x="5357" y="1297"/>
                  </a:cubicBezTo>
                  <a:cubicBezTo>
                    <a:pt x="8307" y="1297"/>
                    <a:pt x="10713" y="1004"/>
                    <a:pt x="10713" y="649"/>
                  </a:cubicBezTo>
                  <a:cubicBezTo>
                    <a:pt x="10713" y="293"/>
                    <a:pt x="8307" y="0"/>
                    <a:pt x="5357" y="0"/>
                  </a:cubicBezTo>
                  <a:close/>
                </a:path>
              </a:pathLst>
            </a:custGeom>
            <a:solidFill>
              <a:srgbClr val="218EF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0" name="Google Shape;9890;p38"/>
            <p:cNvSpPr/>
            <p:nvPr/>
          </p:nvSpPr>
          <p:spPr>
            <a:xfrm>
              <a:off x="5039525" y="1956813"/>
              <a:ext cx="14675" cy="109350"/>
            </a:xfrm>
            <a:custGeom>
              <a:avLst/>
              <a:gdLst/>
              <a:ahLst/>
              <a:cxnLst/>
              <a:rect l="l" t="t" r="r" b="b"/>
              <a:pathLst>
                <a:path w="587" h="4374" extrusionOk="0">
                  <a:moveTo>
                    <a:pt x="294" y="0"/>
                  </a:moveTo>
                  <a:cubicBezTo>
                    <a:pt x="127" y="0"/>
                    <a:pt x="1" y="147"/>
                    <a:pt x="1" y="293"/>
                  </a:cubicBezTo>
                  <a:lnTo>
                    <a:pt x="1" y="4080"/>
                  </a:lnTo>
                  <a:cubicBezTo>
                    <a:pt x="1" y="4248"/>
                    <a:pt x="127" y="4373"/>
                    <a:pt x="294" y="4373"/>
                  </a:cubicBezTo>
                  <a:cubicBezTo>
                    <a:pt x="440" y="4373"/>
                    <a:pt x="587" y="4248"/>
                    <a:pt x="587" y="4080"/>
                  </a:cubicBezTo>
                  <a:lnTo>
                    <a:pt x="587" y="293"/>
                  </a:lnTo>
                  <a:cubicBezTo>
                    <a:pt x="587" y="147"/>
                    <a:pt x="440" y="0"/>
                    <a:pt x="294" y="0"/>
                  </a:cubicBezTo>
                  <a:close/>
                </a:path>
              </a:pathLst>
            </a:custGeom>
            <a:solidFill>
              <a:srgbClr val="F1F1F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1" name="Google Shape;9891;p38"/>
            <p:cNvSpPr/>
            <p:nvPr/>
          </p:nvSpPr>
          <p:spPr>
            <a:xfrm>
              <a:off x="5039525" y="1913388"/>
              <a:ext cx="14675" cy="20425"/>
            </a:xfrm>
            <a:custGeom>
              <a:avLst/>
              <a:gdLst/>
              <a:ahLst/>
              <a:cxnLst/>
              <a:rect l="l" t="t" r="r" b="b"/>
              <a:pathLst>
                <a:path w="587" h="817" extrusionOk="0">
                  <a:moveTo>
                    <a:pt x="294" y="1"/>
                  </a:moveTo>
                  <a:cubicBezTo>
                    <a:pt x="127" y="1"/>
                    <a:pt x="1" y="147"/>
                    <a:pt x="1" y="294"/>
                  </a:cubicBezTo>
                  <a:lnTo>
                    <a:pt x="1" y="524"/>
                  </a:lnTo>
                  <a:cubicBezTo>
                    <a:pt x="1" y="691"/>
                    <a:pt x="127" y="817"/>
                    <a:pt x="294" y="817"/>
                  </a:cubicBezTo>
                  <a:cubicBezTo>
                    <a:pt x="440" y="817"/>
                    <a:pt x="587" y="691"/>
                    <a:pt x="587" y="524"/>
                  </a:cubicBezTo>
                  <a:lnTo>
                    <a:pt x="587" y="294"/>
                  </a:lnTo>
                  <a:cubicBezTo>
                    <a:pt x="566" y="147"/>
                    <a:pt x="440" y="1"/>
                    <a:pt x="294" y="1"/>
                  </a:cubicBezTo>
                  <a:close/>
                </a:path>
              </a:pathLst>
            </a:custGeom>
            <a:solidFill>
              <a:srgbClr val="F1F1F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2" name="Google Shape;9892;p38"/>
            <p:cNvSpPr/>
            <p:nvPr/>
          </p:nvSpPr>
          <p:spPr>
            <a:xfrm>
              <a:off x="4626200" y="1972513"/>
              <a:ext cx="445825" cy="467225"/>
            </a:xfrm>
            <a:custGeom>
              <a:avLst/>
              <a:gdLst/>
              <a:ahLst/>
              <a:cxnLst/>
              <a:rect l="l" t="t" r="r" b="b"/>
              <a:pathLst>
                <a:path w="17833" h="18689" extrusionOk="0">
                  <a:moveTo>
                    <a:pt x="6763" y="0"/>
                  </a:moveTo>
                  <a:lnTo>
                    <a:pt x="6763" y="6361"/>
                  </a:lnTo>
                  <a:cubicBezTo>
                    <a:pt x="6763" y="8662"/>
                    <a:pt x="2494" y="12994"/>
                    <a:pt x="1155" y="15944"/>
                  </a:cubicBezTo>
                  <a:cubicBezTo>
                    <a:pt x="1" y="18528"/>
                    <a:pt x="1960" y="18688"/>
                    <a:pt x="2464" y="18688"/>
                  </a:cubicBezTo>
                  <a:cubicBezTo>
                    <a:pt x="2536" y="18688"/>
                    <a:pt x="2578" y="18685"/>
                    <a:pt x="2578" y="18685"/>
                  </a:cubicBezTo>
                  <a:lnTo>
                    <a:pt x="15258" y="18685"/>
                  </a:lnTo>
                  <a:cubicBezTo>
                    <a:pt x="15258" y="18685"/>
                    <a:pt x="15300" y="18688"/>
                    <a:pt x="15371" y="18688"/>
                  </a:cubicBezTo>
                  <a:cubicBezTo>
                    <a:pt x="15876" y="18688"/>
                    <a:pt x="17832" y="18528"/>
                    <a:pt x="16660" y="15944"/>
                  </a:cubicBezTo>
                  <a:cubicBezTo>
                    <a:pt x="15341" y="12994"/>
                    <a:pt x="11073" y="8662"/>
                    <a:pt x="11073" y="6361"/>
                  </a:cubicBezTo>
                  <a:lnTo>
                    <a:pt x="11073" y="0"/>
                  </a:lnTo>
                  <a:close/>
                </a:path>
              </a:pathLst>
            </a:custGeom>
            <a:solidFill>
              <a:srgbClr val="00E1D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3" name="Google Shape;9893;p38"/>
            <p:cNvSpPr/>
            <p:nvPr/>
          </p:nvSpPr>
          <p:spPr>
            <a:xfrm>
              <a:off x="4644825" y="2297863"/>
              <a:ext cx="408650" cy="132950"/>
            </a:xfrm>
            <a:custGeom>
              <a:avLst/>
              <a:gdLst/>
              <a:ahLst/>
              <a:cxnLst/>
              <a:rect l="l" t="t" r="r" b="b"/>
              <a:pathLst>
                <a:path w="16346" h="5318" extrusionOk="0">
                  <a:moveTo>
                    <a:pt x="2816" y="1"/>
                  </a:moveTo>
                  <a:cubicBezTo>
                    <a:pt x="2147" y="879"/>
                    <a:pt x="1582" y="1800"/>
                    <a:pt x="1080" y="2783"/>
                  </a:cubicBezTo>
                  <a:cubicBezTo>
                    <a:pt x="0" y="5185"/>
                    <a:pt x="1885" y="5317"/>
                    <a:pt x="2314" y="5317"/>
                  </a:cubicBezTo>
                  <a:cubicBezTo>
                    <a:pt x="2367" y="5317"/>
                    <a:pt x="2398" y="5315"/>
                    <a:pt x="2398" y="5315"/>
                  </a:cubicBezTo>
                  <a:lnTo>
                    <a:pt x="13948" y="5315"/>
                  </a:lnTo>
                  <a:cubicBezTo>
                    <a:pt x="13948" y="5315"/>
                    <a:pt x="13979" y="5317"/>
                    <a:pt x="14032" y="5317"/>
                  </a:cubicBezTo>
                  <a:cubicBezTo>
                    <a:pt x="14461" y="5317"/>
                    <a:pt x="16346" y="5185"/>
                    <a:pt x="15266" y="2783"/>
                  </a:cubicBezTo>
                  <a:cubicBezTo>
                    <a:pt x="14764" y="1800"/>
                    <a:pt x="14178" y="858"/>
                    <a:pt x="13529" y="1"/>
                  </a:cubicBezTo>
                  <a:close/>
                </a:path>
              </a:pathLst>
            </a:custGeom>
            <a:solidFill>
              <a:srgbClr val="ED686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4" name="Google Shape;9894;p38"/>
            <p:cNvSpPr/>
            <p:nvPr/>
          </p:nvSpPr>
          <p:spPr>
            <a:xfrm>
              <a:off x="4778525" y="1931188"/>
              <a:ext cx="140725" cy="41350"/>
            </a:xfrm>
            <a:custGeom>
              <a:avLst/>
              <a:gdLst/>
              <a:ahLst/>
              <a:cxnLst/>
              <a:rect l="l" t="t" r="r" b="b"/>
              <a:pathLst>
                <a:path w="5629" h="1654" extrusionOk="0">
                  <a:moveTo>
                    <a:pt x="377" y="0"/>
                  </a:moveTo>
                  <a:cubicBezTo>
                    <a:pt x="167" y="0"/>
                    <a:pt x="0" y="168"/>
                    <a:pt x="0" y="377"/>
                  </a:cubicBezTo>
                  <a:lnTo>
                    <a:pt x="0" y="1276"/>
                  </a:lnTo>
                  <a:cubicBezTo>
                    <a:pt x="0" y="1486"/>
                    <a:pt x="167" y="1653"/>
                    <a:pt x="377" y="1653"/>
                  </a:cubicBezTo>
                  <a:lnTo>
                    <a:pt x="5252" y="1653"/>
                  </a:lnTo>
                  <a:cubicBezTo>
                    <a:pt x="5461" y="1653"/>
                    <a:pt x="5629" y="1486"/>
                    <a:pt x="5629" y="1276"/>
                  </a:cubicBezTo>
                  <a:lnTo>
                    <a:pt x="5629" y="377"/>
                  </a:lnTo>
                  <a:cubicBezTo>
                    <a:pt x="5629" y="168"/>
                    <a:pt x="5461" y="0"/>
                    <a:pt x="5252" y="0"/>
                  </a:cubicBezTo>
                  <a:close/>
                </a:path>
              </a:pathLst>
            </a:custGeom>
            <a:solidFill>
              <a:srgbClr val="00E1D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5" name="Google Shape;9895;p38"/>
            <p:cNvSpPr/>
            <p:nvPr/>
          </p:nvSpPr>
          <p:spPr>
            <a:xfrm>
              <a:off x="4778525" y="1956813"/>
              <a:ext cx="140725" cy="15725"/>
            </a:xfrm>
            <a:custGeom>
              <a:avLst/>
              <a:gdLst/>
              <a:ahLst/>
              <a:cxnLst/>
              <a:rect l="l" t="t" r="r" b="b"/>
              <a:pathLst>
                <a:path w="5629" h="629" extrusionOk="0">
                  <a:moveTo>
                    <a:pt x="0" y="0"/>
                  </a:moveTo>
                  <a:lnTo>
                    <a:pt x="0" y="251"/>
                  </a:lnTo>
                  <a:cubicBezTo>
                    <a:pt x="0" y="461"/>
                    <a:pt x="167" y="628"/>
                    <a:pt x="377" y="628"/>
                  </a:cubicBezTo>
                  <a:lnTo>
                    <a:pt x="5252" y="628"/>
                  </a:lnTo>
                  <a:cubicBezTo>
                    <a:pt x="5461" y="628"/>
                    <a:pt x="5629" y="461"/>
                    <a:pt x="5629" y="251"/>
                  </a:cubicBezTo>
                  <a:lnTo>
                    <a:pt x="5629" y="0"/>
                  </a:lnTo>
                  <a:close/>
                </a:path>
              </a:pathLst>
            </a:custGeom>
            <a:solidFill>
              <a:srgbClr val="00E1D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6" name="Google Shape;9896;p38"/>
            <p:cNvSpPr/>
            <p:nvPr/>
          </p:nvSpPr>
          <p:spPr>
            <a:xfrm>
              <a:off x="4715225" y="2281638"/>
              <a:ext cx="267325" cy="31950"/>
            </a:xfrm>
            <a:custGeom>
              <a:avLst/>
              <a:gdLst/>
              <a:ahLst/>
              <a:cxnLst/>
              <a:rect l="l" t="t" r="r" b="b"/>
              <a:pathLst>
                <a:path w="10693" h="1278" extrusionOk="0">
                  <a:moveTo>
                    <a:pt x="5357" y="1"/>
                  </a:moveTo>
                  <a:cubicBezTo>
                    <a:pt x="2386" y="1"/>
                    <a:pt x="0" y="273"/>
                    <a:pt x="0" y="650"/>
                  </a:cubicBezTo>
                  <a:cubicBezTo>
                    <a:pt x="0" y="1005"/>
                    <a:pt x="2386" y="1277"/>
                    <a:pt x="5357" y="1277"/>
                  </a:cubicBezTo>
                  <a:cubicBezTo>
                    <a:pt x="8307" y="1277"/>
                    <a:pt x="10692" y="1005"/>
                    <a:pt x="10692" y="650"/>
                  </a:cubicBezTo>
                  <a:cubicBezTo>
                    <a:pt x="10692" y="273"/>
                    <a:pt x="8307" y="1"/>
                    <a:pt x="5357" y="1"/>
                  </a:cubicBezTo>
                  <a:close/>
                </a:path>
              </a:pathLst>
            </a:custGeom>
            <a:solidFill>
              <a:srgbClr val="FB212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7" name="Google Shape;9897;p38"/>
            <p:cNvSpPr/>
            <p:nvPr/>
          </p:nvSpPr>
          <p:spPr>
            <a:xfrm>
              <a:off x="4807800" y="2025863"/>
              <a:ext cx="14675" cy="108825"/>
            </a:xfrm>
            <a:custGeom>
              <a:avLst/>
              <a:gdLst/>
              <a:ahLst/>
              <a:cxnLst/>
              <a:rect l="l" t="t" r="r" b="b"/>
              <a:pathLst>
                <a:path w="587" h="4353" extrusionOk="0">
                  <a:moveTo>
                    <a:pt x="294" y="0"/>
                  </a:moveTo>
                  <a:cubicBezTo>
                    <a:pt x="147" y="0"/>
                    <a:pt x="1" y="126"/>
                    <a:pt x="1" y="293"/>
                  </a:cubicBezTo>
                  <a:lnTo>
                    <a:pt x="1" y="4059"/>
                  </a:lnTo>
                  <a:cubicBezTo>
                    <a:pt x="1" y="4227"/>
                    <a:pt x="147" y="4352"/>
                    <a:pt x="294" y="4352"/>
                  </a:cubicBezTo>
                  <a:cubicBezTo>
                    <a:pt x="461" y="4352"/>
                    <a:pt x="587" y="4227"/>
                    <a:pt x="587" y="4059"/>
                  </a:cubicBezTo>
                  <a:lnTo>
                    <a:pt x="587" y="293"/>
                  </a:lnTo>
                  <a:cubicBezTo>
                    <a:pt x="587" y="126"/>
                    <a:pt x="461" y="0"/>
                    <a:pt x="294" y="0"/>
                  </a:cubicBezTo>
                  <a:close/>
                </a:path>
              </a:pathLst>
            </a:custGeom>
            <a:solidFill>
              <a:srgbClr val="F1F1F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8" name="Google Shape;9898;p38"/>
            <p:cNvSpPr/>
            <p:nvPr/>
          </p:nvSpPr>
          <p:spPr>
            <a:xfrm>
              <a:off x="4807800" y="1982438"/>
              <a:ext cx="14675" cy="20425"/>
            </a:xfrm>
            <a:custGeom>
              <a:avLst/>
              <a:gdLst/>
              <a:ahLst/>
              <a:cxnLst/>
              <a:rect l="l" t="t" r="r" b="b"/>
              <a:pathLst>
                <a:path w="587" h="817" extrusionOk="0">
                  <a:moveTo>
                    <a:pt x="294" y="1"/>
                  </a:moveTo>
                  <a:cubicBezTo>
                    <a:pt x="147" y="1"/>
                    <a:pt x="1" y="126"/>
                    <a:pt x="1" y="294"/>
                  </a:cubicBezTo>
                  <a:lnTo>
                    <a:pt x="1" y="524"/>
                  </a:lnTo>
                  <a:cubicBezTo>
                    <a:pt x="1" y="670"/>
                    <a:pt x="147" y="817"/>
                    <a:pt x="294" y="817"/>
                  </a:cubicBezTo>
                  <a:cubicBezTo>
                    <a:pt x="461" y="817"/>
                    <a:pt x="587" y="670"/>
                    <a:pt x="587" y="524"/>
                  </a:cubicBezTo>
                  <a:lnTo>
                    <a:pt x="587" y="294"/>
                  </a:lnTo>
                  <a:cubicBezTo>
                    <a:pt x="587" y="126"/>
                    <a:pt x="461" y="1"/>
                    <a:pt x="294" y="1"/>
                  </a:cubicBezTo>
                  <a:close/>
                </a:path>
              </a:pathLst>
            </a:custGeom>
            <a:solidFill>
              <a:srgbClr val="F1F1F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9" name="Google Shape;9899;p38"/>
            <p:cNvSpPr/>
            <p:nvPr/>
          </p:nvSpPr>
          <p:spPr>
            <a:xfrm>
              <a:off x="4857563" y="1903988"/>
              <a:ext cx="446075" cy="467200"/>
            </a:xfrm>
            <a:custGeom>
              <a:avLst/>
              <a:gdLst/>
              <a:ahLst/>
              <a:cxnLst/>
              <a:rect l="l" t="t" r="r" b="b"/>
              <a:pathLst>
                <a:path w="17843" h="18688" extrusionOk="0">
                  <a:moveTo>
                    <a:pt x="6777" y="0"/>
                  </a:moveTo>
                  <a:lnTo>
                    <a:pt x="6777" y="6340"/>
                  </a:lnTo>
                  <a:cubicBezTo>
                    <a:pt x="6777" y="8662"/>
                    <a:pt x="2508" y="12994"/>
                    <a:pt x="1169" y="15923"/>
                  </a:cubicBezTo>
                  <a:cubicBezTo>
                    <a:pt x="0" y="18539"/>
                    <a:pt x="2024" y="18687"/>
                    <a:pt x="2497" y="18687"/>
                  </a:cubicBezTo>
                  <a:cubicBezTo>
                    <a:pt x="2557" y="18687"/>
                    <a:pt x="2592" y="18685"/>
                    <a:pt x="2592" y="18685"/>
                  </a:cubicBezTo>
                  <a:lnTo>
                    <a:pt x="15251" y="18685"/>
                  </a:lnTo>
                  <a:cubicBezTo>
                    <a:pt x="15251" y="18685"/>
                    <a:pt x="15286" y="18687"/>
                    <a:pt x="15346" y="18687"/>
                  </a:cubicBezTo>
                  <a:cubicBezTo>
                    <a:pt x="15819" y="18687"/>
                    <a:pt x="17843" y="18539"/>
                    <a:pt x="16674" y="15923"/>
                  </a:cubicBezTo>
                  <a:cubicBezTo>
                    <a:pt x="15335" y="12994"/>
                    <a:pt x="11066" y="8662"/>
                    <a:pt x="11066" y="6340"/>
                  </a:cubicBezTo>
                  <a:lnTo>
                    <a:pt x="110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0" name="Google Shape;9900;p38"/>
            <p:cNvSpPr/>
            <p:nvPr/>
          </p:nvSpPr>
          <p:spPr>
            <a:xfrm>
              <a:off x="4876563" y="2228813"/>
              <a:ext cx="408075" cy="132950"/>
            </a:xfrm>
            <a:custGeom>
              <a:avLst/>
              <a:gdLst/>
              <a:ahLst/>
              <a:cxnLst/>
              <a:rect l="l" t="t" r="r" b="b"/>
              <a:pathLst>
                <a:path w="16323" h="5318" extrusionOk="0">
                  <a:moveTo>
                    <a:pt x="2795" y="1"/>
                  </a:moveTo>
                  <a:cubicBezTo>
                    <a:pt x="2146" y="879"/>
                    <a:pt x="1560" y="1821"/>
                    <a:pt x="1079" y="2804"/>
                  </a:cubicBezTo>
                  <a:cubicBezTo>
                    <a:pt x="0" y="5185"/>
                    <a:pt x="1864" y="5317"/>
                    <a:pt x="2292" y="5317"/>
                  </a:cubicBezTo>
                  <a:cubicBezTo>
                    <a:pt x="2345" y="5317"/>
                    <a:pt x="2376" y="5315"/>
                    <a:pt x="2376" y="5315"/>
                  </a:cubicBezTo>
                  <a:lnTo>
                    <a:pt x="13947" y="5315"/>
                  </a:lnTo>
                  <a:cubicBezTo>
                    <a:pt x="13947" y="5315"/>
                    <a:pt x="13978" y="5317"/>
                    <a:pt x="14031" y="5317"/>
                  </a:cubicBezTo>
                  <a:cubicBezTo>
                    <a:pt x="14459" y="5317"/>
                    <a:pt x="16323" y="5185"/>
                    <a:pt x="15244" y="2804"/>
                  </a:cubicBezTo>
                  <a:cubicBezTo>
                    <a:pt x="14763" y="1821"/>
                    <a:pt x="14177" y="879"/>
                    <a:pt x="135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1" name="Google Shape;9901;p38"/>
            <p:cNvSpPr/>
            <p:nvPr/>
          </p:nvSpPr>
          <p:spPr>
            <a:xfrm>
              <a:off x="5010238" y="1862663"/>
              <a:ext cx="140725" cy="41350"/>
            </a:xfrm>
            <a:custGeom>
              <a:avLst/>
              <a:gdLst/>
              <a:ahLst/>
              <a:cxnLst/>
              <a:rect l="l" t="t" r="r" b="b"/>
              <a:pathLst>
                <a:path w="5629" h="1654" extrusionOk="0">
                  <a:moveTo>
                    <a:pt x="356" y="0"/>
                  </a:moveTo>
                  <a:cubicBezTo>
                    <a:pt x="168" y="0"/>
                    <a:pt x="0" y="168"/>
                    <a:pt x="0" y="377"/>
                  </a:cubicBezTo>
                  <a:lnTo>
                    <a:pt x="0" y="1276"/>
                  </a:lnTo>
                  <a:cubicBezTo>
                    <a:pt x="0" y="1486"/>
                    <a:pt x="168" y="1653"/>
                    <a:pt x="356" y="1653"/>
                  </a:cubicBezTo>
                  <a:lnTo>
                    <a:pt x="5252" y="1653"/>
                  </a:lnTo>
                  <a:cubicBezTo>
                    <a:pt x="5461" y="1653"/>
                    <a:pt x="5629" y="1486"/>
                    <a:pt x="5629" y="1276"/>
                  </a:cubicBezTo>
                  <a:lnTo>
                    <a:pt x="5629" y="377"/>
                  </a:lnTo>
                  <a:cubicBezTo>
                    <a:pt x="5629" y="168"/>
                    <a:pt x="5461" y="0"/>
                    <a:pt x="52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2" name="Google Shape;9902;p38"/>
            <p:cNvSpPr/>
            <p:nvPr/>
          </p:nvSpPr>
          <p:spPr>
            <a:xfrm>
              <a:off x="5010238" y="1888288"/>
              <a:ext cx="140725" cy="15725"/>
            </a:xfrm>
            <a:custGeom>
              <a:avLst/>
              <a:gdLst/>
              <a:ahLst/>
              <a:cxnLst/>
              <a:rect l="l" t="t" r="r" b="b"/>
              <a:pathLst>
                <a:path w="5629" h="629" extrusionOk="0">
                  <a:moveTo>
                    <a:pt x="0" y="0"/>
                  </a:moveTo>
                  <a:lnTo>
                    <a:pt x="0" y="251"/>
                  </a:lnTo>
                  <a:cubicBezTo>
                    <a:pt x="0" y="461"/>
                    <a:pt x="168" y="628"/>
                    <a:pt x="356" y="628"/>
                  </a:cubicBezTo>
                  <a:lnTo>
                    <a:pt x="5252" y="628"/>
                  </a:lnTo>
                  <a:cubicBezTo>
                    <a:pt x="5461" y="628"/>
                    <a:pt x="5629" y="461"/>
                    <a:pt x="5629" y="251"/>
                  </a:cubicBezTo>
                  <a:lnTo>
                    <a:pt x="562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3" name="Google Shape;9903;p38"/>
            <p:cNvSpPr/>
            <p:nvPr/>
          </p:nvSpPr>
          <p:spPr>
            <a:xfrm>
              <a:off x="4946413" y="2212613"/>
              <a:ext cx="267850" cy="32450"/>
            </a:xfrm>
            <a:custGeom>
              <a:avLst/>
              <a:gdLst/>
              <a:ahLst/>
              <a:cxnLst/>
              <a:rect l="l" t="t" r="r" b="b"/>
              <a:pathLst>
                <a:path w="10714" h="1298" extrusionOk="0">
                  <a:moveTo>
                    <a:pt x="5357" y="0"/>
                  </a:moveTo>
                  <a:cubicBezTo>
                    <a:pt x="2407" y="0"/>
                    <a:pt x="1" y="293"/>
                    <a:pt x="1" y="649"/>
                  </a:cubicBezTo>
                  <a:cubicBezTo>
                    <a:pt x="1" y="1004"/>
                    <a:pt x="2407" y="1297"/>
                    <a:pt x="5357" y="1297"/>
                  </a:cubicBezTo>
                  <a:cubicBezTo>
                    <a:pt x="8307" y="1297"/>
                    <a:pt x="10713" y="1004"/>
                    <a:pt x="10713" y="649"/>
                  </a:cubicBezTo>
                  <a:cubicBezTo>
                    <a:pt x="10713" y="293"/>
                    <a:pt x="8307" y="0"/>
                    <a:pt x="53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4" name="Google Shape;9904;p38"/>
            <p:cNvSpPr/>
            <p:nvPr/>
          </p:nvSpPr>
          <p:spPr>
            <a:xfrm>
              <a:off x="5039513" y="1956813"/>
              <a:ext cx="14675" cy="109350"/>
            </a:xfrm>
            <a:custGeom>
              <a:avLst/>
              <a:gdLst/>
              <a:ahLst/>
              <a:cxnLst/>
              <a:rect l="l" t="t" r="r" b="b"/>
              <a:pathLst>
                <a:path w="587" h="4374" extrusionOk="0">
                  <a:moveTo>
                    <a:pt x="294" y="0"/>
                  </a:moveTo>
                  <a:cubicBezTo>
                    <a:pt x="127" y="0"/>
                    <a:pt x="1" y="147"/>
                    <a:pt x="1" y="293"/>
                  </a:cubicBezTo>
                  <a:lnTo>
                    <a:pt x="1" y="4080"/>
                  </a:lnTo>
                  <a:cubicBezTo>
                    <a:pt x="1" y="4248"/>
                    <a:pt x="127" y="4373"/>
                    <a:pt x="294" y="4373"/>
                  </a:cubicBezTo>
                  <a:cubicBezTo>
                    <a:pt x="440" y="4373"/>
                    <a:pt x="587" y="4248"/>
                    <a:pt x="587" y="4080"/>
                  </a:cubicBezTo>
                  <a:lnTo>
                    <a:pt x="587" y="293"/>
                  </a:lnTo>
                  <a:cubicBezTo>
                    <a:pt x="587" y="147"/>
                    <a:pt x="440" y="0"/>
                    <a:pt x="294"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5" name="Google Shape;9905;p38"/>
            <p:cNvSpPr/>
            <p:nvPr/>
          </p:nvSpPr>
          <p:spPr>
            <a:xfrm>
              <a:off x="5039513" y="1913388"/>
              <a:ext cx="14675" cy="20425"/>
            </a:xfrm>
            <a:custGeom>
              <a:avLst/>
              <a:gdLst/>
              <a:ahLst/>
              <a:cxnLst/>
              <a:rect l="l" t="t" r="r" b="b"/>
              <a:pathLst>
                <a:path w="587" h="817" extrusionOk="0">
                  <a:moveTo>
                    <a:pt x="294" y="1"/>
                  </a:moveTo>
                  <a:cubicBezTo>
                    <a:pt x="127" y="1"/>
                    <a:pt x="1" y="147"/>
                    <a:pt x="1" y="294"/>
                  </a:cubicBezTo>
                  <a:lnTo>
                    <a:pt x="1" y="524"/>
                  </a:lnTo>
                  <a:cubicBezTo>
                    <a:pt x="1" y="691"/>
                    <a:pt x="127" y="817"/>
                    <a:pt x="294" y="817"/>
                  </a:cubicBezTo>
                  <a:cubicBezTo>
                    <a:pt x="440" y="817"/>
                    <a:pt x="587" y="691"/>
                    <a:pt x="587" y="524"/>
                  </a:cubicBezTo>
                  <a:lnTo>
                    <a:pt x="587" y="294"/>
                  </a:lnTo>
                  <a:cubicBezTo>
                    <a:pt x="566" y="147"/>
                    <a:pt x="440" y="1"/>
                    <a:pt x="294"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6" name="Google Shape;9906;p38"/>
            <p:cNvSpPr/>
            <p:nvPr/>
          </p:nvSpPr>
          <p:spPr>
            <a:xfrm>
              <a:off x="4626188" y="1972513"/>
              <a:ext cx="445825" cy="467225"/>
            </a:xfrm>
            <a:custGeom>
              <a:avLst/>
              <a:gdLst/>
              <a:ahLst/>
              <a:cxnLst/>
              <a:rect l="l" t="t" r="r" b="b"/>
              <a:pathLst>
                <a:path w="17833" h="18689" extrusionOk="0">
                  <a:moveTo>
                    <a:pt x="6763" y="0"/>
                  </a:moveTo>
                  <a:lnTo>
                    <a:pt x="6763" y="6361"/>
                  </a:lnTo>
                  <a:cubicBezTo>
                    <a:pt x="6763" y="8662"/>
                    <a:pt x="2494" y="12994"/>
                    <a:pt x="1155" y="15944"/>
                  </a:cubicBezTo>
                  <a:cubicBezTo>
                    <a:pt x="1" y="18528"/>
                    <a:pt x="1960" y="18688"/>
                    <a:pt x="2464" y="18688"/>
                  </a:cubicBezTo>
                  <a:cubicBezTo>
                    <a:pt x="2536" y="18688"/>
                    <a:pt x="2578" y="18685"/>
                    <a:pt x="2578" y="18685"/>
                  </a:cubicBezTo>
                  <a:lnTo>
                    <a:pt x="15258" y="18685"/>
                  </a:lnTo>
                  <a:cubicBezTo>
                    <a:pt x="15258" y="18685"/>
                    <a:pt x="15300" y="18688"/>
                    <a:pt x="15371" y="18688"/>
                  </a:cubicBezTo>
                  <a:cubicBezTo>
                    <a:pt x="15876" y="18688"/>
                    <a:pt x="17832" y="18528"/>
                    <a:pt x="16660" y="15944"/>
                  </a:cubicBezTo>
                  <a:cubicBezTo>
                    <a:pt x="15341" y="12994"/>
                    <a:pt x="11073" y="8662"/>
                    <a:pt x="11073" y="6361"/>
                  </a:cubicBezTo>
                  <a:lnTo>
                    <a:pt x="1107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7" name="Google Shape;9907;p38"/>
            <p:cNvSpPr/>
            <p:nvPr/>
          </p:nvSpPr>
          <p:spPr>
            <a:xfrm>
              <a:off x="4644813" y="2297863"/>
              <a:ext cx="408650" cy="132950"/>
            </a:xfrm>
            <a:custGeom>
              <a:avLst/>
              <a:gdLst/>
              <a:ahLst/>
              <a:cxnLst/>
              <a:rect l="l" t="t" r="r" b="b"/>
              <a:pathLst>
                <a:path w="16346" h="5318" extrusionOk="0">
                  <a:moveTo>
                    <a:pt x="2816" y="1"/>
                  </a:moveTo>
                  <a:cubicBezTo>
                    <a:pt x="2147" y="879"/>
                    <a:pt x="1582" y="1800"/>
                    <a:pt x="1080" y="2783"/>
                  </a:cubicBezTo>
                  <a:cubicBezTo>
                    <a:pt x="0" y="5185"/>
                    <a:pt x="1885" y="5317"/>
                    <a:pt x="2314" y="5317"/>
                  </a:cubicBezTo>
                  <a:cubicBezTo>
                    <a:pt x="2367" y="5317"/>
                    <a:pt x="2398" y="5315"/>
                    <a:pt x="2398" y="5315"/>
                  </a:cubicBezTo>
                  <a:lnTo>
                    <a:pt x="13948" y="5315"/>
                  </a:lnTo>
                  <a:cubicBezTo>
                    <a:pt x="13948" y="5315"/>
                    <a:pt x="13979" y="5317"/>
                    <a:pt x="14032" y="5317"/>
                  </a:cubicBezTo>
                  <a:cubicBezTo>
                    <a:pt x="14461" y="5317"/>
                    <a:pt x="16346" y="5185"/>
                    <a:pt x="15266" y="2783"/>
                  </a:cubicBezTo>
                  <a:cubicBezTo>
                    <a:pt x="14764" y="1800"/>
                    <a:pt x="14178" y="858"/>
                    <a:pt x="135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8" name="Google Shape;9908;p38"/>
            <p:cNvSpPr/>
            <p:nvPr/>
          </p:nvSpPr>
          <p:spPr>
            <a:xfrm>
              <a:off x="4778513" y="1931188"/>
              <a:ext cx="140725" cy="41350"/>
            </a:xfrm>
            <a:custGeom>
              <a:avLst/>
              <a:gdLst/>
              <a:ahLst/>
              <a:cxnLst/>
              <a:rect l="l" t="t" r="r" b="b"/>
              <a:pathLst>
                <a:path w="5629" h="1654" extrusionOk="0">
                  <a:moveTo>
                    <a:pt x="377" y="0"/>
                  </a:moveTo>
                  <a:cubicBezTo>
                    <a:pt x="167" y="0"/>
                    <a:pt x="0" y="168"/>
                    <a:pt x="0" y="377"/>
                  </a:cubicBezTo>
                  <a:lnTo>
                    <a:pt x="0" y="1276"/>
                  </a:lnTo>
                  <a:cubicBezTo>
                    <a:pt x="0" y="1486"/>
                    <a:pt x="167" y="1653"/>
                    <a:pt x="377" y="1653"/>
                  </a:cubicBezTo>
                  <a:lnTo>
                    <a:pt x="5252" y="1653"/>
                  </a:lnTo>
                  <a:cubicBezTo>
                    <a:pt x="5461" y="1653"/>
                    <a:pt x="5629" y="1486"/>
                    <a:pt x="5629" y="1276"/>
                  </a:cubicBezTo>
                  <a:lnTo>
                    <a:pt x="5629" y="377"/>
                  </a:lnTo>
                  <a:cubicBezTo>
                    <a:pt x="5629" y="168"/>
                    <a:pt x="5461" y="0"/>
                    <a:pt x="52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9" name="Google Shape;9909;p38"/>
            <p:cNvSpPr/>
            <p:nvPr/>
          </p:nvSpPr>
          <p:spPr>
            <a:xfrm>
              <a:off x="4778513" y="1956813"/>
              <a:ext cx="140725" cy="15725"/>
            </a:xfrm>
            <a:custGeom>
              <a:avLst/>
              <a:gdLst/>
              <a:ahLst/>
              <a:cxnLst/>
              <a:rect l="l" t="t" r="r" b="b"/>
              <a:pathLst>
                <a:path w="5629" h="629" extrusionOk="0">
                  <a:moveTo>
                    <a:pt x="0" y="0"/>
                  </a:moveTo>
                  <a:lnTo>
                    <a:pt x="0" y="251"/>
                  </a:lnTo>
                  <a:cubicBezTo>
                    <a:pt x="0" y="461"/>
                    <a:pt x="167" y="628"/>
                    <a:pt x="377" y="628"/>
                  </a:cubicBezTo>
                  <a:lnTo>
                    <a:pt x="5252" y="628"/>
                  </a:lnTo>
                  <a:cubicBezTo>
                    <a:pt x="5461" y="628"/>
                    <a:pt x="5629" y="461"/>
                    <a:pt x="5629" y="251"/>
                  </a:cubicBezTo>
                  <a:lnTo>
                    <a:pt x="562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0" name="Google Shape;9910;p38"/>
            <p:cNvSpPr/>
            <p:nvPr/>
          </p:nvSpPr>
          <p:spPr>
            <a:xfrm>
              <a:off x="4715213" y="2281638"/>
              <a:ext cx="267325" cy="31950"/>
            </a:xfrm>
            <a:custGeom>
              <a:avLst/>
              <a:gdLst/>
              <a:ahLst/>
              <a:cxnLst/>
              <a:rect l="l" t="t" r="r" b="b"/>
              <a:pathLst>
                <a:path w="10693" h="1278" extrusionOk="0">
                  <a:moveTo>
                    <a:pt x="5357" y="1"/>
                  </a:moveTo>
                  <a:cubicBezTo>
                    <a:pt x="2386" y="1"/>
                    <a:pt x="0" y="273"/>
                    <a:pt x="0" y="650"/>
                  </a:cubicBezTo>
                  <a:cubicBezTo>
                    <a:pt x="0" y="1005"/>
                    <a:pt x="2386" y="1277"/>
                    <a:pt x="5357" y="1277"/>
                  </a:cubicBezTo>
                  <a:cubicBezTo>
                    <a:pt x="8307" y="1277"/>
                    <a:pt x="10692" y="1005"/>
                    <a:pt x="10692" y="650"/>
                  </a:cubicBezTo>
                  <a:cubicBezTo>
                    <a:pt x="10692" y="273"/>
                    <a:pt x="8307" y="1"/>
                    <a:pt x="53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1" name="Google Shape;9911;p38"/>
            <p:cNvSpPr/>
            <p:nvPr/>
          </p:nvSpPr>
          <p:spPr>
            <a:xfrm>
              <a:off x="4807788" y="2025863"/>
              <a:ext cx="14675" cy="108825"/>
            </a:xfrm>
            <a:custGeom>
              <a:avLst/>
              <a:gdLst/>
              <a:ahLst/>
              <a:cxnLst/>
              <a:rect l="l" t="t" r="r" b="b"/>
              <a:pathLst>
                <a:path w="587" h="4353" extrusionOk="0">
                  <a:moveTo>
                    <a:pt x="294" y="0"/>
                  </a:moveTo>
                  <a:cubicBezTo>
                    <a:pt x="147" y="0"/>
                    <a:pt x="1" y="126"/>
                    <a:pt x="1" y="293"/>
                  </a:cubicBezTo>
                  <a:lnTo>
                    <a:pt x="1" y="4059"/>
                  </a:lnTo>
                  <a:cubicBezTo>
                    <a:pt x="1" y="4227"/>
                    <a:pt x="147" y="4352"/>
                    <a:pt x="294" y="4352"/>
                  </a:cubicBezTo>
                  <a:cubicBezTo>
                    <a:pt x="461" y="4352"/>
                    <a:pt x="587" y="4227"/>
                    <a:pt x="587" y="4059"/>
                  </a:cubicBezTo>
                  <a:lnTo>
                    <a:pt x="587" y="293"/>
                  </a:lnTo>
                  <a:cubicBezTo>
                    <a:pt x="587" y="126"/>
                    <a:pt x="461" y="0"/>
                    <a:pt x="294"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2" name="Google Shape;9912;p38"/>
            <p:cNvSpPr/>
            <p:nvPr/>
          </p:nvSpPr>
          <p:spPr>
            <a:xfrm>
              <a:off x="4807788" y="1982438"/>
              <a:ext cx="14675" cy="20425"/>
            </a:xfrm>
            <a:custGeom>
              <a:avLst/>
              <a:gdLst/>
              <a:ahLst/>
              <a:cxnLst/>
              <a:rect l="l" t="t" r="r" b="b"/>
              <a:pathLst>
                <a:path w="587" h="817" extrusionOk="0">
                  <a:moveTo>
                    <a:pt x="294" y="1"/>
                  </a:moveTo>
                  <a:cubicBezTo>
                    <a:pt x="147" y="1"/>
                    <a:pt x="1" y="126"/>
                    <a:pt x="1" y="294"/>
                  </a:cubicBezTo>
                  <a:lnTo>
                    <a:pt x="1" y="524"/>
                  </a:lnTo>
                  <a:cubicBezTo>
                    <a:pt x="1" y="670"/>
                    <a:pt x="147" y="817"/>
                    <a:pt x="294" y="817"/>
                  </a:cubicBezTo>
                  <a:cubicBezTo>
                    <a:pt x="461" y="817"/>
                    <a:pt x="587" y="670"/>
                    <a:pt x="587" y="524"/>
                  </a:cubicBezTo>
                  <a:lnTo>
                    <a:pt x="587" y="294"/>
                  </a:lnTo>
                  <a:cubicBezTo>
                    <a:pt x="587" y="126"/>
                    <a:pt x="461" y="1"/>
                    <a:pt x="294"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37"/>
        <p:cNvGrpSpPr/>
        <p:nvPr/>
      </p:nvGrpSpPr>
      <p:grpSpPr>
        <a:xfrm>
          <a:off x="0" y="0"/>
          <a:ext cx="0" cy="0"/>
          <a:chOff x="0" y="0"/>
          <a:chExt cx="0" cy="0"/>
        </a:xfrm>
      </p:grpSpPr>
      <p:grpSp>
        <p:nvGrpSpPr>
          <p:cNvPr id="438" name="Google Shape;438;p3"/>
          <p:cNvGrpSpPr/>
          <p:nvPr/>
        </p:nvGrpSpPr>
        <p:grpSpPr>
          <a:xfrm>
            <a:off x="-74625" y="-50562"/>
            <a:ext cx="9142425" cy="5233800"/>
            <a:chOff x="-119900" y="-50550"/>
            <a:chExt cx="9142425" cy="5233800"/>
          </a:xfrm>
        </p:grpSpPr>
        <p:sp>
          <p:nvSpPr>
            <p:cNvPr id="439" name="Google Shape;439;p3"/>
            <p:cNvSpPr/>
            <p:nvPr/>
          </p:nvSpPr>
          <p:spPr>
            <a:xfrm>
              <a:off x="-119900" y="-50550"/>
              <a:ext cx="8714100" cy="5233800"/>
            </a:xfrm>
            <a:prstGeom prst="rect">
              <a:avLst/>
            </a:prstGeom>
            <a:solidFill>
              <a:schemeClr val="accent3"/>
            </a:solidFill>
            <a:ln>
              <a:noFill/>
            </a:ln>
            <a:effectLst>
              <a:outerShdw blurRad="28575" dist="38100" dir="2400000"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
            <p:cNvSpPr/>
            <p:nvPr/>
          </p:nvSpPr>
          <p:spPr>
            <a:xfrm rot="5400000">
              <a:off x="8278075" y="3908300"/>
              <a:ext cx="1053300" cy="435600"/>
            </a:xfrm>
            <a:prstGeom prst="round2SameRect">
              <a:avLst>
                <a:gd name="adj1" fmla="val 16667"/>
                <a:gd name="adj2" fmla="val 0"/>
              </a:avLst>
            </a:prstGeom>
            <a:solidFill>
              <a:schemeClr val="accent3"/>
            </a:solidFill>
            <a:ln>
              <a:noFill/>
            </a:ln>
            <a:effectLst>
              <a:outerShdw blurRad="28575" dist="38100" dir="2400000"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1" name="Google Shape;441;p3"/>
          <p:cNvGrpSpPr/>
          <p:nvPr/>
        </p:nvGrpSpPr>
        <p:grpSpPr>
          <a:xfrm>
            <a:off x="-314850" y="-50562"/>
            <a:ext cx="9142400" cy="5233800"/>
            <a:chOff x="-119900" y="-50550"/>
            <a:chExt cx="9142400" cy="5233800"/>
          </a:xfrm>
        </p:grpSpPr>
        <p:sp>
          <p:nvSpPr>
            <p:cNvPr id="442" name="Google Shape;442;p3"/>
            <p:cNvSpPr/>
            <p:nvPr/>
          </p:nvSpPr>
          <p:spPr>
            <a:xfrm>
              <a:off x="-119900" y="-50550"/>
              <a:ext cx="8714100" cy="5233800"/>
            </a:xfrm>
            <a:prstGeom prst="rect">
              <a:avLst/>
            </a:prstGeom>
            <a:solidFill>
              <a:schemeClr val="lt2"/>
            </a:solidFill>
            <a:ln>
              <a:noFill/>
            </a:ln>
            <a:effectLst>
              <a:outerShdw blurRad="28575" dist="38100" dir="2400000"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
            <p:cNvSpPr/>
            <p:nvPr/>
          </p:nvSpPr>
          <p:spPr>
            <a:xfrm rot="5400000">
              <a:off x="8278050" y="2687875"/>
              <a:ext cx="1053300" cy="435600"/>
            </a:xfrm>
            <a:prstGeom prst="round2SameRect">
              <a:avLst>
                <a:gd name="adj1" fmla="val 16667"/>
                <a:gd name="adj2" fmla="val 0"/>
              </a:avLst>
            </a:prstGeom>
            <a:solidFill>
              <a:schemeClr val="lt2"/>
            </a:solidFill>
            <a:ln>
              <a:noFill/>
            </a:ln>
            <a:effectLst>
              <a:outerShdw blurRad="28575" dist="38100" dir="2400000"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4" name="Google Shape;444;p3"/>
          <p:cNvGrpSpPr/>
          <p:nvPr/>
        </p:nvGrpSpPr>
        <p:grpSpPr>
          <a:xfrm>
            <a:off x="-553125" y="-50562"/>
            <a:ext cx="9143625" cy="5233800"/>
            <a:chOff x="-119900" y="-50550"/>
            <a:chExt cx="9143625" cy="5233800"/>
          </a:xfrm>
        </p:grpSpPr>
        <p:sp>
          <p:nvSpPr>
            <p:cNvPr id="445" name="Google Shape;445;p3"/>
            <p:cNvSpPr/>
            <p:nvPr/>
          </p:nvSpPr>
          <p:spPr>
            <a:xfrm>
              <a:off x="-119900" y="-50550"/>
              <a:ext cx="8714100" cy="5233800"/>
            </a:xfrm>
            <a:prstGeom prst="rect">
              <a:avLst/>
            </a:prstGeom>
            <a:solidFill>
              <a:schemeClr val="accent1"/>
            </a:solidFill>
            <a:ln>
              <a:noFill/>
            </a:ln>
            <a:effectLst>
              <a:outerShdw blurRad="28575" dist="28575" dir="2400000"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
            <p:cNvSpPr/>
            <p:nvPr/>
          </p:nvSpPr>
          <p:spPr>
            <a:xfrm rot="5400000">
              <a:off x="8279275" y="1471125"/>
              <a:ext cx="1053300" cy="435600"/>
            </a:xfrm>
            <a:prstGeom prst="round2SameRect">
              <a:avLst>
                <a:gd name="adj1" fmla="val 16667"/>
                <a:gd name="adj2" fmla="val 0"/>
              </a:avLst>
            </a:prstGeom>
            <a:solidFill>
              <a:schemeClr val="accent1"/>
            </a:solidFill>
            <a:ln>
              <a:noFill/>
            </a:ln>
            <a:effectLst>
              <a:outerShdw blurRad="28575" dist="28575" dir="2400000"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7" name="Google Shape;447;p3"/>
          <p:cNvSpPr txBox="1">
            <a:spLocks noGrp="1"/>
          </p:cNvSpPr>
          <p:nvPr>
            <p:ph type="title"/>
          </p:nvPr>
        </p:nvSpPr>
        <p:spPr>
          <a:xfrm>
            <a:off x="2599931" y="2767625"/>
            <a:ext cx="3079500" cy="669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200"/>
              <a:buNone/>
              <a:defRPr>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endParaRPr/>
          </a:p>
        </p:txBody>
      </p:sp>
      <p:sp>
        <p:nvSpPr>
          <p:cNvPr id="448" name="Google Shape;448;p3"/>
          <p:cNvSpPr txBox="1">
            <a:spLocks noGrp="1"/>
          </p:cNvSpPr>
          <p:nvPr>
            <p:ph type="subTitle" idx="1"/>
          </p:nvPr>
        </p:nvSpPr>
        <p:spPr>
          <a:xfrm>
            <a:off x="2808431" y="3518875"/>
            <a:ext cx="2662500" cy="454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2100"/>
              <a:buNone/>
              <a:defRPr sz="1400">
                <a:solidFill>
                  <a:schemeClr val="lt1"/>
                </a:solidFill>
                <a:latin typeface="Maven Pro"/>
                <a:ea typeface="Maven Pro"/>
                <a:cs typeface="Maven Pro"/>
                <a:sym typeface="Maven Pro"/>
              </a:defRPr>
            </a:lvl1pPr>
            <a:lvl2pPr lvl="1" rtl="0">
              <a:lnSpc>
                <a:spcPct val="100000"/>
              </a:lnSpc>
              <a:spcBef>
                <a:spcPts val="0"/>
              </a:spcBef>
              <a:spcAft>
                <a:spcPts val="0"/>
              </a:spcAft>
              <a:buClr>
                <a:schemeClr val="lt1"/>
              </a:buClr>
              <a:buSzPts val="2100"/>
              <a:buNone/>
              <a:defRPr sz="2100">
                <a:solidFill>
                  <a:schemeClr val="lt1"/>
                </a:solidFill>
              </a:defRPr>
            </a:lvl2pPr>
            <a:lvl3pPr lvl="2" rtl="0">
              <a:lnSpc>
                <a:spcPct val="100000"/>
              </a:lnSpc>
              <a:spcBef>
                <a:spcPts val="0"/>
              </a:spcBef>
              <a:spcAft>
                <a:spcPts val="0"/>
              </a:spcAft>
              <a:buClr>
                <a:schemeClr val="lt1"/>
              </a:buClr>
              <a:buSzPts val="2100"/>
              <a:buNone/>
              <a:defRPr sz="2100">
                <a:solidFill>
                  <a:schemeClr val="lt1"/>
                </a:solidFill>
              </a:defRPr>
            </a:lvl3pPr>
            <a:lvl4pPr lvl="3" rtl="0">
              <a:lnSpc>
                <a:spcPct val="100000"/>
              </a:lnSpc>
              <a:spcBef>
                <a:spcPts val="0"/>
              </a:spcBef>
              <a:spcAft>
                <a:spcPts val="0"/>
              </a:spcAft>
              <a:buClr>
                <a:schemeClr val="lt1"/>
              </a:buClr>
              <a:buSzPts val="2100"/>
              <a:buNone/>
              <a:defRPr sz="2100">
                <a:solidFill>
                  <a:schemeClr val="lt1"/>
                </a:solidFill>
              </a:defRPr>
            </a:lvl4pPr>
            <a:lvl5pPr lvl="4" rtl="0">
              <a:lnSpc>
                <a:spcPct val="100000"/>
              </a:lnSpc>
              <a:spcBef>
                <a:spcPts val="0"/>
              </a:spcBef>
              <a:spcAft>
                <a:spcPts val="0"/>
              </a:spcAft>
              <a:buClr>
                <a:schemeClr val="lt1"/>
              </a:buClr>
              <a:buSzPts val="2100"/>
              <a:buNone/>
              <a:defRPr sz="2100">
                <a:solidFill>
                  <a:schemeClr val="lt1"/>
                </a:solidFill>
              </a:defRPr>
            </a:lvl5pPr>
            <a:lvl6pPr lvl="5" rtl="0">
              <a:lnSpc>
                <a:spcPct val="100000"/>
              </a:lnSpc>
              <a:spcBef>
                <a:spcPts val="0"/>
              </a:spcBef>
              <a:spcAft>
                <a:spcPts val="0"/>
              </a:spcAft>
              <a:buClr>
                <a:schemeClr val="lt1"/>
              </a:buClr>
              <a:buSzPts val="2100"/>
              <a:buNone/>
              <a:defRPr sz="2100">
                <a:solidFill>
                  <a:schemeClr val="lt1"/>
                </a:solidFill>
              </a:defRPr>
            </a:lvl6pPr>
            <a:lvl7pPr lvl="6" rtl="0">
              <a:lnSpc>
                <a:spcPct val="100000"/>
              </a:lnSpc>
              <a:spcBef>
                <a:spcPts val="0"/>
              </a:spcBef>
              <a:spcAft>
                <a:spcPts val="0"/>
              </a:spcAft>
              <a:buClr>
                <a:schemeClr val="lt1"/>
              </a:buClr>
              <a:buSzPts val="2100"/>
              <a:buNone/>
              <a:defRPr sz="2100">
                <a:solidFill>
                  <a:schemeClr val="lt1"/>
                </a:solidFill>
              </a:defRPr>
            </a:lvl7pPr>
            <a:lvl8pPr lvl="7" rtl="0">
              <a:lnSpc>
                <a:spcPct val="100000"/>
              </a:lnSpc>
              <a:spcBef>
                <a:spcPts val="0"/>
              </a:spcBef>
              <a:spcAft>
                <a:spcPts val="0"/>
              </a:spcAft>
              <a:buClr>
                <a:schemeClr val="lt1"/>
              </a:buClr>
              <a:buSzPts val="2100"/>
              <a:buNone/>
              <a:defRPr sz="2100">
                <a:solidFill>
                  <a:schemeClr val="lt1"/>
                </a:solidFill>
              </a:defRPr>
            </a:lvl8pPr>
            <a:lvl9pPr lvl="8" rtl="0">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449" name="Google Shape;449;p3"/>
          <p:cNvSpPr txBox="1">
            <a:spLocks noGrp="1"/>
          </p:cNvSpPr>
          <p:nvPr>
            <p:ph type="title" idx="2" hasCustomPrompt="1"/>
          </p:nvPr>
        </p:nvSpPr>
        <p:spPr>
          <a:xfrm>
            <a:off x="3244031" y="1253275"/>
            <a:ext cx="1791300" cy="1054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2000"/>
              <a:buNone/>
              <a:defRPr sz="11000">
                <a:solidFill>
                  <a:schemeClr val="lt1"/>
                </a:solidFill>
              </a:defRPr>
            </a:lvl1pPr>
            <a:lvl2pPr lvl="1" rtl="0">
              <a:spcBef>
                <a:spcPts val="0"/>
              </a:spcBef>
              <a:spcAft>
                <a:spcPts val="0"/>
              </a:spcAft>
              <a:buClr>
                <a:schemeClr val="lt1"/>
              </a:buClr>
              <a:buSzPts val="12000"/>
              <a:buNone/>
              <a:defRPr sz="12000">
                <a:solidFill>
                  <a:schemeClr val="lt1"/>
                </a:solidFill>
              </a:defRPr>
            </a:lvl2pPr>
            <a:lvl3pPr lvl="2" rtl="0">
              <a:spcBef>
                <a:spcPts val="0"/>
              </a:spcBef>
              <a:spcAft>
                <a:spcPts val="0"/>
              </a:spcAft>
              <a:buClr>
                <a:schemeClr val="lt1"/>
              </a:buClr>
              <a:buSzPts val="12000"/>
              <a:buNone/>
              <a:defRPr sz="12000">
                <a:solidFill>
                  <a:schemeClr val="lt1"/>
                </a:solidFill>
              </a:defRPr>
            </a:lvl3pPr>
            <a:lvl4pPr lvl="3" rtl="0">
              <a:spcBef>
                <a:spcPts val="0"/>
              </a:spcBef>
              <a:spcAft>
                <a:spcPts val="0"/>
              </a:spcAft>
              <a:buClr>
                <a:schemeClr val="lt1"/>
              </a:buClr>
              <a:buSzPts val="12000"/>
              <a:buNone/>
              <a:defRPr sz="12000">
                <a:solidFill>
                  <a:schemeClr val="lt1"/>
                </a:solidFill>
              </a:defRPr>
            </a:lvl4pPr>
            <a:lvl5pPr lvl="4" rtl="0">
              <a:spcBef>
                <a:spcPts val="0"/>
              </a:spcBef>
              <a:spcAft>
                <a:spcPts val="0"/>
              </a:spcAft>
              <a:buClr>
                <a:schemeClr val="lt1"/>
              </a:buClr>
              <a:buSzPts val="12000"/>
              <a:buNone/>
              <a:defRPr sz="12000">
                <a:solidFill>
                  <a:schemeClr val="lt1"/>
                </a:solidFill>
              </a:defRPr>
            </a:lvl5pPr>
            <a:lvl6pPr lvl="5" rtl="0">
              <a:spcBef>
                <a:spcPts val="0"/>
              </a:spcBef>
              <a:spcAft>
                <a:spcPts val="0"/>
              </a:spcAft>
              <a:buClr>
                <a:schemeClr val="lt1"/>
              </a:buClr>
              <a:buSzPts val="12000"/>
              <a:buNone/>
              <a:defRPr sz="12000">
                <a:solidFill>
                  <a:schemeClr val="lt1"/>
                </a:solidFill>
              </a:defRPr>
            </a:lvl6pPr>
            <a:lvl7pPr lvl="6" rtl="0">
              <a:spcBef>
                <a:spcPts val="0"/>
              </a:spcBef>
              <a:spcAft>
                <a:spcPts val="0"/>
              </a:spcAft>
              <a:buClr>
                <a:schemeClr val="lt1"/>
              </a:buClr>
              <a:buSzPts val="12000"/>
              <a:buNone/>
              <a:defRPr sz="12000">
                <a:solidFill>
                  <a:schemeClr val="lt1"/>
                </a:solidFill>
              </a:defRPr>
            </a:lvl7pPr>
            <a:lvl8pPr lvl="7" rtl="0">
              <a:spcBef>
                <a:spcPts val="0"/>
              </a:spcBef>
              <a:spcAft>
                <a:spcPts val="0"/>
              </a:spcAft>
              <a:buClr>
                <a:schemeClr val="lt1"/>
              </a:buClr>
              <a:buSzPts val="12000"/>
              <a:buNone/>
              <a:defRPr sz="12000">
                <a:solidFill>
                  <a:schemeClr val="lt1"/>
                </a:solidFill>
              </a:defRPr>
            </a:lvl8pPr>
            <a:lvl9pPr lvl="8" rtl="0">
              <a:spcBef>
                <a:spcPts val="0"/>
              </a:spcBef>
              <a:spcAft>
                <a:spcPts val="0"/>
              </a:spcAft>
              <a:buClr>
                <a:schemeClr val="lt1"/>
              </a:buClr>
              <a:buSzPts val="12000"/>
              <a:buNone/>
              <a:defRPr sz="12000">
                <a:solidFill>
                  <a:schemeClr val="lt1"/>
                </a:solidFill>
              </a:defRPr>
            </a:lvl9pPr>
          </a:lstStyle>
          <a:p>
            <a:r>
              <a:t>xx%</a:t>
            </a:r>
          </a:p>
        </p:txBody>
      </p:sp>
      <p:grpSp>
        <p:nvGrpSpPr>
          <p:cNvPr id="450" name="Google Shape;450;p3"/>
          <p:cNvGrpSpPr/>
          <p:nvPr/>
        </p:nvGrpSpPr>
        <p:grpSpPr>
          <a:xfrm rot="-4106746">
            <a:off x="3696780" y="100694"/>
            <a:ext cx="677529" cy="949041"/>
            <a:chOff x="1441713" y="3841513"/>
            <a:chExt cx="524688" cy="734950"/>
          </a:xfrm>
        </p:grpSpPr>
        <p:sp>
          <p:nvSpPr>
            <p:cNvPr id="451" name="Google Shape;451;p3"/>
            <p:cNvSpPr/>
            <p:nvPr/>
          </p:nvSpPr>
          <p:spPr>
            <a:xfrm>
              <a:off x="1614875" y="4448813"/>
              <a:ext cx="178400" cy="55475"/>
            </a:xfrm>
            <a:custGeom>
              <a:avLst/>
              <a:gdLst/>
              <a:ahLst/>
              <a:cxnLst/>
              <a:rect l="l" t="t" r="r" b="b"/>
              <a:pathLst>
                <a:path w="7136" h="2219" extrusionOk="0">
                  <a:moveTo>
                    <a:pt x="419" y="0"/>
                  </a:moveTo>
                  <a:cubicBezTo>
                    <a:pt x="188" y="0"/>
                    <a:pt x="0" y="189"/>
                    <a:pt x="0" y="419"/>
                  </a:cubicBezTo>
                  <a:lnTo>
                    <a:pt x="0" y="1800"/>
                  </a:lnTo>
                  <a:cubicBezTo>
                    <a:pt x="0" y="2030"/>
                    <a:pt x="188" y="2218"/>
                    <a:pt x="419" y="2218"/>
                  </a:cubicBezTo>
                  <a:lnTo>
                    <a:pt x="6717" y="2218"/>
                  </a:lnTo>
                  <a:cubicBezTo>
                    <a:pt x="6926" y="2218"/>
                    <a:pt x="7114" y="2030"/>
                    <a:pt x="7135" y="1800"/>
                  </a:cubicBezTo>
                  <a:lnTo>
                    <a:pt x="7135" y="419"/>
                  </a:lnTo>
                  <a:cubicBezTo>
                    <a:pt x="7135" y="189"/>
                    <a:pt x="6947" y="0"/>
                    <a:pt x="6717" y="0"/>
                  </a:cubicBezTo>
                  <a:close/>
                </a:path>
              </a:pathLst>
            </a:custGeom>
            <a:solidFill>
              <a:srgbClr val="F05A24"/>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
            <p:cNvSpPr/>
            <p:nvPr/>
          </p:nvSpPr>
          <p:spPr>
            <a:xfrm>
              <a:off x="1631600" y="4363038"/>
              <a:ext cx="144400" cy="213425"/>
            </a:xfrm>
            <a:custGeom>
              <a:avLst/>
              <a:gdLst/>
              <a:ahLst/>
              <a:cxnLst/>
              <a:rect l="l" t="t" r="r" b="b"/>
              <a:pathLst>
                <a:path w="5776" h="8537" extrusionOk="0">
                  <a:moveTo>
                    <a:pt x="2532" y="0"/>
                  </a:moveTo>
                  <a:cubicBezTo>
                    <a:pt x="1131" y="0"/>
                    <a:pt x="1" y="1109"/>
                    <a:pt x="1" y="2511"/>
                  </a:cubicBezTo>
                  <a:lnTo>
                    <a:pt x="1" y="6026"/>
                  </a:lnTo>
                  <a:cubicBezTo>
                    <a:pt x="1" y="7407"/>
                    <a:pt x="1131" y="8537"/>
                    <a:pt x="2532" y="8537"/>
                  </a:cubicBezTo>
                  <a:lnTo>
                    <a:pt x="3265" y="8537"/>
                  </a:lnTo>
                  <a:cubicBezTo>
                    <a:pt x="4646" y="8537"/>
                    <a:pt x="5776" y="7407"/>
                    <a:pt x="5776" y="6026"/>
                  </a:cubicBezTo>
                  <a:lnTo>
                    <a:pt x="5776" y="2511"/>
                  </a:lnTo>
                  <a:cubicBezTo>
                    <a:pt x="5776" y="1109"/>
                    <a:pt x="4646" y="0"/>
                    <a:pt x="3265" y="0"/>
                  </a:cubicBezTo>
                  <a:close/>
                </a:path>
              </a:pathLst>
            </a:custGeom>
            <a:solidFill>
              <a:srgbClr val="F05A24"/>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
            <p:cNvSpPr/>
            <p:nvPr/>
          </p:nvSpPr>
          <p:spPr>
            <a:xfrm>
              <a:off x="1704325" y="4448813"/>
              <a:ext cx="88950" cy="55475"/>
            </a:xfrm>
            <a:custGeom>
              <a:avLst/>
              <a:gdLst/>
              <a:ahLst/>
              <a:cxnLst/>
              <a:rect l="l" t="t" r="r" b="b"/>
              <a:pathLst>
                <a:path w="3558" h="2219" extrusionOk="0">
                  <a:moveTo>
                    <a:pt x="0" y="0"/>
                  </a:moveTo>
                  <a:lnTo>
                    <a:pt x="0" y="2218"/>
                  </a:lnTo>
                  <a:lnTo>
                    <a:pt x="3139" y="2218"/>
                  </a:lnTo>
                  <a:cubicBezTo>
                    <a:pt x="3369" y="2218"/>
                    <a:pt x="3557" y="2030"/>
                    <a:pt x="3557" y="1800"/>
                  </a:cubicBezTo>
                  <a:lnTo>
                    <a:pt x="3557" y="419"/>
                  </a:lnTo>
                  <a:cubicBezTo>
                    <a:pt x="3536" y="189"/>
                    <a:pt x="3369" y="0"/>
                    <a:pt x="3139" y="0"/>
                  </a:cubicBezTo>
                  <a:close/>
                </a:path>
              </a:pathLst>
            </a:custGeom>
            <a:solidFill>
              <a:srgbClr val="F05A24"/>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
            <p:cNvSpPr/>
            <p:nvPr/>
          </p:nvSpPr>
          <p:spPr>
            <a:xfrm>
              <a:off x="1704325" y="4363038"/>
              <a:ext cx="71675" cy="213425"/>
            </a:xfrm>
            <a:custGeom>
              <a:avLst/>
              <a:gdLst/>
              <a:ahLst/>
              <a:cxnLst/>
              <a:rect l="l" t="t" r="r" b="b"/>
              <a:pathLst>
                <a:path w="2867" h="8537" extrusionOk="0">
                  <a:moveTo>
                    <a:pt x="0" y="0"/>
                  </a:moveTo>
                  <a:lnTo>
                    <a:pt x="0" y="8537"/>
                  </a:lnTo>
                  <a:lnTo>
                    <a:pt x="356" y="8537"/>
                  </a:lnTo>
                  <a:cubicBezTo>
                    <a:pt x="1737" y="8537"/>
                    <a:pt x="2867" y="7407"/>
                    <a:pt x="2867" y="6026"/>
                  </a:cubicBezTo>
                  <a:lnTo>
                    <a:pt x="2867" y="2511"/>
                  </a:lnTo>
                  <a:cubicBezTo>
                    <a:pt x="2867" y="1130"/>
                    <a:pt x="1737" y="0"/>
                    <a:pt x="356" y="0"/>
                  </a:cubicBezTo>
                  <a:close/>
                </a:path>
              </a:pathLst>
            </a:custGeom>
            <a:solidFill>
              <a:srgbClr val="F05A24"/>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
            <p:cNvSpPr/>
            <p:nvPr/>
          </p:nvSpPr>
          <p:spPr>
            <a:xfrm>
              <a:off x="1441725" y="3841513"/>
              <a:ext cx="524675" cy="607325"/>
            </a:xfrm>
            <a:custGeom>
              <a:avLst/>
              <a:gdLst/>
              <a:ahLst/>
              <a:cxnLst/>
              <a:rect l="l" t="t" r="r" b="b"/>
              <a:pathLst>
                <a:path w="20987" h="24293" extrusionOk="0">
                  <a:moveTo>
                    <a:pt x="10504" y="0"/>
                  </a:moveTo>
                  <a:cubicBezTo>
                    <a:pt x="4143" y="0"/>
                    <a:pt x="0" y="6675"/>
                    <a:pt x="2846" y="12366"/>
                  </a:cubicBezTo>
                  <a:lnTo>
                    <a:pt x="2909" y="12450"/>
                  </a:lnTo>
                  <a:cubicBezTo>
                    <a:pt x="3055" y="12785"/>
                    <a:pt x="3244" y="13098"/>
                    <a:pt x="3453" y="13391"/>
                  </a:cubicBezTo>
                  <a:cubicBezTo>
                    <a:pt x="6947" y="19438"/>
                    <a:pt x="6759" y="21677"/>
                    <a:pt x="6759" y="22786"/>
                  </a:cubicBezTo>
                  <a:cubicBezTo>
                    <a:pt x="6759" y="23435"/>
                    <a:pt x="7156" y="24041"/>
                    <a:pt x="7784" y="24292"/>
                  </a:cubicBezTo>
                  <a:lnTo>
                    <a:pt x="13245" y="24292"/>
                  </a:lnTo>
                  <a:cubicBezTo>
                    <a:pt x="13852" y="24041"/>
                    <a:pt x="14249" y="23435"/>
                    <a:pt x="14249" y="22786"/>
                  </a:cubicBezTo>
                  <a:cubicBezTo>
                    <a:pt x="14249" y="21677"/>
                    <a:pt x="14061" y="19438"/>
                    <a:pt x="17555" y="13391"/>
                  </a:cubicBezTo>
                  <a:cubicBezTo>
                    <a:pt x="17765" y="13098"/>
                    <a:pt x="17932" y="12764"/>
                    <a:pt x="18099" y="12450"/>
                  </a:cubicBezTo>
                  <a:cubicBezTo>
                    <a:pt x="18120" y="12429"/>
                    <a:pt x="18120" y="12387"/>
                    <a:pt x="18141" y="12366"/>
                  </a:cubicBezTo>
                  <a:cubicBezTo>
                    <a:pt x="20987" y="6675"/>
                    <a:pt x="16844" y="0"/>
                    <a:pt x="10504" y="0"/>
                  </a:cubicBezTo>
                  <a:close/>
                </a:path>
              </a:pathLst>
            </a:custGeom>
            <a:solidFill>
              <a:srgbClr val="FBED2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
            <p:cNvSpPr/>
            <p:nvPr/>
          </p:nvSpPr>
          <p:spPr>
            <a:xfrm>
              <a:off x="1703800" y="3842038"/>
              <a:ext cx="213950" cy="606800"/>
            </a:xfrm>
            <a:custGeom>
              <a:avLst/>
              <a:gdLst/>
              <a:ahLst/>
              <a:cxnLst/>
              <a:rect l="l" t="t" r="r" b="b"/>
              <a:pathLst>
                <a:path w="8558" h="24272" extrusionOk="0">
                  <a:moveTo>
                    <a:pt x="0" y="0"/>
                  </a:moveTo>
                  <a:lnTo>
                    <a:pt x="0" y="24271"/>
                  </a:lnTo>
                  <a:lnTo>
                    <a:pt x="2741" y="24271"/>
                  </a:lnTo>
                  <a:cubicBezTo>
                    <a:pt x="3348" y="24020"/>
                    <a:pt x="3766" y="23414"/>
                    <a:pt x="3745" y="22765"/>
                  </a:cubicBezTo>
                  <a:cubicBezTo>
                    <a:pt x="3745" y="21656"/>
                    <a:pt x="3557" y="19417"/>
                    <a:pt x="7051" y="13370"/>
                  </a:cubicBezTo>
                  <a:cubicBezTo>
                    <a:pt x="7261" y="13077"/>
                    <a:pt x="7449" y="12743"/>
                    <a:pt x="7616" y="12429"/>
                  </a:cubicBezTo>
                  <a:cubicBezTo>
                    <a:pt x="7637" y="12408"/>
                    <a:pt x="7637" y="12366"/>
                    <a:pt x="7658" y="12345"/>
                  </a:cubicBezTo>
                  <a:cubicBezTo>
                    <a:pt x="8244" y="11173"/>
                    <a:pt x="8558" y="9855"/>
                    <a:pt x="8558" y="8537"/>
                  </a:cubicBezTo>
                  <a:cubicBezTo>
                    <a:pt x="8558" y="3829"/>
                    <a:pt x="4729" y="0"/>
                    <a:pt x="0" y="0"/>
                  </a:cubicBezTo>
                  <a:close/>
                </a:path>
              </a:pathLst>
            </a:custGeom>
            <a:solidFill>
              <a:srgbClr val="F05A24"/>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
            <p:cNvSpPr/>
            <p:nvPr/>
          </p:nvSpPr>
          <p:spPr>
            <a:xfrm>
              <a:off x="1614863" y="4448813"/>
              <a:ext cx="178400" cy="55475"/>
            </a:xfrm>
            <a:custGeom>
              <a:avLst/>
              <a:gdLst/>
              <a:ahLst/>
              <a:cxnLst/>
              <a:rect l="l" t="t" r="r" b="b"/>
              <a:pathLst>
                <a:path w="7136" h="2219" extrusionOk="0">
                  <a:moveTo>
                    <a:pt x="419" y="0"/>
                  </a:moveTo>
                  <a:cubicBezTo>
                    <a:pt x="188" y="0"/>
                    <a:pt x="0" y="189"/>
                    <a:pt x="0" y="419"/>
                  </a:cubicBezTo>
                  <a:lnTo>
                    <a:pt x="0" y="1800"/>
                  </a:lnTo>
                  <a:cubicBezTo>
                    <a:pt x="0" y="2030"/>
                    <a:pt x="188" y="2218"/>
                    <a:pt x="419" y="2218"/>
                  </a:cubicBezTo>
                  <a:lnTo>
                    <a:pt x="6717" y="2218"/>
                  </a:lnTo>
                  <a:cubicBezTo>
                    <a:pt x="6926" y="2218"/>
                    <a:pt x="7114" y="2030"/>
                    <a:pt x="7135" y="1800"/>
                  </a:cubicBezTo>
                  <a:lnTo>
                    <a:pt x="7135" y="419"/>
                  </a:lnTo>
                  <a:cubicBezTo>
                    <a:pt x="7135" y="189"/>
                    <a:pt x="6947" y="0"/>
                    <a:pt x="6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
            <p:cNvSpPr/>
            <p:nvPr/>
          </p:nvSpPr>
          <p:spPr>
            <a:xfrm>
              <a:off x="1631588" y="4363038"/>
              <a:ext cx="144400" cy="213425"/>
            </a:xfrm>
            <a:custGeom>
              <a:avLst/>
              <a:gdLst/>
              <a:ahLst/>
              <a:cxnLst/>
              <a:rect l="l" t="t" r="r" b="b"/>
              <a:pathLst>
                <a:path w="5776" h="8537" extrusionOk="0">
                  <a:moveTo>
                    <a:pt x="2532" y="0"/>
                  </a:moveTo>
                  <a:cubicBezTo>
                    <a:pt x="1131" y="0"/>
                    <a:pt x="1" y="1109"/>
                    <a:pt x="1" y="2511"/>
                  </a:cubicBezTo>
                  <a:lnTo>
                    <a:pt x="1" y="6026"/>
                  </a:lnTo>
                  <a:cubicBezTo>
                    <a:pt x="1" y="7407"/>
                    <a:pt x="1131" y="8537"/>
                    <a:pt x="2532" y="8537"/>
                  </a:cubicBezTo>
                  <a:lnTo>
                    <a:pt x="3265" y="8537"/>
                  </a:lnTo>
                  <a:cubicBezTo>
                    <a:pt x="4646" y="8537"/>
                    <a:pt x="5776" y="7407"/>
                    <a:pt x="5776" y="6026"/>
                  </a:cubicBezTo>
                  <a:lnTo>
                    <a:pt x="5776" y="2511"/>
                  </a:lnTo>
                  <a:cubicBezTo>
                    <a:pt x="5776" y="1109"/>
                    <a:pt x="4646" y="0"/>
                    <a:pt x="32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
            <p:cNvSpPr/>
            <p:nvPr/>
          </p:nvSpPr>
          <p:spPr>
            <a:xfrm>
              <a:off x="1704313" y="4448813"/>
              <a:ext cx="88950" cy="55475"/>
            </a:xfrm>
            <a:custGeom>
              <a:avLst/>
              <a:gdLst/>
              <a:ahLst/>
              <a:cxnLst/>
              <a:rect l="l" t="t" r="r" b="b"/>
              <a:pathLst>
                <a:path w="3558" h="2219" extrusionOk="0">
                  <a:moveTo>
                    <a:pt x="0" y="0"/>
                  </a:moveTo>
                  <a:lnTo>
                    <a:pt x="0" y="2218"/>
                  </a:lnTo>
                  <a:lnTo>
                    <a:pt x="3139" y="2218"/>
                  </a:lnTo>
                  <a:cubicBezTo>
                    <a:pt x="3369" y="2218"/>
                    <a:pt x="3557" y="2030"/>
                    <a:pt x="3557" y="1800"/>
                  </a:cubicBezTo>
                  <a:lnTo>
                    <a:pt x="3557" y="419"/>
                  </a:lnTo>
                  <a:cubicBezTo>
                    <a:pt x="3536" y="189"/>
                    <a:pt x="3369" y="0"/>
                    <a:pt x="31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
            <p:cNvSpPr/>
            <p:nvPr/>
          </p:nvSpPr>
          <p:spPr>
            <a:xfrm>
              <a:off x="1704313" y="4363038"/>
              <a:ext cx="71675" cy="213425"/>
            </a:xfrm>
            <a:custGeom>
              <a:avLst/>
              <a:gdLst/>
              <a:ahLst/>
              <a:cxnLst/>
              <a:rect l="l" t="t" r="r" b="b"/>
              <a:pathLst>
                <a:path w="2867" h="8537" extrusionOk="0">
                  <a:moveTo>
                    <a:pt x="0" y="0"/>
                  </a:moveTo>
                  <a:lnTo>
                    <a:pt x="0" y="8537"/>
                  </a:lnTo>
                  <a:lnTo>
                    <a:pt x="356" y="8537"/>
                  </a:lnTo>
                  <a:cubicBezTo>
                    <a:pt x="1737" y="8537"/>
                    <a:pt x="2867" y="7407"/>
                    <a:pt x="2867" y="6026"/>
                  </a:cubicBezTo>
                  <a:lnTo>
                    <a:pt x="2867" y="2511"/>
                  </a:lnTo>
                  <a:cubicBezTo>
                    <a:pt x="2867" y="1130"/>
                    <a:pt x="1737" y="0"/>
                    <a:pt x="3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
            <p:cNvSpPr/>
            <p:nvPr/>
          </p:nvSpPr>
          <p:spPr>
            <a:xfrm>
              <a:off x="1441713" y="3841513"/>
              <a:ext cx="524675" cy="607325"/>
            </a:xfrm>
            <a:custGeom>
              <a:avLst/>
              <a:gdLst/>
              <a:ahLst/>
              <a:cxnLst/>
              <a:rect l="l" t="t" r="r" b="b"/>
              <a:pathLst>
                <a:path w="20987" h="24293" extrusionOk="0">
                  <a:moveTo>
                    <a:pt x="10504" y="0"/>
                  </a:moveTo>
                  <a:cubicBezTo>
                    <a:pt x="4143" y="0"/>
                    <a:pt x="0" y="6675"/>
                    <a:pt x="2846" y="12366"/>
                  </a:cubicBezTo>
                  <a:lnTo>
                    <a:pt x="2909" y="12450"/>
                  </a:lnTo>
                  <a:cubicBezTo>
                    <a:pt x="3055" y="12785"/>
                    <a:pt x="3244" y="13098"/>
                    <a:pt x="3453" y="13391"/>
                  </a:cubicBezTo>
                  <a:cubicBezTo>
                    <a:pt x="6947" y="19438"/>
                    <a:pt x="6759" y="21677"/>
                    <a:pt x="6759" y="22786"/>
                  </a:cubicBezTo>
                  <a:cubicBezTo>
                    <a:pt x="6759" y="23435"/>
                    <a:pt x="7156" y="24041"/>
                    <a:pt x="7784" y="24292"/>
                  </a:cubicBezTo>
                  <a:lnTo>
                    <a:pt x="13245" y="24292"/>
                  </a:lnTo>
                  <a:cubicBezTo>
                    <a:pt x="13852" y="24041"/>
                    <a:pt x="14249" y="23435"/>
                    <a:pt x="14249" y="22786"/>
                  </a:cubicBezTo>
                  <a:cubicBezTo>
                    <a:pt x="14249" y="21677"/>
                    <a:pt x="14061" y="19438"/>
                    <a:pt x="17555" y="13391"/>
                  </a:cubicBezTo>
                  <a:cubicBezTo>
                    <a:pt x="17765" y="13098"/>
                    <a:pt x="17932" y="12764"/>
                    <a:pt x="18099" y="12450"/>
                  </a:cubicBezTo>
                  <a:cubicBezTo>
                    <a:pt x="18120" y="12429"/>
                    <a:pt x="18120" y="12387"/>
                    <a:pt x="18141" y="12366"/>
                  </a:cubicBezTo>
                  <a:cubicBezTo>
                    <a:pt x="20987" y="6675"/>
                    <a:pt x="16844" y="0"/>
                    <a:pt x="105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
            <p:cNvSpPr/>
            <p:nvPr/>
          </p:nvSpPr>
          <p:spPr>
            <a:xfrm>
              <a:off x="1703788" y="3842038"/>
              <a:ext cx="213950" cy="606800"/>
            </a:xfrm>
            <a:custGeom>
              <a:avLst/>
              <a:gdLst/>
              <a:ahLst/>
              <a:cxnLst/>
              <a:rect l="l" t="t" r="r" b="b"/>
              <a:pathLst>
                <a:path w="8558" h="24272" extrusionOk="0">
                  <a:moveTo>
                    <a:pt x="0" y="0"/>
                  </a:moveTo>
                  <a:lnTo>
                    <a:pt x="0" y="24271"/>
                  </a:lnTo>
                  <a:lnTo>
                    <a:pt x="2741" y="24271"/>
                  </a:lnTo>
                  <a:cubicBezTo>
                    <a:pt x="3348" y="24020"/>
                    <a:pt x="3766" y="23414"/>
                    <a:pt x="3745" y="22765"/>
                  </a:cubicBezTo>
                  <a:cubicBezTo>
                    <a:pt x="3745" y="21656"/>
                    <a:pt x="3557" y="19417"/>
                    <a:pt x="7051" y="13370"/>
                  </a:cubicBezTo>
                  <a:cubicBezTo>
                    <a:pt x="7261" y="13077"/>
                    <a:pt x="7449" y="12743"/>
                    <a:pt x="7616" y="12429"/>
                  </a:cubicBezTo>
                  <a:cubicBezTo>
                    <a:pt x="7637" y="12408"/>
                    <a:pt x="7637" y="12366"/>
                    <a:pt x="7658" y="12345"/>
                  </a:cubicBezTo>
                  <a:cubicBezTo>
                    <a:pt x="8244" y="11173"/>
                    <a:pt x="8558" y="9855"/>
                    <a:pt x="8558" y="8537"/>
                  </a:cubicBezTo>
                  <a:cubicBezTo>
                    <a:pt x="8558" y="3829"/>
                    <a:pt x="4729"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3" name="Google Shape;463;p3"/>
          <p:cNvGrpSpPr/>
          <p:nvPr/>
        </p:nvGrpSpPr>
        <p:grpSpPr>
          <a:xfrm rot="1015750">
            <a:off x="6529132" y="415506"/>
            <a:ext cx="643740" cy="672809"/>
            <a:chOff x="3586913" y="4050713"/>
            <a:chExt cx="498538" cy="521050"/>
          </a:xfrm>
        </p:grpSpPr>
        <p:sp>
          <p:nvSpPr>
            <p:cNvPr id="464" name="Google Shape;464;p3"/>
            <p:cNvSpPr/>
            <p:nvPr/>
          </p:nvSpPr>
          <p:spPr>
            <a:xfrm>
              <a:off x="3624050" y="4313338"/>
              <a:ext cx="424775" cy="120325"/>
            </a:xfrm>
            <a:custGeom>
              <a:avLst/>
              <a:gdLst/>
              <a:ahLst/>
              <a:cxnLst/>
              <a:rect l="l" t="t" r="r" b="b"/>
              <a:pathLst>
                <a:path w="16991" h="4813" extrusionOk="0">
                  <a:moveTo>
                    <a:pt x="1068" y="0"/>
                  </a:moveTo>
                  <a:cubicBezTo>
                    <a:pt x="482" y="0"/>
                    <a:pt x="1" y="482"/>
                    <a:pt x="1" y="1067"/>
                  </a:cubicBezTo>
                  <a:lnTo>
                    <a:pt x="1" y="3746"/>
                  </a:lnTo>
                  <a:cubicBezTo>
                    <a:pt x="1" y="4331"/>
                    <a:pt x="482" y="4813"/>
                    <a:pt x="1068" y="4813"/>
                  </a:cubicBezTo>
                  <a:lnTo>
                    <a:pt x="16216" y="4813"/>
                  </a:lnTo>
                  <a:cubicBezTo>
                    <a:pt x="16342" y="4813"/>
                    <a:pt x="16468" y="4792"/>
                    <a:pt x="16991" y="4750"/>
                  </a:cubicBezTo>
                  <a:lnTo>
                    <a:pt x="16991" y="63"/>
                  </a:lnTo>
                  <a:cubicBezTo>
                    <a:pt x="16468" y="21"/>
                    <a:pt x="16342" y="0"/>
                    <a:pt x="16196" y="0"/>
                  </a:cubicBezTo>
                  <a:close/>
                </a:path>
              </a:pathLst>
            </a:custGeom>
            <a:solidFill>
              <a:srgbClr val="F1F1F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
            <p:cNvSpPr/>
            <p:nvPr/>
          </p:nvSpPr>
          <p:spPr>
            <a:xfrm>
              <a:off x="3616200" y="4304963"/>
              <a:ext cx="439425" cy="133925"/>
            </a:xfrm>
            <a:custGeom>
              <a:avLst/>
              <a:gdLst/>
              <a:ahLst/>
              <a:cxnLst/>
              <a:rect l="l" t="t" r="r" b="b"/>
              <a:pathLst>
                <a:path w="17577" h="5357" extrusionOk="0">
                  <a:moveTo>
                    <a:pt x="1068" y="1"/>
                  </a:moveTo>
                  <a:cubicBezTo>
                    <a:pt x="482" y="1"/>
                    <a:pt x="1" y="482"/>
                    <a:pt x="1" y="1068"/>
                  </a:cubicBezTo>
                  <a:lnTo>
                    <a:pt x="1" y="4290"/>
                  </a:lnTo>
                  <a:cubicBezTo>
                    <a:pt x="1" y="4876"/>
                    <a:pt x="482" y="5357"/>
                    <a:pt x="1068" y="5357"/>
                  </a:cubicBezTo>
                  <a:lnTo>
                    <a:pt x="17577" y="5357"/>
                  </a:lnTo>
                  <a:lnTo>
                    <a:pt x="17577" y="4876"/>
                  </a:lnTo>
                  <a:lnTo>
                    <a:pt x="1612" y="4876"/>
                  </a:lnTo>
                  <a:cubicBezTo>
                    <a:pt x="1005" y="4876"/>
                    <a:pt x="545" y="4394"/>
                    <a:pt x="545" y="3809"/>
                  </a:cubicBezTo>
                  <a:lnTo>
                    <a:pt x="545" y="1549"/>
                  </a:lnTo>
                  <a:cubicBezTo>
                    <a:pt x="545" y="963"/>
                    <a:pt x="1005" y="482"/>
                    <a:pt x="1612" y="482"/>
                  </a:cubicBezTo>
                  <a:lnTo>
                    <a:pt x="17577" y="482"/>
                  </a:lnTo>
                  <a:lnTo>
                    <a:pt x="17577" y="1"/>
                  </a:lnTo>
                  <a:close/>
                </a:path>
              </a:pathLst>
            </a:custGeom>
            <a:solidFill>
              <a:srgbClr val="F05A24"/>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
            <p:cNvSpPr/>
            <p:nvPr/>
          </p:nvSpPr>
          <p:spPr>
            <a:xfrm>
              <a:off x="3593725" y="4446713"/>
              <a:ext cx="483875" cy="120350"/>
            </a:xfrm>
            <a:custGeom>
              <a:avLst/>
              <a:gdLst/>
              <a:ahLst/>
              <a:cxnLst/>
              <a:rect l="l" t="t" r="r" b="b"/>
              <a:pathLst>
                <a:path w="19355" h="4814" extrusionOk="0">
                  <a:moveTo>
                    <a:pt x="795" y="1"/>
                  </a:moveTo>
                  <a:cubicBezTo>
                    <a:pt x="649" y="1"/>
                    <a:pt x="523" y="43"/>
                    <a:pt x="0" y="84"/>
                  </a:cubicBezTo>
                  <a:lnTo>
                    <a:pt x="0" y="4750"/>
                  </a:lnTo>
                  <a:cubicBezTo>
                    <a:pt x="523" y="4792"/>
                    <a:pt x="649" y="4813"/>
                    <a:pt x="774" y="4813"/>
                  </a:cubicBezTo>
                  <a:lnTo>
                    <a:pt x="18287" y="4813"/>
                  </a:lnTo>
                  <a:cubicBezTo>
                    <a:pt x="18873" y="4813"/>
                    <a:pt x="19354" y="4332"/>
                    <a:pt x="19354" y="3746"/>
                  </a:cubicBezTo>
                  <a:lnTo>
                    <a:pt x="19354" y="1068"/>
                  </a:lnTo>
                  <a:cubicBezTo>
                    <a:pt x="19354" y="482"/>
                    <a:pt x="18873" y="1"/>
                    <a:pt x="18287" y="1"/>
                  </a:cubicBezTo>
                  <a:close/>
                </a:path>
              </a:pathLst>
            </a:custGeom>
            <a:solidFill>
              <a:srgbClr val="F1F1F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
            <p:cNvSpPr/>
            <p:nvPr/>
          </p:nvSpPr>
          <p:spPr>
            <a:xfrm>
              <a:off x="3586925" y="4438863"/>
              <a:ext cx="498525" cy="132900"/>
            </a:xfrm>
            <a:custGeom>
              <a:avLst/>
              <a:gdLst/>
              <a:ahLst/>
              <a:cxnLst/>
              <a:rect l="l" t="t" r="r" b="b"/>
              <a:pathLst>
                <a:path w="19941" h="5316" extrusionOk="0">
                  <a:moveTo>
                    <a:pt x="0" y="1"/>
                  </a:moveTo>
                  <a:lnTo>
                    <a:pt x="0" y="461"/>
                  </a:lnTo>
                  <a:lnTo>
                    <a:pt x="18329" y="461"/>
                  </a:lnTo>
                  <a:cubicBezTo>
                    <a:pt x="18915" y="461"/>
                    <a:pt x="19396" y="943"/>
                    <a:pt x="19396" y="1528"/>
                  </a:cubicBezTo>
                  <a:lnTo>
                    <a:pt x="19396" y="3809"/>
                  </a:lnTo>
                  <a:cubicBezTo>
                    <a:pt x="19396" y="4395"/>
                    <a:pt x="18915" y="4855"/>
                    <a:pt x="18329" y="4855"/>
                  </a:cubicBezTo>
                  <a:lnTo>
                    <a:pt x="0" y="4855"/>
                  </a:lnTo>
                  <a:lnTo>
                    <a:pt x="0" y="5316"/>
                  </a:lnTo>
                  <a:lnTo>
                    <a:pt x="18873" y="5316"/>
                  </a:lnTo>
                  <a:cubicBezTo>
                    <a:pt x="19459" y="5316"/>
                    <a:pt x="19940" y="4855"/>
                    <a:pt x="19940" y="4269"/>
                  </a:cubicBezTo>
                  <a:lnTo>
                    <a:pt x="19940" y="1047"/>
                  </a:lnTo>
                  <a:cubicBezTo>
                    <a:pt x="19940" y="461"/>
                    <a:pt x="19459" y="1"/>
                    <a:pt x="18873" y="1"/>
                  </a:cubicBezTo>
                  <a:close/>
                </a:path>
              </a:pathLst>
            </a:custGeom>
            <a:solidFill>
              <a:srgbClr val="39B44A"/>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
            <p:cNvSpPr/>
            <p:nvPr/>
          </p:nvSpPr>
          <p:spPr>
            <a:xfrm>
              <a:off x="3762150" y="4050713"/>
              <a:ext cx="73775" cy="51325"/>
            </a:xfrm>
            <a:custGeom>
              <a:avLst/>
              <a:gdLst/>
              <a:ahLst/>
              <a:cxnLst/>
              <a:rect l="l" t="t" r="r" b="b"/>
              <a:pathLst>
                <a:path w="2951" h="2053" extrusionOk="0">
                  <a:moveTo>
                    <a:pt x="128" y="0"/>
                  </a:moveTo>
                  <a:cubicBezTo>
                    <a:pt x="86" y="0"/>
                    <a:pt x="44" y="1"/>
                    <a:pt x="1" y="2"/>
                  </a:cubicBezTo>
                  <a:cubicBezTo>
                    <a:pt x="1" y="2"/>
                    <a:pt x="879" y="1968"/>
                    <a:pt x="2951" y="2052"/>
                  </a:cubicBezTo>
                  <a:cubicBezTo>
                    <a:pt x="2951" y="2052"/>
                    <a:pt x="2951" y="0"/>
                    <a:pt x="128" y="0"/>
                  </a:cubicBezTo>
                  <a:close/>
                </a:path>
              </a:pathLst>
            </a:custGeom>
            <a:solidFill>
              <a:srgbClr val="8BC53F"/>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
            <p:cNvSpPr/>
            <p:nvPr/>
          </p:nvSpPr>
          <p:spPr>
            <a:xfrm>
              <a:off x="3831725" y="4053363"/>
              <a:ext cx="28275" cy="81100"/>
            </a:xfrm>
            <a:custGeom>
              <a:avLst/>
              <a:gdLst/>
              <a:ahLst/>
              <a:cxnLst/>
              <a:rect l="l" t="t" r="r" b="b"/>
              <a:pathLst>
                <a:path w="1131" h="3244" extrusionOk="0">
                  <a:moveTo>
                    <a:pt x="1109" y="0"/>
                  </a:moveTo>
                  <a:cubicBezTo>
                    <a:pt x="1067" y="21"/>
                    <a:pt x="1005" y="42"/>
                    <a:pt x="963" y="63"/>
                  </a:cubicBezTo>
                  <a:cubicBezTo>
                    <a:pt x="900" y="84"/>
                    <a:pt x="837" y="105"/>
                    <a:pt x="795" y="147"/>
                  </a:cubicBezTo>
                  <a:cubicBezTo>
                    <a:pt x="733" y="189"/>
                    <a:pt x="670" y="230"/>
                    <a:pt x="586" y="293"/>
                  </a:cubicBezTo>
                  <a:cubicBezTo>
                    <a:pt x="544" y="356"/>
                    <a:pt x="482" y="440"/>
                    <a:pt x="398" y="523"/>
                  </a:cubicBezTo>
                  <a:cubicBezTo>
                    <a:pt x="356" y="607"/>
                    <a:pt x="293" y="712"/>
                    <a:pt x="251" y="795"/>
                  </a:cubicBezTo>
                  <a:cubicBezTo>
                    <a:pt x="210" y="900"/>
                    <a:pt x="189" y="1005"/>
                    <a:pt x="147" y="1130"/>
                  </a:cubicBezTo>
                  <a:cubicBezTo>
                    <a:pt x="126" y="1235"/>
                    <a:pt x="84" y="1339"/>
                    <a:pt x="84" y="1465"/>
                  </a:cubicBezTo>
                  <a:cubicBezTo>
                    <a:pt x="0" y="2051"/>
                    <a:pt x="21" y="2658"/>
                    <a:pt x="126" y="3243"/>
                  </a:cubicBezTo>
                  <a:lnTo>
                    <a:pt x="147" y="3243"/>
                  </a:lnTo>
                  <a:cubicBezTo>
                    <a:pt x="147" y="3243"/>
                    <a:pt x="147" y="3013"/>
                    <a:pt x="168" y="2678"/>
                  </a:cubicBezTo>
                  <a:cubicBezTo>
                    <a:pt x="189" y="2532"/>
                    <a:pt x="210" y="2344"/>
                    <a:pt x="231" y="2134"/>
                  </a:cubicBezTo>
                  <a:cubicBezTo>
                    <a:pt x="272" y="1925"/>
                    <a:pt x="314" y="1716"/>
                    <a:pt x="377" y="1507"/>
                  </a:cubicBezTo>
                  <a:cubicBezTo>
                    <a:pt x="398" y="1402"/>
                    <a:pt x="440" y="1298"/>
                    <a:pt x="461" y="1214"/>
                  </a:cubicBezTo>
                  <a:cubicBezTo>
                    <a:pt x="503" y="1130"/>
                    <a:pt x="544" y="1046"/>
                    <a:pt x="586" y="963"/>
                  </a:cubicBezTo>
                  <a:cubicBezTo>
                    <a:pt x="628" y="858"/>
                    <a:pt x="670" y="774"/>
                    <a:pt x="712" y="691"/>
                  </a:cubicBezTo>
                  <a:cubicBezTo>
                    <a:pt x="754" y="628"/>
                    <a:pt x="775" y="544"/>
                    <a:pt x="816" y="481"/>
                  </a:cubicBezTo>
                  <a:lnTo>
                    <a:pt x="942" y="293"/>
                  </a:lnTo>
                  <a:cubicBezTo>
                    <a:pt x="963" y="251"/>
                    <a:pt x="1005" y="209"/>
                    <a:pt x="1026" y="168"/>
                  </a:cubicBezTo>
                  <a:cubicBezTo>
                    <a:pt x="1088" y="84"/>
                    <a:pt x="1130" y="42"/>
                    <a:pt x="1130" y="42"/>
                  </a:cubicBezTo>
                  <a:lnTo>
                    <a:pt x="1109" y="0"/>
                  </a:lnTo>
                  <a:close/>
                </a:path>
              </a:pathLst>
            </a:custGeom>
            <a:solidFill>
              <a:srgbClr val="A57C52"/>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
            <p:cNvSpPr/>
            <p:nvPr/>
          </p:nvSpPr>
          <p:spPr>
            <a:xfrm>
              <a:off x="3706700" y="4094763"/>
              <a:ext cx="258950" cy="210475"/>
            </a:xfrm>
            <a:custGeom>
              <a:avLst/>
              <a:gdLst/>
              <a:ahLst/>
              <a:cxnLst/>
              <a:rect l="l" t="t" r="r" b="b"/>
              <a:pathLst>
                <a:path w="10358" h="8419" extrusionOk="0">
                  <a:moveTo>
                    <a:pt x="3320" y="1"/>
                  </a:moveTo>
                  <a:cubicBezTo>
                    <a:pt x="2754" y="1"/>
                    <a:pt x="2145" y="134"/>
                    <a:pt x="1612" y="583"/>
                  </a:cubicBezTo>
                  <a:cubicBezTo>
                    <a:pt x="314" y="1671"/>
                    <a:pt x="1" y="4224"/>
                    <a:pt x="775" y="5647"/>
                  </a:cubicBezTo>
                  <a:cubicBezTo>
                    <a:pt x="1393" y="6736"/>
                    <a:pt x="2225" y="8418"/>
                    <a:pt x="3714" y="8418"/>
                  </a:cubicBezTo>
                  <a:cubicBezTo>
                    <a:pt x="4141" y="8418"/>
                    <a:pt x="4623" y="8280"/>
                    <a:pt x="5169" y="7948"/>
                  </a:cubicBezTo>
                  <a:cubicBezTo>
                    <a:pt x="5717" y="8278"/>
                    <a:pt x="6199" y="8416"/>
                    <a:pt x="6626" y="8416"/>
                  </a:cubicBezTo>
                  <a:cubicBezTo>
                    <a:pt x="8123" y="8416"/>
                    <a:pt x="8944" y="6721"/>
                    <a:pt x="9563" y="5647"/>
                  </a:cubicBezTo>
                  <a:cubicBezTo>
                    <a:pt x="10358" y="4245"/>
                    <a:pt x="10044" y="1671"/>
                    <a:pt x="8726" y="583"/>
                  </a:cubicBezTo>
                  <a:cubicBezTo>
                    <a:pt x="8201" y="134"/>
                    <a:pt x="7597" y="1"/>
                    <a:pt x="7033" y="1"/>
                  </a:cubicBezTo>
                  <a:cubicBezTo>
                    <a:pt x="6202" y="1"/>
                    <a:pt x="5455" y="290"/>
                    <a:pt x="5169" y="290"/>
                  </a:cubicBezTo>
                  <a:cubicBezTo>
                    <a:pt x="4895" y="290"/>
                    <a:pt x="4153" y="1"/>
                    <a:pt x="3320" y="1"/>
                  </a:cubicBezTo>
                  <a:close/>
                </a:path>
              </a:pathLst>
            </a:custGeom>
            <a:solidFill>
              <a:srgbClr val="C0272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
            <p:cNvSpPr/>
            <p:nvPr/>
          </p:nvSpPr>
          <p:spPr>
            <a:xfrm>
              <a:off x="3624038" y="4313338"/>
              <a:ext cx="424775" cy="120325"/>
            </a:xfrm>
            <a:custGeom>
              <a:avLst/>
              <a:gdLst/>
              <a:ahLst/>
              <a:cxnLst/>
              <a:rect l="l" t="t" r="r" b="b"/>
              <a:pathLst>
                <a:path w="16991" h="4813" extrusionOk="0">
                  <a:moveTo>
                    <a:pt x="1068" y="0"/>
                  </a:moveTo>
                  <a:cubicBezTo>
                    <a:pt x="482" y="0"/>
                    <a:pt x="1" y="482"/>
                    <a:pt x="1" y="1067"/>
                  </a:cubicBezTo>
                  <a:lnTo>
                    <a:pt x="1" y="3746"/>
                  </a:lnTo>
                  <a:cubicBezTo>
                    <a:pt x="1" y="4331"/>
                    <a:pt x="482" y="4813"/>
                    <a:pt x="1068" y="4813"/>
                  </a:cubicBezTo>
                  <a:lnTo>
                    <a:pt x="16216" y="4813"/>
                  </a:lnTo>
                  <a:cubicBezTo>
                    <a:pt x="16342" y="4813"/>
                    <a:pt x="16468" y="4792"/>
                    <a:pt x="16991" y="4750"/>
                  </a:cubicBezTo>
                  <a:lnTo>
                    <a:pt x="16991" y="63"/>
                  </a:lnTo>
                  <a:cubicBezTo>
                    <a:pt x="16468" y="21"/>
                    <a:pt x="16342" y="0"/>
                    <a:pt x="161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
            <p:cNvSpPr/>
            <p:nvPr/>
          </p:nvSpPr>
          <p:spPr>
            <a:xfrm>
              <a:off x="3616188" y="4304963"/>
              <a:ext cx="439425" cy="133925"/>
            </a:xfrm>
            <a:custGeom>
              <a:avLst/>
              <a:gdLst/>
              <a:ahLst/>
              <a:cxnLst/>
              <a:rect l="l" t="t" r="r" b="b"/>
              <a:pathLst>
                <a:path w="17577" h="5357" extrusionOk="0">
                  <a:moveTo>
                    <a:pt x="1068" y="1"/>
                  </a:moveTo>
                  <a:cubicBezTo>
                    <a:pt x="482" y="1"/>
                    <a:pt x="1" y="482"/>
                    <a:pt x="1" y="1068"/>
                  </a:cubicBezTo>
                  <a:lnTo>
                    <a:pt x="1" y="4290"/>
                  </a:lnTo>
                  <a:cubicBezTo>
                    <a:pt x="1" y="4876"/>
                    <a:pt x="482" y="5357"/>
                    <a:pt x="1068" y="5357"/>
                  </a:cubicBezTo>
                  <a:lnTo>
                    <a:pt x="17577" y="5357"/>
                  </a:lnTo>
                  <a:lnTo>
                    <a:pt x="17577" y="4876"/>
                  </a:lnTo>
                  <a:lnTo>
                    <a:pt x="1612" y="4876"/>
                  </a:lnTo>
                  <a:cubicBezTo>
                    <a:pt x="1005" y="4876"/>
                    <a:pt x="545" y="4394"/>
                    <a:pt x="545" y="3809"/>
                  </a:cubicBezTo>
                  <a:lnTo>
                    <a:pt x="545" y="1549"/>
                  </a:lnTo>
                  <a:cubicBezTo>
                    <a:pt x="545" y="963"/>
                    <a:pt x="1005" y="482"/>
                    <a:pt x="1612" y="482"/>
                  </a:cubicBezTo>
                  <a:lnTo>
                    <a:pt x="17577" y="482"/>
                  </a:lnTo>
                  <a:lnTo>
                    <a:pt x="175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
            <p:cNvSpPr/>
            <p:nvPr/>
          </p:nvSpPr>
          <p:spPr>
            <a:xfrm>
              <a:off x="3593713" y="4446713"/>
              <a:ext cx="483875" cy="120350"/>
            </a:xfrm>
            <a:custGeom>
              <a:avLst/>
              <a:gdLst/>
              <a:ahLst/>
              <a:cxnLst/>
              <a:rect l="l" t="t" r="r" b="b"/>
              <a:pathLst>
                <a:path w="19355" h="4814" extrusionOk="0">
                  <a:moveTo>
                    <a:pt x="795" y="1"/>
                  </a:moveTo>
                  <a:cubicBezTo>
                    <a:pt x="649" y="1"/>
                    <a:pt x="523" y="43"/>
                    <a:pt x="0" y="84"/>
                  </a:cubicBezTo>
                  <a:lnTo>
                    <a:pt x="0" y="4750"/>
                  </a:lnTo>
                  <a:cubicBezTo>
                    <a:pt x="523" y="4792"/>
                    <a:pt x="649" y="4813"/>
                    <a:pt x="774" y="4813"/>
                  </a:cubicBezTo>
                  <a:lnTo>
                    <a:pt x="18287" y="4813"/>
                  </a:lnTo>
                  <a:cubicBezTo>
                    <a:pt x="18873" y="4813"/>
                    <a:pt x="19354" y="4332"/>
                    <a:pt x="19354" y="3746"/>
                  </a:cubicBezTo>
                  <a:lnTo>
                    <a:pt x="19354" y="1068"/>
                  </a:lnTo>
                  <a:cubicBezTo>
                    <a:pt x="19354" y="482"/>
                    <a:pt x="18873" y="1"/>
                    <a:pt x="182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
            <p:cNvSpPr/>
            <p:nvPr/>
          </p:nvSpPr>
          <p:spPr>
            <a:xfrm>
              <a:off x="3586913" y="4438863"/>
              <a:ext cx="498525" cy="132900"/>
            </a:xfrm>
            <a:custGeom>
              <a:avLst/>
              <a:gdLst/>
              <a:ahLst/>
              <a:cxnLst/>
              <a:rect l="l" t="t" r="r" b="b"/>
              <a:pathLst>
                <a:path w="19941" h="5316" extrusionOk="0">
                  <a:moveTo>
                    <a:pt x="0" y="1"/>
                  </a:moveTo>
                  <a:lnTo>
                    <a:pt x="0" y="461"/>
                  </a:lnTo>
                  <a:lnTo>
                    <a:pt x="18329" y="461"/>
                  </a:lnTo>
                  <a:cubicBezTo>
                    <a:pt x="18915" y="461"/>
                    <a:pt x="19396" y="943"/>
                    <a:pt x="19396" y="1528"/>
                  </a:cubicBezTo>
                  <a:lnTo>
                    <a:pt x="19396" y="3809"/>
                  </a:lnTo>
                  <a:cubicBezTo>
                    <a:pt x="19396" y="4395"/>
                    <a:pt x="18915" y="4855"/>
                    <a:pt x="18329" y="4855"/>
                  </a:cubicBezTo>
                  <a:lnTo>
                    <a:pt x="0" y="4855"/>
                  </a:lnTo>
                  <a:lnTo>
                    <a:pt x="0" y="5316"/>
                  </a:lnTo>
                  <a:lnTo>
                    <a:pt x="18873" y="5316"/>
                  </a:lnTo>
                  <a:cubicBezTo>
                    <a:pt x="19459" y="5316"/>
                    <a:pt x="19940" y="4855"/>
                    <a:pt x="19940" y="4269"/>
                  </a:cubicBezTo>
                  <a:lnTo>
                    <a:pt x="19940" y="1047"/>
                  </a:lnTo>
                  <a:cubicBezTo>
                    <a:pt x="19940" y="461"/>
                    <a:pt x="19459" y="1"/>
                    <a:pt x="188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
            <p:cNvSpPr/>
            <p:nvPr/>
          </p:nvSpPr>
          <p:spPr>
            <a:xfrm>
              <a:off x="3762138" y="4050713"/>
              <a:ext cx="73775" cy="51325"/>
            </a:xfrm>
            <a:custGeom>
              <a:avLst/>
              <a:gdLst/>
              <a:ahLst/>
              <a:cxnLst/>
              <a:rect l="l" t="t" r="r" b="b"/>
              <a:pathLst>
                <a:path w="2951" h="2053" extrusionOk="0">
                  <a:moveTo>
                    <a:pt x="128" y="0"/>
                  </a:moveTo>
                  <a:cubicBezTo>
                    <a:pt x="86" y="0"/>
                    <a:pt x="44" y="1"/>
                    <a:pt x="1" y="2"/>
                  </a:cubicBezTo>
                  <a:cubicBezTo>
                    <a:pt x="1" y="2"/>
                    <a:pt x="879" y="1968"/>
                    <a:pt x="2951" y="2052"/>
                  </a:cubicBezTo>
                  <a:cubicBezTo>
                    <a:pt x="2951" y="2052"/>
                    <a:pt x="2951"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
            <p:cNvSpPr/>
            <p:nvPr/>
          </p:nvSpPr>
          <p:spPr>
            <a:xfrm>
              <a:off x="3831713" y="4053363"/>
              <a:ext cx="28275" cy="81100"/>
            </a:xfrm>
            <a:custGeom>
              <a:avLst/>
              <a:gdLst/>
              <a:ahLst/>
              <a:cxnLst/>
              <a:rect l="l" t="t" r="r" b="b"/>
              <a:pathLst>
                <a:path w="1131" h="3244" extrusionOk="0">
                  <a:moveTo>
                    <a:pt x="1109" y="0"/>
                  </a:moveTo>
                  <a:cubicBezTo>
                    <a:pt x="1067" y="21"/>
                    <a:pt x="1005" y="42"/>
                    <a:pt x="963" y="63"/>
                  </a:cubicBezTo>
                  <a:cubicBezTo>
                    <a:pt x="900" y="84"/>
                    <a:pt x="837" y="105"/>
                    <a:pt x="795" y="147"/>
                  </a:cubicBezTo>
                  <a:cubicBezTo>
                    <a:pt x="733" y="189"/>
                    <a:pt x="670" y="230"/>
                    <a:pt x="586" y="293"/>
                  </a:cubicBezTo>
                  <a:cubicBezTo>
                    <a:pt x="544" y="356"/>
                    <a:pt x="482" y="440"/>
                    <a:pt x="398" y="523"/>
                  </a:cubicBezTo>
                  <a:cubicBezTo>
                    <a:pt x="356" y="607"/>
                    <a:pt x="293" y="712"/>
                    <a:pt x="251" y="795"/>
                  </a:cubicBezTo>
                  <a:cubicBezTo>
                    <a:pt x="210" y="900"/>
                    <a:pt x="189" y="1005"/>
                    <a:pt x="147" y="1130"/>
                  </a:cubicBezTo>
                  <a:cubicBezTo>
                    <a:pt x="126" y="1235"/>
                    <a:pt x="84" y="1339"/>
                    <a:pt x="84" y="1465"/>
                  </a:cubicBezTo>
                  <a:cubicBezTo>
                    <a:pt x="0" y="2051"/>
                    <a:pt x="21" y="2658"/>
                    <a:pt x="126" y="3243"/>
                  </a:cubicBezTo>
                  <a:lnTo>
                    <a:pt x="147" y="3243"/>
                  </a:lnTo>
                  <a:cubicBezTo>
                    <a:pt x="147" y="3243"/>
                    <a:pt x="147" y="3013"/>
                    <a:pt x="168" y="2678"/>
                  </a:cubicBezTo>
                  <a:cubicBezTo>
                    <a:pt x="189" y="2532"/>
                    <a:pt x="210" y="2344"/>
                    <a:pt x="231" y="2134"/>
                  </a:cubicBezTo>
                  <a:cubicBezTo>
                    <a:pt x="272" y="1925"/>
                    <a:pt x="314" y="1716"/>
                    <a:pt x="377" y="1507"/>
                  </a:cubicBezTo>
                  <a:cubicBezTo>
                    <a:pt x="398" y="1402"/>
                    <a:pt x="440" y="1298"/>
                    <a:pt x="461" y="1214"/>
                  </a:cubicBezTo>
                  <a:cubicBezTo>
                    <a:pt x="503" y="1130"/>
                    <a:pt x="544" y="1046"/>
                    <a:pt x="586" y="963"/>
                  </a:cubicBezTo>
                  <a:cubicBezTo>
                    <a:pt x="628" y="858"/>
                    <a:pt x="670" y="774"/>
                    <a:pt x="712" y="691"/>
                  </a:cubicBezTo>
                  <a:cubicBezTo>
                    <a:pt x="754" y="628"/>
                    <a:pt x="775" y="544"/>
                    <a:pt x="816" y="481"/>
                  </a:cubicBezTo>
                  <a:lnTo>
                    <a:pt x="942" y="293"/>
                  </a:lnTo>
                  <a:cubicBezTo>
                    <a:pt x="963" y="251"/>
                    <a:pt x="1005" y="209"/>
                    <a:pt x="1026" y="168"/>
                  </a:cubicBezTo>
                  <a:cubicBezTo>
                    <a:pt x="1088" y="84"/>
                    <a:pt x="1130" y="42"/>
                    <a:pt x="1130" y="42"/>
                  </a:cubicBezTo>
                  <a:lnTo>
                    <a:pt x="1109" y="0"/>
                  </a:lnTo>
                  <a:close/>
                </a:path>
              </a:pathLst>
            </a:custGeom>
            <a:solidFill>
              <a:srgbClr val="A5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
            <p:cNvSpPr/>
            <p:nvPr/>
          </p:nvSpPr>
          <p:spPr>
            <a:xfrm>
              <a:off x="3706688" y="4094763"/>
              <a:ext cx="258950" cy="210475"/>
            </a:xfrm>
            <a:custGeom>
              <a:avLst/>
              <a:gdLst/>
              <a:ahLst/>
              <a:cxnLst/>
              <a:rect l="l" t="t" r="r" b="b"/>
              <a:pathLst>
                <a:path w="10358" h="8419" extrusionOk="0">
                  <a:moveTo>
                    <a:pt x="3320" y="1"/>
                  </a:moveTo>
                  <a:cubicBezTo>
                    <a:pt x="2754" y="1"/>
                    <a:pt x="2145" y="134"/>
                    <a:pt x="1612" y="583"/>
                  </a:cubicBezTo>
                  <a:cubicBezTo>
                    <a:pt x="314" y="1671"/>
                    <a:pt x="1" y="4224"/>
                    <a:pt x="775" y="5647"/>
                  </a:cubicBezTo>
                  <a:cubicBezTo>
                    <a:pt x="1393" y="6736"/>
                    <a:pt x="2225" y="8418"/>
                    <a:pt x="3714" y="8418"/>
                  </a:cubicBezTo>
                  <a:cubicBezTo>
                    <a:pt x="4141" y="8418"/>
                    <a:pt x="4623" y="8280"/>
                    <a:pt x="5169" y="7948"/>
                  </a:cubicBezTo>
                  <a:cubicBezTo>
                    <a:pt x="5717" y="8278"/>
                    <a:pt x="6199" y="8416"/>
                    <a:pt x="6626" y="8416"/>
                  </a:cubicBezTo>
                  <a:cubicBezTo>
                    <a:pt x="8123" y="8416"/>
                    <a:pt x="8944" y="6721"/>
                    <a:pt x="9563" y="5647"/>
                  </a:cubicBezTo>
                  <a:cubicBezTo>
                    <a:pt x="10358" y="4245"/>
                    <a:pt x="10044" y="1671"/>
                    <a:pt x="8726" y="583"/>
                  </a:cubicBezTo>
                  <a:cubicBezTo>
                    <a:pt x="8201" y="134"/>
                    <a:pt x="7597" y="1"/>
                    <a:pt x="7033" y="1"/>
                  </a:cubicBezTo>
                  <a:cubicBezTo>
                    <a:pt x="6202" y="1"/>
                    <a:pt x="5455" y="290"/>
                    <a:pt x="5169" y="290"/>
                  </a:cubicBezTo>
                  <a:cubicBezTo>
                    <a:pt x="4895" y="290"/>
                    <a:pt x="4153" y="1"/>
                    <a:pt x="33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8" name="Google Shape;478;p3"/>
          <p:cNvGrpSpPr/>
          <p:nvPr/>
        </p:nvGrpSpPr>
        <p:grpSpPr>
          <a:xfrm rot="-928383">
            <a:off x="797490" y="730999"/>
            <a:ext cx="779511" cy="474198"/>
            <a:chOff x="1737788" y="3102388"/>
            <a:chExt cx="603663" cy="367225"/>
          </a:xfrm>
        </p:grpSpPr>
        <p:grpSp>
          <p:nvGrpSpPr>
            <p:cNvPr id="479" name="Google Shape;479;p3"/>
            <p:cNvGrpSpPr/>
            <p:nvPr/>
          </p:nvGrpSpPr>
          <p:grpSpPr>
            <a:xfrm>
              <a:off x="1737800" y="3102388"/>
              <a:ext cx="603650" cy="367225"/>
              <a:chOff x="1737800" y="3102388"/>
              <a:chExt cx="603650" cy="367225"/>
            </a:xfrm>
          </p:grpSpPr>
          <p:sp>
            <p:nvSpPr>
              <p:cNvPr id="480" name="Google Shape;480;p3"/>
              <p:cNvSpPr/>
              <p:nvPr/>
            </p:nvSpPr>
            <p:spPr>
              <a:xfrm>
                <a:off x="1825150" y="3208038"/>
                <a:ext cx="434700" cy="261575"/>
              </a:xfrm>
              <a:custGeom>
                <a:avLst/>
                <a:gdLst/>
                <a:ahLst/>
                <a:cxnLst/>
                <a:rect l="l" t="t" r="r" b="b"/>
                <a:pathLst>
                  <a:path w="17388" h="10463" extrusionOk="0">
                    <a:moveTo>
                      <a:pt x="0" y="1"/>
                    </a:moveTo>
                    <a:lnTo>
                      <a:pt x="0" y="6822"/>
                    </a:lnTo>
                    <a:cubicBezTo>
                      <a:pt x="0" y="6822"/>
                      <a:pt x="5441" y="7198"/>
                      <a:pt x="8705" y="10462"/>
                    </a:cubicBezTo>
                    <a:cubicBezTo>
                      <a:pt x="12157" y="6989"/>
                      <a:pt x="17388" y="6822"/>
                      <a:pt x="17388" y="6822"/>
                    </a:cubicBezTo>
                    <a:lnTo>
                      <a:pt x="17388" y="1"/>
                    </a:lnTo>
                    <a:close/>
                  </a:path>
                </a:pathLst>
              </a:custGeom>
              <a:solidFill>
                <a:srgbClr val="2A4F6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
              <p:cNvSpPr/>
              <p:nvPr/>
            </p:nvSpPr>
            <p:spPr>
              <a:xfrm>
                <a:off x="1835075" y="3248313"/>
                <a:ext cx="26200" cy="220775"/>
              </a:xfrm>
              <a:custGeom>
                <a:avLst/>
                <a:gdLst/>
                <a:ahLst/>
                <a:cxnLst/>
                <a:rect l="l" t="t" r="r" b="b"/>
                <a:pathLst>
                  <a:path w="1048" h="8831" extrusionOk="0">
                    <a:moveTo>
                      <a:pt x="357" y="1"/>
                    </a:moveTo>
                    <a:lnTo>
                      <a:pt x="357" y="6675"/>
                    </a:lnTo>
                    <a:cubicBezTo>
                      <a:pt x="43" y="6822"/>
                      <a:pt x="1" y="7240"/>
                      <a:pt x="273" y="7450"/>
                    </a:cubicBezTo>
                    <a:cubicBezTo>
                      <a:pt x="126" y="7910"/>
                      <a:pt x="106" y="8370"/>
                      <a:pt x="210" y="8831"/>
                    </a:cubicBezTo>
                    <a:lnTo>
                      <a:pt x="942" y="8831"/>
                    </a:lnTo>
                    <a:cubicBezTo>
                      <a:pt x="1047" y="8370"/>
                      <a:pt x="1026" y="7910"/>
                      <a:pt x="859" y="7450"/>
                    </a:cubicBezTo>
                    <a:cubicBezTo>
                      <a:pt x="984" y="7366"/>
                      <a:pt x="1047" y="7219"/>
                      <a:pt x="1047" y="7094"/>
                    </a:cubicBezTo>
                    <a:cubicBezTo>
                      <a:pt x="1047" y="6906"/>
                      <a:pt x="942" y="6738"/>
                      <a:pt x="796" y="6675"/>
                    </a:cubicBezTo>
                    <a:lnTo>
                      <a:pt x="796" y="1"/>
                    </a:lnTo>
                    <a:close/>
                  </a:path>
                </a:pathLst>
              </a:custGeom>
              <a:solidFill>
                <a:srgbClr val="C0272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
              <p:cNvSpPr/>
              <p:nvPr/>
            </p:nvSpPr>
            <p:spPr>
              <a:xfrm>
                <a:off x="1737800" y="3102388"/>
                <a:ext cx="603650" cy="234350"/>
              </a:xfrm>
              <a:custGeom>
                <a:avLst/>
                <a:gdLst/>
                <a:ahLst/>
                <a:cxnLst/>
                <a:rect l="l" t="t" r="r" b="b"/>
                <a:pathLst>
                  <a:path w="24146" h="9374" extrusionOk="0">
                    <a:moveTo>
                      <a:pt x="12073" y="0"/>
                    </a:moveTo>
                    <a:lnTo>
                      <a:pt x="0" y="4017"/>
                    </a:lnTo>
                    <a:lnTo>
                      <a:pt x="12073" y="9374"/>
                    </a:lnTo>
                    <a:lnTo>
                      <a:pt x="24146" y="4017"/>
                    </a:lnTo>
                    <a:lnTo>
                      <a:pt x="12073" y="0"/>
                    </a:lnTo>
                    <a:close/>
                  </a:path>
                </a:pathLst>
              </a:custGeom>
              <a:solidFill>
                <a:srgbClr val="709DB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3" name="Google Shape;483;p3"/>
            <p:cNvSpPr/>
            <p:nvPr/>
          </p:nvSpPr>
          <p:spPr>
            <a:xfrm>
              <a:off x="1825138" y="3208038"/>
              <a:ext cx="434700" cy="261575"/>
            </a:xfrm>
            <a:custGeom>
              <a:avLst/>
              <a:gdLst/>
              <a:ahLst/>
              <a:cxnLst/>
              <a:rect l="l" t="t" r="r" b="b"/>
              <a:pathLst>
                <a:path w="17388" h="10463" extrusionOk="0">
                  <a:moveTo>
                    <a:pt x="0" y="1"/>
                  </a:moveTo>
                  <a:lnTo>
                    <a:pt x="0" y="6822"/>
                  </a:lnTo>
                  <a:cubicBezTo>
                    <a:pt x="0" y="6822"/>
                    <a:pt x="5441" y="7198"/>
                    <a:pt x="8705" y="10462"/>
                  </a:cubicBezTo>
                  <a:cubicBezTo>
                    <a:pt x="12157" y="6989"/>
                    <a:pt x="17388" y="6822"/>
                    <a:pt x="17388" y="6822"/>
                  </a:cubicBezTo>
                  <a:lnTo>
                    <a:pt x="1738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
            <p:cNvSpPr/>
            <p:nvPr/>
          </p:nvSpPr>
          <p:spPr>
            <a:xfrm>
              <a:off x="1835063" y="3248313"/>
              <a:ext cx="26200" cy="220775"/>
            </a:xfrm>
            <a:custGeom>
              <a:avLst/>
              <a:gdLst/>
              <a:ahLst/>
              <a:cxnLst/>
              <a:rect l="l" t="t" r="r" b="b"/>
              <a:pathLst>
                <a:path w="1048" h="8831" extrusionOk="0">
                  <a:moveTo>
                    <a:pt x="357" y="1"/>
                  </a:moveTo>
                  <a:lnTo>
                    <a:pt x="357" y="6675"/>
                  </a:lnTo>
                  <a:cubicBezTo>
                    <a:pt x="43" y="6822"/>
                    <a:pt x="1" y="7240"/>
                    <a:pt x="273" y="7450"/>
                  </a:cubicBezTo>
                  <a:cubicBezTo>
                    <a:pt x="126" y="7910"/>
                    <a:pt x="106" y="8370"/>
                    <a:pt x="210" y="8831"/>
                  </a:cubicBezTo>
                  <a:lnTo>
                    <a:pt x="942" y="8831"/>
                  </a:lnTo>
                  <a:cubicBezTo>
                    <a:pt x="1047" y="8370"/>
                    <a:pt x="1026" y="7910"/>
                    <a:pt x="859" y="7450"/>
                  </a:cubicBezTo>
                  <a:cubicBezTo>
                    <a:pt x="984" y="7366"/>
                    <a:pt x="1047" y="7219"/>
                    <a:pt x="1047" y="7094"/>
                  </a:cubicBezTo>
                  <a:cubicBezTo>
                    <a:pt x="1047" y="6906"/>
                    <a:pt x="942" y="6738"/>
                    <a:pt x="796" y="6675"/>
                  </a:cubicBezTo>
                  <a:lnTo>
                    <a:pt x="79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
            <p:cNvSpPr/>
            <p:nvPr/>
          </p:nvSpPr>
          <p:spPr>
            <a:xfrm>
              <a:off x="1737788" y="3102388"/>
              <a:ext cx="603650" cy="234350"/>
            </a:xfrm>
            <a:custGeom>
              <a:avLst/>
              <a:gdLst/>
              <a:ahLst/>
              <a:cxnLst/>
              <a:rect l="l" t="t" r="r" b="b"/>
              <a:pathLst>
                <a:path w="24146" h="9374" extrusionOk="0">
                  <a:moveTo>
                    <a:pt x="12073" y="0"/>
                  </a:moveTo>
                  <a:lnTo>
                    <a:pt x="0" y="4017"/>
                  </a:lnTo>
                  <a:lnTo>
                    <a:pt x="12073" y="9374"/>
                  </a:lnTo>
                  <a:lnTo>
                    <a:pt x="24146" y="4017"/>
                  </a:lnTo>
                  <a:lnTo>
                    <a:pt x="120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6" name="Google Shape;486;p3"/>
          <p:cNvGrpSpPr/>
          <p:nvPr/>
        </p:nvGrpSpPr>
        <p:grpSpPr>
          <a:xfrm rot="1149538">
            <a:off x="591276" y="3656277"/>
            <a:ext cx="874824" cy="745191"/>
            <a:chOff x="4626188" y="1862663"/>
            <a:chExt cx="677463" cy="577075"/>
          </a:xfrm>
        </p:grpSpPr>
        <p:sp>
          <p:nvSpPr>
            <p:cNvPr id="487" name="Google Shape;487;p3"/>
            <p:cNvSpPr/>
            <p:nvPr/>
          </p:nvSpPr>
          <p:spPr>
            <a:xfrm>
              <a:off x="4857575" y="1903988"/>
              <a:ext cx="446075" cy="467200"/>
            </a:xfrm>
            <a:custGeom>
              <a:avLst/>
              <a:gdLst/>
              <a:ahLst/>
              <a:cxnLst/>
              <a:rect l="l" t="t" r="r" b="b"/>
              <a:pathLst>
                <a:path w="17843" h="18688" extrusionOk="0">
                  <a:moveTo>
                    <a:pt x="6777" y="0"/>
                  </a:moveTo>
                  <a:lnTo>
                    <a:pt x="6777" y="6340"/>
                  </a:lnTo>
                  <a:cubicBezTo>
                    <a:pt x="6777" y="8662"/>
                    <a:pt x="2508" y="12994"/>
                    <a:pt x="1169" y="15923"/>
                  </a:cubicBezTo>
                  <a:cubicBezTo>
                    <a:pt x="0" y="18539"/>
                    <a:pt x="2024" y="18687"/>
                    <a:pt x="2497" y="18687"/>
                  </a:cubicBezTo>
                  <a:cubicBezTo>
                    <a:pt x="2557" y="18687"/>
                    <a:pt x="2592" y="18685"/>
                    <a:pt x="2592" y="18685"/>
                  </a:cubicBezTo>
                  <a:lnTo>
                    <a:pt x="15251" y="18685"/>
                  </a:lnTo>
                  <a:cubicBezTo>
                    <a:pt x="15251" y="18685"/>
                    <a:pt x="15286" y="18687"/>
                    <a:pt x="15346" y="18687"/>
                  </a:cubicBezTo>
                  <a:cubicBezTo>
                    <a:pt x="15819" y="18687"/>
                    <a:pt x="17843" y="18539"/>
                    <a:pt x="16674" y="15923"/>
                  </a:cubicBezTo>
                  <a:cubicBezTo>
                    <a:pt x="15335" y="12994"/>
                    <a:pt x="11066" y="8662"/>
                    <a:pt x="11066" y="6340"/>
                  </a:cubicBezTo>
                  <a:lnTo>
                    <a:pt x="11066" y="0"/>
                  </a:lnTo>
                  <a:close/>
                </a:path>
              </a:pathLst>
            </a:custGeom>
            <a:solidFill>
              <a:srgbClr val="00E1D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
            <p:cNvSpPr/>
            <p:nvPr/>
          </p:nvSpPr>
          <p:spPr>
            <a:xfrm>
              <a:off x="4876575" y="2228813"/>
              <a:ext cx="408075" cy="132950"/>
            </a:xfrm>
            <a:custGeom>
              <a:avLst/>
              <a:gdLst/>
              <a:ahLst/>
              <a:cxnLst/>
              <a:rect l="l" t="t" r="r" b="b"/>
              <a:pathLst>
                <a:path w="16323" h="5318" extrusionOk="0">
                  <a:moveTo>
                    <a:pt x="2795" y="1"/>
                  </a:moveTo>
                  <a:cubicBezTo>
                    <a:pt x="2146" y="879"/>
                    <a:pt x="1560" y="1821"/>
                    <a:pt x="1079" y="2804"/>
                  </a:cubicBezTo>
                  <a:cubicBezTo>
                    <a:pt x="0" y="5185"/>
                    <a:pt x="1864" y="5317"/>
                    <a:pt x="2292" y="5317"/>
                  </a:cubicBezTo>
                  <a:cubicBezTo>
                    <a:pt x="2345" y="5317"/>
                    <a:pt x="2376" y="5315"/>
                    <a:pt x="2376" y="5315"/>
                  </a:cubicBezTo>
                  <a:lnTo>
                    <a:pt x="13947" y="5315"/>
                  </a:lnTo>
                  <a:cubicBezTo>
                    <a:pt x="13947" y="5315"/>
                    <a:pt x="13978" y="5317"/>
                    <a:pt x="14031" y="5317"/>
                  </a:cubicBezTo>
                  <a:cubicBezTo>
                    <a:pt x="14459" y="5317"/>
                    <a:pt x="16323" y="5185"/>
                    <a:pt x="15244" y="2804"/>
                  </a:cubicBezTo>
                  <a:cubicBezTo>
                    <a:pt x="14763" y="1821"/>
                    <a:pt x="14177" y="879"/>
                    <a:pt x="13507" y="1"/>
                  </a:cubicBezTo>
                  <a:close/>
                </a:path>
              </a:pathLst>
            </a:custGeom>
            <a:solidFill>
              <a:srgbClr val="68AAE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
            <p:cNvSpPr/>
            <p:nvPr/>
          </p:nvSpPr>
          <p:spPr>
            <a:xfrm>
              <a:off x="5010250" y="1862663"/>
              <a:ext cx="140725" cy="41350"/>
            </a:xfrm>
            <a:custGeom>
              <a:avLst/>
              <a:gdLst/>
              <a:ahLst/>
              <a:cxnLst/>
              <a:rect l="l" t="t" r="r" b="b"/>
              <a:pathLst>
                <a:path w="5629" h="1654" extrusionOk="0">
                  <a:moveTo>
                    <a:pt x="356" y="0"/>
                  </a:moveTo>
                  <a:cubicBezTo>
                    <a:pt x="168" y="0"/>
                    <a:pt x="0" y="168"/>
                    <a:pt x="0" y="377"/>
                  </a:cubicBezTo>
                  <a:lnTo>
                    <a:pt x="0" y="1276"/>
                  </a:lnTo>
                  <a:cubicBezTo>
                    <a:pt x="0" y="1486"/>
                    <a:pt x="168" y="1653"/>
                    <a:pt x="356" y="1653"/>
                  </a:cubicBezTo>
                  <a:lnTo>
                    <a:pt x="5252" y="1653"/>
                  </a:lnTo>
                  <a:cubicBezTo>
                    <a:pt x="5461" y="1653"/>
                    <a:pt x="5629" y="1486"/>
                    <a:pt x="5629" y="1276"/>
                  </a:cubicBezTo>
                  <a:lnTo>
                    <a:pt x="5629" y="377"/>
                  </a:lnTo>
                  <a:cubicBezTo>
                    <a:pt x="5629" y="168"/>
                    <a:pt x="5461" y="0"/>
                    <a:pt x="5252" y="0"/>
                  </a:cubicBezTo>
                  <a:close/>
                </a:path>
              </a:pathLst>
            </a:custGeom>
            <a:solidFill>
              <a:srgbClr val="00E1D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
            <p:cNvSpPr/>
            <p:nvPr/>
          </p:nvSpPr>
          <p:spPr>
            <a:xfrm>
              <a:off x="5010250" y="1888288"/>
              <a:ext cx="140725" cy="15725"/>
            </a:xfrm>
            <a:custGeom>
              <a:avLst/>
              <a:gdLst/>
              <a:ahLst/>
              <a:cxnLst/>
              <a:rect l="l" t="t" r="r" b="b"/>
              <a:pathLst>
                <a:path w="5629" h="629" extrusionOk="0">
                  <a:moveTo>
                    <a:pt x="0" y="0"/>
                  </a:moveTo>
                  <a:lnTo>
                    <a:pt x="0" y="251"/>
                  </a:lnTo>
                  <a:cubicBezTo>
                    <a:pt x="0" y="461"/>
                    <a:pt x="168" y="628"/>
                    <a:pt x="356" y="628"/>
                  </a:cubicBezTo>
                  <a:lnTo>
                    <a:pt x="5252" y="628"/>
                  </a:lnTo>
                  <a:cubicBezTo>
                    <a:pt x="5461" y="628"/>
                    <a:pt x="5629" y="461"/>
                    <a:pt x="5629" y="251"/>
                  </a:cubicBezTo>
                  <a:lnTo>
                    <a:pt x="5629" y="0"/>
                  </a:lnTo>
                  <a:close/>
                </a:path>
              </a:pathLst>
            </a:custGeom>
            <a:solidFill>
              <a:srgbClr val="00E1D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
            <p:cNvSpPr/>
            <p:nvPr/>
          </p:nvSpPr>
          <p:spPr>
            <a:xfrm>
              <a:off x="4946425" y="2212613"/>
              <a:ext cx="267850" cy="32450"/>
            </a:xfrm>
            <a:custGeom>
              <a:avLst/>
              <a:gdLst/>
              <a:ahLst/>
              <a:cxnLst/>
              <a:rect l="l" t="t" r="r" b="b"/>
              <a:pathLst>
                <a:path w="10714" h="1298" extrusionOk="0">
                  <a:moveTo>
                    <a:pt x="5357" y="0"/>
                  </a:moveTo>
                  <a:cubicBezTo>
                    <a:pt x="2407" y="0"/>
                    <a:pt x="1" y="293"/>
                    <a:pt x="1" y="649"/>
                  </a:cubicBezTo>
                  <a:cubicBezTo>
                    <a:pt x="1" y="1004"/>
                    <a:pt x="2407" y="1297"/>
                    <a:pt x="5357" y="1297"/>
                  </a:cubicBezTo>
                  <a:cubicBezTo>
                    <a:pt x="8307" y="1297"/>
                    <a:pt x="10713" y="1004"/>
                    <a:pt x="10713" y="649"/>
                  </a:cubicBezTo>
                  <a:cubicBezTo>
                    <a:pt x="10713" y="293"/>
                    <a:pt x="8307" y="0"/>
                    <a:pt x="5357" y="0"/>
                  </a:cubicBezTo>
                  <a:close/>
                </a:path>
              </a:pathLst>
            </a:custGeom>
            <a:solidFill>
              <a:srgbClr val="218EF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
            <p:cNvSpPr/>
            <p:nvPr/>
          </p:nvSpPr>
          <p:spPr>
            <a:xfrm>
              <a:off x="5039525" y="1956813"/>
              <a:ext cx="14675" cy="109350"/>
            </a:xfrm>
            <a:custGeom>
              <a:avLst/>
              <a:gdLst/>
              <a:ahLst/>
              <a:cxnLst/>
              <a:rect l="l" t="t" r="r" b="b"/>
              <a:pathLst>
                <a:path w="587" h="4374" extrusionOk="0">
                  <a:moveTo>
                    <a:pt x="294" y="0"/>
                  </a:moveTo>
                  <a:cubicBezTo>
                    <a:pt x="127" y="0"/>
                    <a:pt x="1" y="147"/>
                    <a:pt x="1" y="293"/>
                  </a:cubicBezTo>
                  <a:lnTo>
                    <a:pt x="1" y="4080"/>
                  </a:lnTo>
                  <a:cubicBezTo>
                    <a:pt x="1" y="4248"/>
                    <a:pt x="127" y="4373"/>
                    <a:pt x="294" y="4373"/>
                  </a:cubicBezTo>
                  <a:cubicBezTo>
                    <a:pt x="440" y="4373"/>
                    <a:pt x="587" y="4248"/>
                    <a:pt x="587" y="4080"/>
                  </a:cubicBezTo>
                  <a:lnTo>
                    <a:pt x="587" y="293"/>
                  </a:lnTo>
                  <a:cubicBezTo>
                    <a:pt x="587" y="147"/>
                    <a:pt x="440" y="0"/>
                    <a:pt x="294" y="0"/>
                  </a:cubicBezTo>
                  <a:close/>
                </a:path>
              </a:pathLst>
            </a:custGeom>
            <a:solidFill>
              <a:srgbClr val="F1F1F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
            <p:cNvSpPr/>
            <p:nvPr/>
          </p:nvSpPr>
          <p:spPr>
            <a:xfrm>
              <a:off x="5039525" y="1913388"/>
              <a:ext cx="14675" cy="20425"/>
            </a:xfrm>
            <a:custGeom>
              <a:avLst/>
              <a:gdLst/>
              <a:ahLst/>
              <a:cxnLst/>
              <a:rect l="l" t="t" r="r" b="b"/>
              <a:pathLst>
                <a:path w="587" h="817" extrusionOk="0">
                  <a:moveTo>
                    <a:pt x="294" y="1"/>
                  </a:moveTo>
                  <a:cubicBezTo>
                    <a:pt x="127" y="1"/>
                    <a:pt x="1" y="147"/>
                    <a:pt x="1" y="294"/>
                  </a:cubicBezTo>
                  <a:lnTo>
                    <a:pt x="1" y="524"/>
                  </a:lnTo>
                  <a:cubicBezTo>
                    <a:pt x="1" y="691"/>
                    <a:pt x="127" y="817"/>
                    <a:pt x="294" y="817"/>
                  </a:cubicBezTo>
                  <a:cubicBezTo>
                    <a:pt x="440" y="817"/>
                    <a:pt x="587" y="691"/>
                    <a:pt x="587" y="524"/>
                  </a:cubicBezTo>
                  <a:lnTo>
                    <a:pt x="587" y="294"/>
                  </a:lnTo>
                  <a:cubicBezTo>
                    <a:pt x="566" y="147"/>
                    <a:pt x="440" y="1"/>
                    <a:pt x="294" y="1"/>
                  </a:cubicBezTo>
                  <a:close/>
                </a:path>
              </a:pathLst>
            </a:custGeom>
            <a:solidFill>
              <a:srgbClr val="F1F1F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
            <p:cNvSpPr/>
            <p:nvPr/>
          </p:nvSpPr>
          <p:spPr>
            <a:xfrm>
              <a:off x="4626200" y="1972513"/>
              <a:ext cx="445825" cy="467225"/>
            </a:xfrm>
            <a:custGeom>
              <a:avLst/>
              <a:gdLst/>
              <a:ahLst/>
              <a:cxnLst/>
              <a:rect l="l" t="t" r="r" b="b"/>
              <a:pathLst>
                <a:path w="17833" h="18689" extrusionOk="0">
                  <a:moveTo>
                    <a:pt x="6763" y="0"/>
                  </a:moveTo>
                  <a:lnTo>
                    <a:pt x="6763" y="6361"/>
                  </a:lnTo>
                  <a:cubicBezTo>
                    <a:pt x="6763" y="8662"/>
                    <a:pt x="2494" y="12994"/>
                    <a:pt x="1155" y="15944"/>
                  </a:cubicBezTo>
                  <a:cubicBezTo>
                    <a:pt x="1" y="18528"/>
                    <a:pt x="1960" y="18688"/>
                    <a:pt x="2464" y="18688"/>
                  </a:cubicBezTo>
                  <a:cubicBezTo>
                    <a:pt x="2536" y="18688"/>
                    <a:pt x="2578" y="18685"/>
                    <a:pt x="2578" y="18685"/>
                  </a:cubicBezTo>
                  <a:lnTo>
                    <a:pt x="15258" y="18685"/>
                  </a:lnTo>
                  <a:cubicBezTo>
                    <a:pt x="15258" y="18685"/>
                    <a:pt x="15300" y="18688"/>
                    <a:pt x="15371" y="18688"/>
                  </a:cubicBezTo>
                  <a:cubicBezTo>
                    <a:pt x="15876" y="18688"/>
                    <a:pt x="17832" y="18528"/>
                    <a:pt x="16660" y="15944"/>
                  </a:cubicBezTo>
                  <a:cubicBezTo>
                    <a:pt x="15341" y="12994"/>
                    <a:pt x="11073" y="8662"/>
                    <a:pt x="11073" y="6361"/>
                  </a:cubicBezTo>
                  <a:lnTo>
                    <a:pt x="11073" y="0"/>
                  </a:lnTo>
                  <a:close/>
                </a:path>
              </a:pathLst>
            </a:custGeom>
            <a:solidFill>
              <a:srgbClr val="00E1D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
            <p:cNvSpPr/>
            <p:nvPr/>
          </p:nvSpPr>
          <p:spPr>
            <a:xfrm>
              <a:off x="4644825" y="2297863"/>
              <a:ext cx="408650" cy="132950"/>
            </a:xfrm>
            <a:custGeom>
              <a:avLst/>
              <a:gdLst/>
              <a:ahLst/>
              <a:cxnLst/>
              <a:rect l="l" t="t" r="r" b="b"/>
              <a:pathLst>
                <a:path w="16346" h="5318" extrusionOk="0">
                  <a:moveTo>
                    <a:pt x="2816" y="1"/>
                  </a:moveTo>
                  <a:cubicBezTo>
                    <a:pt x="2147" y="879"/>
                    <a:pt x="1582" y="1800"/>
                    <a:pt x="1080" y="2783"/>
                  </a:cubicBezTo>
                  <a:cubicBezTo>
                    <a:pt x="0" y="5185"/>
                    <a:pt x="1885" y="5317"/>
                    <a:pt x="2314" y="5317"/>
                  </a:cubicBezTo>
                  <a:cubicBezTo>
                    <a:pt x="2367" y="5317"/>
                    <a:pt x="2398" y="5315"/>
                    <a:pt x="2398" y="5315"/>
                  </a:cubicBezTo>
                  <a:lnTo>
                    <a:pt x="13948" y="5315"/>
                  </a:lnTo>
                  <a:cubicBezTo>
                    <a:pt x="13948" y="5315"/>
                    <a:pt x="13979" y="5317"/>
                    <a:pt x="14032" y="5317"/>
                  </a:cubicBezTo>
                  <a:cubicBezTo>
                    <a:pt x="14461" y="5317"/>
                    <a:pt x="16346" y="5185"/>
                    <a:pt x="15266" y="2783"/>
                  </a:cubicBezTo>
                  <a:cubicBezTo>
                    <a:pt x="14764" y="1800"/>
                    <a:pt x="14178" y="858"/>
                    <a:pt x="13529" y="1"/>
                  </a:cubicBezTo>
                  <a:close/>
                </a:path>
              </a:pathLst>
            </a:custGeom>
            <a:solidFill>
              <a:srgbClr val="ED686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
            <p:cNvSpPr/>
            <p:nvPr/>
          </p:nvSpPr>
          <p:spPr>
            <a:xfrm>
              <a:off x="4778525" y="1931188"/>
              <a:ext cx="140725" cy="41350"/>
            </a:xfrm>
            <a:custGeom>
              <a:avLst/>
              <a:gdLst/>
              <a:ahLst/>
              <a:cxnLst/>
              <a:rect l="l" t="t" r="r" b="b"/>
              <a:pathLst>
                <a:path w="5629" h="1654" extrusionOk="0">
                  <a:moveTo>
                    <a:pt x="377" y="0"/>
                  </a:moveTo>
                  <a:cubicBezTo>
                    <a:pt x="167" y="0"/>
                    <a:pt x="0" y="168"/>
                    <a:pt x="0" y="377"/>
                  </a:cubicBezTo>
                  <a:lnTo>
                    <a:pt x="0" y="1276"/>
                  </a:lnTo>
                  <a:cubicBezTo>
                    <a:pt x="0" y="1486"/>
                    <a:pt x="167" y="1653"/>
                    <a:pt x="377" y="1653"/>
                  </a:cubicBezTo>
                  <a:lnTo>
                    <a:pt x="5252" y="1653"/>
                  </a:lnTo>
                  <a:cubicBezTo>
                    <a:pt x="5461" y="1653"/>
                    <a:pt x="5629" y="1486"/>
                    <a:pt x="5629" y="1276"/>
                  </a:cubicBezTo>
                  <a:lnTo>
                    <a:pt x="5629" y="377"/>
                  </a:lnTo>
                  <a:cubicBezTo>
                    <a:pt x="5629" y="168"/>
                    <a:pt x="5461" y="0"/>
                    <a:pt x="5252" y="0"/>
                  </a:cubicBezTo>
                  <a:close/>
                </a:path>
              </a:pathLst>
            </a:custGeom>
            <a:solidFill>
              <a:srgbClr val="00E1D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
            <p:cNvSpPr/>
            <p:nvPr/>
          </p:nvSpPr>
          <p:spPr>
            <a:xfrm>
              <a:off x="4778525" y="1956813"/>
              <a:ext cx="140725" cy="15725"/>
            </a:xfrm>
            <a:custGeom>
              <a:avLst/>
              <a:gdLst/>
              <a:ahLst/>
              <a:cxnLst/>
              <a:rect l="l" t="t" r="r" b="b"/>
              <a:pathLst>
                <a:path w="5629" h="629" extrusionOk="0">
                  <a:moveTo>
                    <a:pt x="0" y="0"/>
                  </a:moveTo>
                  <a:lnTo>
                    <a:pt x="0" y="251"/>
                  </a:lnTo>
                  <a:cubicBezTo>
                    <a:pt x="0" y="461"/>
                    <a:pt x="167" y="628"/>
                    <a:pt x="377" y="628"/>
                  </a:cubicBezTo>
                  <a:lnTo>
                    <a:pt x="5252" y="628"/>
                  </a:lnTo>
                  <a:cubicBezTo>
                    <a:pt x="5461" y="628"/>
                    <a:pt x="5629" y="461"/>
                    <a:pt x="5629" y="251"/>
                  </a:cubicBezTo>
                  <a:lnTo>
                    <a:pt x="5629" y="0"/>
                  </a:lnTo>
                  <a:close/>
                </a:path>
              </a:pathLst>
            </a:custGeom>
            <a:solidFill>
              <a:srgbClr val="00E1D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
            <p:cNvSpPr/>
            <p:nvPr/>
          </p:nvSpPr>
          <p:spPr>
            <a:xfrm>
              <a:off x="4715225" y="2281638"/>
              <a:ext cx="267325" cy="31950"/>
            </a:xfrm>
            <a:custGeom>
              <a:avLst/>
              <a:gdLst/>
              <a:ahLst/>
              <a:cxnLst/>
              <a:rect l="l" t="t" r="r" b="b"/>
              <a:pathLst>
                <a:path w="10693" h="1278" extrusionOk="0">
                  <a:moveTo>
                    <a:pt x="5357" y="1"/>
                  </a:moveTo>
                  <a:cubicBezTo>
                    <a:pt x="2386" y="1"/>
                    <a:pt x="0" y="273"/>
                    <a:pt x="0" y="650"/>
                  </a:cubicBezTo>
                  <a:cubicBezTo>
                    <a:pt x="0" y="1005"/>
                    <a:pt x="2386" y="1277"/>
                    <a:pt x="5357" y="1277"/>
                  </a:cubicBezTo>
                  <a:cubicBezTo>
                    <a:pt x="8307" y="1277"/>
                    <a:pt x="10692" y="1005"/>
                    <a:pt x="10692" y="650"/>
                  </a:cubicBezTo>
                  <a:cubicBezTo>
                    <a:pt x="10692" y="273"/>
                    <a:pt x="8307" y="1"/>
                    <a:pt x="5357" y="1"/>
                  </a:cubicBezTo>
                  <a:close/>
                </a:path>
              </a:pathLst>
            </a:custGeom>
            <a:solidFill>
              <a:srgbClr val="FB212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
            <p:cNvSpPr/>
            <p:nvPr/>
          </p:nvSpPr>
          <p:spPr>
            <a:xfrm>
              <a:off x="4807800" y="2025863"/>
              <a:ext cx="14675" cy="108825"/>
            </a:xfrm>
            <a:custGeom>
              <a:avLst/>
              <a:gdLst/>
              <a:ahLst/>
              <a:cxnLst/>
              <a:rect l="l" t="t" r="r" b="b"/>
              <a:pathLst>
                <a:path w="587" h="4353" extrusionOk="0">
                  <a:moveTo>
                    <a:pt x="294" y="0"/>
                  </a:moveTo>
                  <a:cubicBezTo>
                    <a:pt x="147" y="0"/>
                    <a:pt x="1" y="126"/>
                    <a:pt x="1" y="293"/>
                  </a:cubicBezTo>
                  <a:lnTo>
                    <a:pt x="1" y="4059"/>
                  </a:lnTo>
                  <a:cubicBezTo>
                    <a:pt x="1" y="4227"/>
                    <a:pt x="147" y="4352"/>
                    <a:pt x="294" y="4352"/>
                  </a:cubicBezTo>
                  <a:cubicBezTo>
                    <a:pt x="461" y="4352"/>
                    <a:pt x="587" y="4227"/>
                    <a:pt x="587" y="4059"/>
                  </a:cubicBezTo>
                  <a:lnTo>
                    <a:pt x="587" y="293"/>
                  </a:lnTo>
                  <a:cubicBezTo>
                    <a:pt x="587" y="126"/>
                    <a:pt x="461" y="0"/>
                    <a:pt x="294" y="0"/>
                  </a:cubicBezTo>
                  <a:close/>
                </a:path>
              </a:pathLst>
            </a:custGeom>
            <a:solidFill>
              <a:srgbClr val="F1F1F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
            <p:cNvSpPr/>
            <p:nvPr/>
          </p:nvSpPr>
          <p:spPr>
            <a:xfrm>
              <a:off x="4807800" y="1982438"/>
              <a:ext cx="14675" cy="20425"/>
            </a:xfrm>
            <a:custGeom>
              <a:avLst/>
              <a:gdLst/>
              <a:ahLst/>
              <a:cxnLst/>
              <a:rect l="l" t="t" r="r" b="b"/>
              <a:pathLst>
                <a:path w="587" h="817" extrusionOk="0">
                  <a:moveTo>
                    <a:pt x="294" y="1"/>
                  </a:moveTo>
                  <a:cubicBezTo>
                    <a:pt x="147" y="1"/>
                    <a:pt x="1" y="126"/>
                    <a:pt x="1" y="294"/>
                  </a:cubicBezTo>
                  <a:lnTo>
                    <a:pt x="1" y="524"/>
                  </a:lnTo>
                  <a:cubicBezTo>
                    <a:pt x="1" y="670"/>
                    <a:pt x="147" y="817"/>
                    <a:pt x="294" y="817"/>
                  </a:cubicBezTo>
                  <a:cubicBezTo>
                    <a:pt x="461" y="817"/>
                    <a:pt x="587" y="670"/>
                    <a:pt x="587" y="524"/>
                  </a:cubicBezTo>
                  <a:lnTo>
                    <a:pt x="587" y="294"/>
                  </a:lnTo>
                  <a:cubicBezTo>
                    <a:pt x="587" y="126"/>
                    <a:pt x="461" y="1"/>
                    <a:pt x="294" y="1"/>
                  </a:cubicBezTo>
                  <a:close/>
                </a:path>
              </a:pathLst>
            </a:custGeom>
            <a:solidFill>
              <a:srgbClr val="F1F1F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
            <p:cNvSpPr/>
            <p:nvPr/>
          </p:nvSpPr>
          <p:spPr>
            <a:xfrm>
              <a:off x="4857563" y="1903988"/>
              <a:ext cx="446075" cy="467200"/>
            </a:xfrm>
            <a:custGeom>
              <a:avLst/>
              <a:gdLst/>
              <a:ahLst/>
              <a:cxnLst/>
              <a:rect l="l" t="t" r="r" b="b"/>
              <a:pathLst>
                <a:path w="17843" h="18688" extrusionOk="0">
                  <a:moveTo>
                    <a:pt x="6777" y="0"/>
                  </a:moveTo>
                  <a:lnTo>
                    <a:pt x="6777" y="6340"/>
                  </a:lnTo>
                  <a:cubicBezTo>
                    <a:pt x="6777" y="8662"/>
                    <a:pt x="2508" y="12994"/>
                    <a:pt x="1169" y="15923"/>
                  </a:cubicBezTo>
                  <a:cubicBezTo>
                    <a:pt x="0" y="18539"/>
                    <a:pt x="2024" y="18687"/>
                    <a:pt x="2497" y="18687"/>
                  </a:cubicBezTo>
                  <a:cubicBezTo>
                    <a:pt x="2557" y="18687"/>
                    <a:pt x="2592" y="18685"/>
                    <a:pt x="2592" y="18685"/>
                  </a:cubicBezTo>
                  <a:lnTo>
                    <a:pt x="15251" y="18685"/>
                  </a:lnTo>
                  <a:cubicBezTo>
                    <a:pt x="15251" y="18685"/>
                    <a:pt x="15286" y="18687"/>
                    <a:pt x="15346" y="18687"/>
                  </a:cubicBezTo>
                  <a:cubicBezTo>
                    <a:pt x="15819" y="18687"/>
                    <a:pt x="17843" y="18539"/>
                    <a:pt x="16674" y="15923"/>
                  </a:cubicBezTo>
                  <a:cubicBezTo>
                    <a:pt x="15335" y="12994"/>
                    <a:pt x="11066" y="8662"/>
                    <a:pt x="11066" y="6340"/>
                  </a:cubicBezTo>
                  <a:lnTo>
                    <a:pt x="110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
            <p:cNvSpPr/>
            <p:nvPr/>
          </p:nvSpPr>
          <p:spPr>
            <a:xfrm>
              <a:off x="4876563" y="2228813"/>
              <a:ext cx="408075" cy="132950"/>
            </a:xfrm>
            <a:custGeom>
              <a:avLst/>
              <a:gdLst/>
              <a:ahLst/>
              <a:cxnLst/>
              <a:rect l="l" t="t" r="r" b="b"/>
              <a:pathLst>
                <a:path w="16323" h="5318" extrusionOk="0">
                  <a:moveTo>
                    <a:pt x="2795" y="1"/>
                  </a:moveTo>
                  <a:cubicBezTo>
                    <a:pt x="2146" y="879"/>
                    <a:pt x="1560" y="1821"/>
                    <a:pt x="1079" y="2804"/>
                  </a:cubicBezTo>
                  <a:cubicBezTo>
                    <a:pt x="0" y="5185"/>
                    <a:pt x="1864" y="5317"/>
                    <a:pt x="2292" y="5317"/>
                  </a:cubicBezTo>
                  <a:cubicBezTo>
                    <a:pt x="2345" y="5317"/>
                    <a:pt x="2376" y="5315"/>
                    <a:pt x="2376" y="5315"/>
                  </a:cubicBezTo>
                  <a:lnTo>
                    <a:pt x="13947" y="5315"/>
                  </a:lnTo>
                  <a:cubicBezTo>
                    <a:pt x="13947" y="5315"/>
                    <a:pt x="13978" y="5317"/>
                    <a:pt x="14031" y="5317"/>
                  </a:cubicBezTo>
                  <a:cubicBezTo>
                    <a:pt x="14459" y="5317"/>
                    <a:pt x="16323" y="5185"/>
                    <a:pt x="15244" y="2804"/>
                  </a:cubicBezTo>
                  <a:cubicBezTo>
                    <a:pt x="14763" y="1821"/>
                    <a:pt x="14177" y="879"/>
                    <a:pt x="135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
            <p:cNvSpPr/>
            <p:nvPr/>
          </p:nvSpPr>
          <p:spPr>
            <a:xfrm>
              <a:off x="5010238" y="1862663"/>
              <a:ext cx="140725" cy="41350"/>
            </a:xfrm>
            <a:custGeom>
              <a:avLst/>
              <a:gdLst/>
              <a:ahLst/>
              <a:cxnLst/>
              <a:rect l="l" t="t" r="r" b="b"/>
              <a:pathLst>
                <a:path w="5629" h="1654" extrusionOk="0">
                  <a:moveTo>
                    <a:pt x="356" y="0"/>
                  </a:moveTo>
                  <a:cubicBezTo>
                    <a:pt x="168" y="0"/>
                    <a:pt x="0" y="168"/>
                    <a:pt x="0" y="377"/>
                  </a:cubicBezTo>
                  <a:lnTo>
                    <a:pt x="0" y="1276"/>
                  </a:lnTo>
                  <a:cubicBezTo>
                    <a:pt x="0" y="1486"/>
                    <a:pt x="168" y="1653"/>
                    <a:pt x="356" y="1653"/>
                  </a:cubicBezTo>
                  <a:lnTo>
                    <a:pt x="5252" y="1653"/>
                  </a:lnTo>
                  <a:cubicBezTo>
                    <a:pt x="5461" y="1653"/>
                    <a:pt x="5629" y="1486"/>
                    <a:pt x="5629" y="1276"/>
                  </a:cubicBezTo>
                  <a:lnTo>
                    <a:pt x="5629" y="377"/>
                  </a:lnTo>
                  <a:cubicBezTo>
                    <a:pt x="5629" y="168"/>
                    <a:pt x="5461" y="0"/>
                    <a:pt x="52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
            <p:cNvSpPr/>
            <p:nvPr/>
          </p:nvSpPr>
          <p:spPr>
            <a:xfrm>
              <a:off x="5010238" y="1888288"/>
              <a:ext cx="140725" cy="15725"/>
            </a:xfrm>
            <a:custGeom>
              <a:avLst/>
              <a:gdLst/>
              <a:ahLst/>
              <a:cxnLst/>
              <a:rect l="l" t="t" r="r" b="b"/>
              <a:pathLst>
                <a:path w="5629" h="629" extrusionOk="0">
                  <a:moveTo>
                    <a:pt x="0" y="0"/>
                  </a:moveTo>
                  <a:lnTo>
                    <a:pt x="0" y="251"/>
                  </a:lnTo>
                  <a:cubicBezTo>
                    <a:pt x="0" y="461"/>
                    <a:pt x="168" y="628"/>
                    <a:pt x="356" y="628"/>
                  </a:cubicBezTo>
                  <a:lnTo>
                    <a:pt x="5252" y="628"/>
                  </a:lnTo>
                  <a:cubicBezTo>
                    <a:pt x="5461" y="628"/>
                    <a:pt x="5629" y="461"/>
                    <a:pt x="5629" y="251"/>
                  </a:cubicBezTo>
                  <a:lnTo>
                    <a:pt x="562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
            <p:cNvSpPr/>
            <p:nvPr/>
          </p:nvSpPr>
          <p:spPr>
            <a:xfrm>
              <a:off x="4946413" y="2212613"/>
              <a:ext cx="267850" cy="32450"/>
            </a:xfrm>
            <a:custGeom>
              <a:avLst/>
              <a:gdLst/>
              <a:ahLst/>
              <a:cxnLst/>
              <a:rect l="l" t="t" r="r" b="b"/>
              <a:pathLst>
                <a:path w="10714" h="1298" extrusionOk="0">
                  <a:moveTo>
                    <a:pt x="5357" y="0"/>
                  </a:moveTo>
                  <a:cubicBezTo>
                    <a:pt x="2407" y="0"/>
                    <a:pt x="1" y="293"/>
                    <a:pt x="1" y="649"/>
                  </a:cubicBezTo>
                  <a:cubicBezTo>
                    <a:pt x="1" y="1004"/>
                    <a:pt x="2407" y="1297"/>
                    <a:pt x="5357" y="1297"/>
                  </a:cubicBezTo>
                  <a:cubicBezTo>
                    <a:pt x="8307" y="1297"/>
                    <a:pt x="10713" y="1004"/>
                    <a:pt x="10713" y="649"/>
                  </a:cubicBezTo>
                  <a:cubicBezTo>
                    <a:pt x="10713" y="293"/>
                    <a:pt x="8307" y="0"/>
                    <a:pt x="53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
            <p:cNvSpPr/>
            <p:nvPr/>
          </p:nvSpPr>
          <p:spPr>
            <a:xfrm>
              <a:off x="5039513" y="1956813"/>
              <a:ext cx="14675" cy="109350"/>
            </a:xfrm>
            <a:custGeom>
              <a:avLst/>
              <a:gdLst/>
              <a:ahLst/>
              <a:cxnLst/>
              <a:rect l="l" t="t" r="r" b="b"/>
              <a:pathLst>
                <a:path w="587" h="4374" extrusionOk="0">
                  <a:moveTo>
                    <a:pt x="294" y="0"/>
                  </a:moveTo>
                  <a:cubicBezTo>
                    <a:pt x="127" y="0"/>
                    <a:pt x="1" y="147"/>
                    <a:pt x="1" y="293"/>
                  </a:cubicBezTo>
                  <a:lnTo>
                    <a:pt x="1" y="4080"/>
                  </a:lnTo>
                  <a:cubicBezTo>
                    <a:pt x="1" y="4248"/>
                    <a:pt x="127" y="4373"/>
                    <a:pt x="294" y="4373"/>
                  </a:cubicBezTo>
                  <a:cubicBezTo>
                    <a:pt x="440" y="4373"/>
                    <a:pt x="587" y="4248"/>
                    <a:pt x="587" y="4080"/>
                  </a:cubicBezTo>
                  <a:lnTo>
                    <a:pt x="587" y="293"/>
                  </a:lnTo>
                  <a:cubicBezTo>
                    <a:pt x="587" y="147"/>
                    <a:pt x="440" y="0"/>
                    <a:pt x="294"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
            <p:cNvSpPr/>
            <p:nvPr/>
          </p:nvSpPr>
          <p:spPr>
            <a:xfrm>
              <a:off x="5039513" y="1913388"/>
              <a:ext cx="14675" cy="20425"/>
            </a:xfrm>
            <a:custGeom>
              <a:avLst/>
              <a:gdLst/>
              <a:ahLst/>
              <a:cxnLst/>
              <a:rect l="l" t="t" r="r" b="b"/>
              <a:pathLst>
                <a:path w="587" h="817" extrusionOk="0">
                  <a:moveTo>
                    <a:pt x="294" y="1"/>
                  </a:moveTo>
                  <a:cubicBezTo>
                    <a:pt x="127" y="1"/>
                    <a:pt x="1" y="147"/>
                    <a:pt x="1" y="294"/>
                  </a:cubicBezTo>
                  <a:lnTo>
                    <a:pt x="1" y="524"/>
                  </a:lnTo>
                  <a:cubicBezTo>
                    <a:pt x="1" y="691"/>
                    <a:pt x="127" y="817"/>
                    <a:pt x="294" y="817"/>
                  </a:cubicBezTo>
                  <a:cubicBezTo>
                    <a:pt x="440" y="817"/>
                    <a:pt x="587" y="691"/>
                    <a:pt x="587" y="524"/>
                  </a:cubicBezTo>
                  <a:lnTo>
                    <a:pt x="587" y="294"/>
                  </a:lnTo>
                  <a:cubicBezTo>
                    <a:pt x="566" y="147"/>
                    <a:pt x="440" y="1"/>
                    <a:pt x="294"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
            <p:cNvSpPr/>
            <p:nvPr/>
          </p:nvSpPr>
          <p:spPr>
            <a:xfrm>
              <a:off x="4626188" y="1972513"/>
              <a:ext cx="445825" cy="467225"/>
            </a:xfrm>
            <a:custGeom>
              <a:avLst/>
              <a:gdLst/>
              <a:ahLst/>
              <a:cxnLst/>
              <a:rect l="l" t="t" r="r" b="b"/>
              <a:pathLst>
                <a:path w="17833" h="18689" extrusionOk="0">
                  <a:moveTo>
                    <a:pt x="6763" y="0"/>
                  </a:moveTo>
                  <a:lnTo>
                    <a:pt x="6763" y="6361"/>
                  </a:lnTo>
                  <a:cubicBezTo>
                    <a:pt x="6763" y="8662"/>
                    <a:pt x="2494" y="12994"/>
                    <a:pt x="1155" y="15944"/>
                  </a:cubicBezTo>
                  <a:cubicBezTo>
                    <a:pt x="1" y="18528"/>
                    <a:pt x="1960" y="18688"/>
                    <a:pt x="2464" y="18688"/>
                  </a:cubicBezTo>
                  <a:cubicBezTo>
                    <a:pt x="2536" y="18688"/>
                    <a:pt x="2578" y="18685"/>
                    <a:pt x="2578" y="18685"/>
                  </a:cubicBezTo>
                  <a:lnTo>
                    <a:pt x="15258" y="18685"/>
                  </a:lnTo>
                  <a:cubicBezTo>
                    <a:pt x="15258" y="18685"/>
                    <a:pt x="15300" y="18688"/>
                    <a:pt x="15371" y="18688"/>
                  </a:cubicBezTo>
                  <a:cubicBezTo>
                    <a:pt x="15876" y="18688"/>
                    <a:pt x="17832" y="18528"/>
                    <a:pt x="16660" y="15944"/>
                  </a:cubicBezTo>
                  <a:cubicBezTo>
                    <a:pt x="15341" y="12994"/>
                    <a:pt x="11073" y="8662"/>
                    <a:pt x="11073" y="6361"/>
                  </a:cubicBezTo>
                  <a:lnTo>
                    <a:pt x="1107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
            <p:cNvSpPr/>
            <p:nvPr/>
          </p:nvSpPr>
          <p:spPr>
            <a:xfrm>
              <a:off x="4644813" y="2297863"/>
              <a:ext cx="408650" cy="132950"/>
            </a:xfrm>
            <a:custGeom>
              <a:avLst/>
              <a:gdLst/>
              <a:ahLst/>
              <a:cxnLst/>
              <a:rect l="l" t="t" r="r" b="b"/>
              <a:pathLst>
                <a:path w="16346" h="5318" extrusionOk="0">
                  <a:moveTo>
                    <a:pt x="2816" y="1"/>
                  </a:moveTo>
                  <a:cubicBezTo>
                    <a:pt x="2147" y="879"/>
                    <a:pt x="1582" y="1800"/>
                    <a:pt x="1080" y="2783"/>
                  </a:cubicBezTo>
                  <a:cubicBezTo>
                    <a:pt x="0" y="5185"/>
                    <a:pt x="1885" y="5317"/>
                    <a:pt x="2314" y="5317"/>
                  </a:cubicBezTo>
                  <a:cubicBezTo>
                    <a:pt x="2367" y="5317"/>
                    <a:pt x="2398" y="5315"/>
                    <a:pt x="2398" y="5315"/>
                  </a:cubicBezTo>
                  <a:lnTo>
                    <a:pt x="13948" y="5315"/>
                  </a:lnTo>
                  <a:cubicBezTo>
                    <a:pt x="13948" y="5315"/>
                    <a:pt x="13979" y="5317"/>
                    <a:pt x="14032" y="5317"/>
                  </a:cubicBezTo>
                  <a:cubicBezTo>
                    <a:pt x="14461" y="5317"/>
                    <a:pt x="16346" y="5185"/>
                    <a:pt x="15266" y="2783"/>
                  </a:cubicBezTo>
                  <a:cubicBezTo>
                    <a:pt x="14764" y="1800"/>
                    <a:pt x="14178" y="858"/>
                    <a:pt x="135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
            <p:cNvSpPr/>
            <p:nvPr/>
          </p:nvSpPr>
          <p:spPr>
            <a:xfrm>
              <a:off x="4778513" y="1931188"/>
              <a:ext cx="140725" cy="41350"/>
            </a:xfrm>
            <a:custGeom>
              <a:avLst/>
              <a:gdLst/>
              <a:ahLst/>
              <a:cxnLst/>
              <a:rect l="l" t="t" r="r" b="b"/>
              <a:pathLst>
                <a:path w="5629" h="1654" extrusionOk="0">
                  <a:moveTo>
                    <a:pt x="377" y="0"/>
                  </a:moveTo>
                  <a:cubicBezTo>
                    <a:pt x="167" y="0"/>
                    <a:pt x="0" y="168"/>
                    <a:pt x="0" y="377"/>
                  </a:cubicBezTo>
                  <a:lnTo>
                    <a:pt x="0" y="1276"/>
                  </a:lnTo>
                  <a:cubicBezTo>
                    <a:pt x="0" y="1486"/>
                    <a:pt x="167" y="1653"/>
                    <a:pt x="377" y="1653"/>
                  </a:cubicBezTo>
                  <a:lnTo>
                    <a:pt x="5252" y="1653"/>
                  </a:lnTo>
                  <a:cubicBezTo>
                    <a:pt x="5461" y="1653"/>
                    <a:pt x="5629" y="1486"/>
                    <a:pt x="5629" y="1276"/>
                  </a:cubicBezTo>
                  <a:lnTo>
                    <a:pt x="5629" y="377"/>
                  </a:lnTo>
                  <a:cubicBezTo>
                    <a:pt x="5629" y="168"/>
                    <a:pt x="5461" y="0"/>
                    <a:pt x="52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
            <p:cNvSpPr/>
            <p:nvPr/>
          </p:nvSpPr>
          <p:spPr>
            <a:xfrm>
              <a:off x="4778513" y="1956813"/>
              <a:ext cx="140725" cy="15725"/>
            </a:xfrm>
            <a:custGeom>
              <a:avLst/>
              <a:gdLst/>
              <a:ahLst/>
              <a:cxnLst/>
              <a:rect l="l" t="t" r="r" b="b"/>
              <a:pathLst>
                <a:path w="5629" h="629" extrusionOk="0">
                  <a:moveTo>
                    <a:pt x="0" y="0"/>
                  </a:moveTo>
                  <a:lnTo>
                    <a:pt x="0" y="251"/>
                  </a:lnTo>
                  <a:cubicBezTo>
                    <a:pt x="0" y="461"/>
                    <a:pt x="167" y="628"/>
                    <a:pt x="377" y="628"/>
                  </a:cubicBezTo>
                  <a:lnTo>
                    <a:pt x="5252" y="628"/>
                  </a:lnTo>
                  <a:cubicBezTo>
                    <a:pt x="5461" y="628"/>
                    <a:pt x="5629" y="461"/>
                    <a:pt x="5629" y="251"/>
                  </a:cubicBezTo>
                  <a:lnTo>
                    <a:pt x="562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
            <p:cNvSpPr/>
            <p:nvPr/>
          </p:nvSpPr>
          <p:spPr>
            <a:xfrm>
              <a:off x="4715213" y="2281638"/>
              <a:ext cx="267325" cy="31950"/>
            </a:xfrm>
            <a:custGeom>
              <a:avLst/>
              <a:gdLst/>
              <a:ahLst/>
              <a:cxnLst/>
              <a:rect l="l" t="t" r="r" b="b"/>
              <a:pathLst>
                <a:path w="10693" h="1278" extrusionOk="0">
                  <a:moveTo>
                    <a:pt x="5357" y="1"/>
                  </a:moveTo>
                  <a:cubicBezTo>
                    <a:pt x="2386" y="1"/>
                    <a:pt x="0" y="273"/>
                    <a:pt x="0" y="650"/>
                  </a:cubicBezTo>
                  <a:cubicBezTo>
                    <a:pt x="0" y="1005"/>
                    <a:pt x="2386" y="1277"/>
                    <a:pt x="5357" y="1277"/>
                  </a:cubicBezTo>
                  <a:cubicBezTo>
                    <a:pt x="8307" y="1277"/>
                    <a:pt x="10692" y="1005"/>
                    <a:pt x="10692" y="650"/>
                  </a:cubicBezTo>
                  <a:cubicBezTo>
                    <a:pt x="10692" y="273"/>
                    <a:pt x="8307" y="1"/>
                    <a:pt x="53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
            <p:cNvSpPr/>
            <p:nvPr/>
          </p:nvSpPr>
          <p:spPr>
            <a:xfrm>
              <a:off x="4807788" y="2025863"/>
              <a:ext cx="14675" cy="108825"/>
            </a:xfrm>
            <a:custGeom>
              <a:avLst/>
              <a:gdLst/>
              <a:ahLst/>
              <a:cxnLst/>
              <a:rect l="l" t="t" r="r" b="b"/>
              <a:pathLst>
                <a:path w="587" h="4353" extrusionOk="0">
                  <a:moveTo>
                    <a:pt x="294" y="0"/>
                  </a:moveTo>
                  <a:cubicBezTo>
                    <a:pt x="147" y="0"/>
                    <a:pt x="1" y="126"/>
                    <a:pt x="1" y="293"/>
                  </a:cubicBezTo>
                  <a:lnTo>
                    <a:pt x="1" y="4059"/>
                  </a:lnTo>
                  <a:cubicBezTo>
                    <a:pt x="1" y="4227"/>
                    <a:pt x="147" y="4352"/>
                    <a:pt x="294" y="4352"/>
                  </a:cubicBezTo>
                  <a:cubicBezTo>
                    <a:pt x="461" y="4352"/>
                    <a:pt x="587" y="4227"/>
                    <a:pt x="587" y="4059"/>
                  </a:cubicBezTo>
                  <a:lnTo>
                    <a:pt x="587" y="293"/>
                  </a:lnTo>
                  <a:cubicBezTo>
                    <a:pt x="587" y="126"/>
                    <a:pt x="461" y="0"/>
                    <a:pt x="294"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
            <p:cNvSpPr/>
            <p:nvPr/>
          </p:nvSpPr>
          <p:spPr>
            <a:xfrm>
              <a:off x="4807788" y="1982438"/>
              <a:ext cx="14675" cy="20425"/>
            </a:xfrm>
            <a:custGeom>
              <a:avLst/>
              <a:gdLst/>
              <a:ahLst/>
              <a:cxnLst/>
              <a:rect l="l" t="t" r="r" b="b"/>
              <a:pathLst>
                <a:path w="587" h="817" extrusionOk="0">
                  <a:moveTo>
                    <a:pt x="294" y="1"/>
                  </a:moveTo>
                  <a:cubicBezTo>
                    <a:pt x="147" y="1"/>
                    <a:pt x="1" y="126"/>
                    <a:pt x="1" y="294"/>
                  </a:cubicBezTo>
                  <a:lnTo>
                    <a:pt x="1" y="524"/>
                  </a:lnTo>
                  <a:cubicBezTo>
                    <a:pt x="1" y="670"/>
                    <a:pt x="147" y="817"/>
                    <a:pt x="294" y="817"/>
                  </a:cubicBezTo>
                  <a:cubicBezTo>
                    <a:pt x="461" y="817"/>
                    <a:pt x="587" y="670"/>
                    <a:pt x="587" y="524"/>
                  </a:cubicBezTo>
                  <a:lnTo>
                    <a:pt x="587" y="294"/>
                  </a:lnTo>
                  <a:cubicBezTo>
                    <a:pt x="587" y="126"/>
                    <a:pt x="461" y="1"/>
                    <a:pt x="294"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5" name="Google Shape;515;p3"/>
          <p:cNvGrpSpPr/>
          <p:nvPr/>
        </p:nvGrpSpPr>
        <p:grpSpPr>
          <a:xfrm rot="2700000">
            <a:off x="3519132" y="4263494"/>
            <a:ext cx="572845" cy="840293"/>
            <a:chOff x="1713713" y="4972438"/>
            <a:chExt cx="443613" cy="650725"/>
          </a:xfrm>
        </p:grpSpPr>
        <p:sp>
          <p:nvSpPr>
            <p:cNvPr id="516" name="Google Shape;516;p3"/>
            <p:cNvSpPr/>
            <p:nvPr/>
          </p:nvSpPr>
          <p:spPr>
            <a:xfrm>
              <a:off x="1922975" y="5313488"/>
              <a:ext cx="127125" cy="99925"/>
            </a:xfrm>
            <a:custGeom>
              <a:avLst/>
              <a:gdLst/>
              <a:ahLst/>
              <a:cxnLst/>
              <a:rect l="l" t="t" r="r" b="b"/>
              <a:pathLst>
                <a:path w="5085" h="3997" extrusionOk="0">
                  <a:moveTo>
                    <a:pt x="942" y="0"/>
                  </a:moveTo>
                  <a:lnTo>
                    <a:pt x="0" y="1674"/>
                  </a:lnTo>
                  <a:lnTo>
                    <a:pt x="4164" y="3997"/>
                  </a:lnTo>
                  <a:lnTo>
                    <a:pt x="4101" y="2867"/>
                  </a:lnTo>
                  <a:lnTo>
                    <a:pt x="5085" y="2323"/>
                  </a:lnTo>
                  <a:lnTo>
                    <a:pt x="942" y="0"/>
                  </a:lnTo>
                  <a:close/>
                </a:path>
              </a:pathLst>
            </a:custGeom>
            <a:solidFill>
              <a:srgbClr val="C0272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
            <p:cNvSpPr/>
            <p:nvPr/>
          </p:nvSpPr>
          <p:spPr>
            <a:xfrm>
              <a:off x="1924000" y="5319238"/>
              <a:ext cx="65425" cy="125050"/>
            </a:xfrm>
            <a:custGeom>
              <a:avLst/>
              <a:gdLst/>
              <a:ahLst/>
              <a:cxnLst/>
              <a:rect l="l" t="t" r="r" b="b"/>
              <a:pathLst>
                <a:path w="2617" h="5002" extrusionOk="0">
                  <a:moveTo>
                    <a:pt x="1905" y="0"/>
                  </a:moveTo>
                  <a:lnTo>
                    <a:pt x="1" y="293"/>
                  </a:lnTo>
                  <a:lnTo>
                    <a:pt x="712" y="5001"/>
                  </a:lnTo>
                  <a:lnTo>
                    <a:pt x="1570" y="4269"/>
                  </a:lnTo>
                  <a:lnTo>
                    <a:pt x="2616" y="4708"/>
                  </a:lnTo>
                  <a:lnTo>
                    <a:pt x="2616" y="4708"/>
                  </a:lnTo>
                  <a:lnTo>
                    <a:pt x="1905" y="0"/>
                  </a:lnTo>
                  <a:close/>
                </a:path>
              </a:pathLst>
            </a:custGeom>
            <a:solidFill>
              <a:srgbClr val="C0272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
            <p:cNvSpPr/>
            <p:nvPr/>
          </p:nvSpPr>
          <p:spPr>
            <a:xfrm>
              <a:off x="1713725" y="4972438"/>
              <a:ext cx="443600" cy="650725"/>
            </a:xfrm>
            <a:custGeom>
              <a:avLst/>
              <a:gdLst/>
              <a:ahLst/>
              <a:cxnLst/>
              <a:rect l="l" t="t" r="r" b="b"/>
              <a:pathLst>
                <a:path w="17744" h="26029" extrusionOk="0">
                  <a:moveTo>
                    <a:pt x="13015" y="0"/>
                  </a:moveTo>
                  <a:lnTo>
                    <a:pt x="1" y="23393"/>
                  </a:lnTo>
                  <a:cubicBezTo>
                    <a:pt x="670" y="25757"/>
                    <a:pt x="4750" y="26029"/>
                    <a:pt x="4750" y="26029"/>
                  </a:cubicBezTo>
                  <a:lnTo>
                    <a:pt x="17744" y="2636"/>
                  </a:lnTo>
                  <a:cubicBezTo>
                    <a:pt x="17200" y="837"/>
                    <a:pt x="13015" y="0"/>
                    <a:pt x="13015" y="0"/>
                  </a:cubicBezTo>
                  <a:close/>
                </a:path>
              </a:pathLst>
            </a:custGeom>
            <a:solidFill>
              <a:srgbClr val="FFF0A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
            <p:cNvSpPr/>
            <p:nvPr/>
          </p:nvSpPr>
          <p:spPr>
            <a:xfrm>
              <a:off x="1772850" y="4997538"/>
              <a:ext cx="384475" cy="625625"/>
            </a:xfrm>
            <a:custGeom>
              <a:avLst/>
              <a:gdLst/>
              <a:ahLst/>
              <a:cxnLst/>
              <a:rect l="l" t="t" r="r" b="b"/>
              <a:pathLst>
                <a:path w="15379" h="25025" extrusionOk="0">
                  <a:moveTo>
                    <a:pt x="13621" y="0"/>
                  </a:moveTo>
                  <a:lnTo>
                    <a:pt x="0" y="24502"/>
                  </a:lnTo>
                  <a:cubicBezTo>
                    <a:pt x="774" y="24774"/>
                    <a:pt x="1569" y="24941"/>
                    <a:pt x="2385" y="25025"/>
                  </a:cubicBezTo>
                  <a:lnTo>
                    <a:pt x="15379" y="1632"/>
                  </a:lnTo>
                  <a:cubicBezTo>
                    <a:pt x="15170" y="963"/>
                    <a:pt x="14458" y="419"/>
                    <a:pt x="13621" y="0"/>
                  </a:cubicBezTo>
                  <a:close/>
                </a:path>
              </a:pathLst>
            </a:custGeom>
            <a:solidFill>
              <a:srgbClr val="FFF0A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
            <p:cNvSpPr/>
            <p:nvPr/>
          </p:nvSpPr>
          <p:spPr>
            <a:xfrm>
              <a:off x="1813650" y="5021588"/>
              <a:ext cx="343675" cy="601575"/>
            </a:xfrm>
            <a:custGeom>
              <a:avLst/>
              <a:gdLst/>
              <a:ahLst/>
              <a:cxnLst/>
              <a:rect l="l" t="t" r="r" b="b"/>
              <a:pathLst>
                <a:path w="13747" h="24063" extrusionOk="0">
                  <a:moveTo>
                    <a:pt x="13349" y="1"/>
                  </a:moveTo>
                  <a:lnTo>
                    <a:pt x="0" y="23958"/>
                  </a:lnTo>
                  <a:cubicBezTo>
                    <a:pt x="439" y="24042"/>
                    <a:pt x="732" y="24063"/>
                    <a:pt x="732" y="24063"/>
                  </a:cubicBezTo>
                  <a:lnTo>
                    <a:pt x="13747" y="670"/>
                  </a:lnTo>
                  <a:cubicBezTo>
                    <a:pt x="13663" y="419"/>
                    <a:pt x="13517" y="189"/>
                    <a:pt x="13349" y="1"/>
                  </a:cubicBezTo>
                  <a:close/>
                </a:path>
              </a:pathLst>
            </a:custGeom>
            <a:solidFill>
              <a:srgbClr val="FFF0A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
            <p:cNvSpPr/>
            <p:nvPr/>
          </p:nvSpPr>
          <p:spPr>
            <a:xfrm>
              <a:off x="1857050" y="5254513"/>
              <a:ext cx="148600" cy="111300"/>
            </a:xfrm>
            <a:custGeom>
              <a:avLst/>
              <a:gdLst/>
              <a:ahLst/>
              <a:cxnLst/>
              <a:rect l="l" t="t" r="r" b="b"/>
              <a:pathLst>
                <a:path w="5944" h="4452" extrusionOk="0">
                  <a:moveTo>
                    <a:pt x="1" y="1814"/>
                  </a:moveTo>
                  <a:cubicBezTo>
                    <a:pt x="1" y="1815"/>
                    <a:pt x="1" y="1815"/>
                    <a:pt x="1" y="1815"/>
                  </a:cubicBezTo>
                  <a:lnTo>
                    <a:pt x="1" y="1814"/>
                  </a:lnTo>
                  <a:close/>
                  <a:moveTo>
                    <a:pt x="1220" y="1"/>
                  </a:moveTo>
                  <a:cubicBezTo>
                    <a:pt x="1006" y="1"/>
                    <a:pt x="963" y="79"/>
                    <a:pt x="963" y="79"/>
                  </a:cubicBezTo>
                  <a:lnTo>
                    <a:pt x="1" y="1814"/>
                  </a:lnTo>
                  <a:lnTo>
                    <a:pt x="1" y="1814"/>
                  </a:lnTo>
                  <a:cubicBezTo>
                    <a:pt x="6" y="1807"/>
                    <a:pt x="52" y="1737"/>
                    <a:pt x="251" y="1737"/>
                  </a:cubicBezTo>
                  <a:cubicBezTo>
                    <a:pt x="554" y="1737"/>
                    <a:pt x="1212" y="1897"/>
                    <a:pt x="2616" y="2673"/>
                  </a:cubicBezTo>
                  <a:cubicBezTo>
                    <a:pt x="4981" y="3991"/>
                    <a:pt x="4729" y="4452"/>
                    <a:pt x="4729" y="4452"/>
                  </a:cubicBezTo>
                  <a:lnTo>
                    <a:pt x="5692" y="2715"/>
                  </a:lnTo>
                  <a:cubicBezTo>
                    <a:pt x="5692" y="2715"/>
                    <a:pt x="5943" y="2255"/>
                    <a:pt x="3579" y="936"/>
                  </a:cubicBezTo>
                  <a:cubicBezTo>
                    <a:pt x="2187" y="160"/>
                    <a:pt x="1527" y="1"/>
                    <a:pt x="1220" y="1"/>
                  </a:cubicBezTo>
                  <a:close/>
                </a:path>
              </a:pathLst>
            </a:custGeom>
            <a:solidFill>
              <a:srgbClr val="C0272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
            <p:cNvSpPr/>
            <p:nvPr/>
          </p:nvSpPr>
          <p:spPr>
            <a:xfrm>
              <a:off x="1922963" y="5313488"/>
              <a:ext cx="127125" cy="99925"/>
            </a:xfrm>
            <a:custGeom>
              <a:avLst/>
              <a:gdLst/>
              <a:ahLst/>
              <a:cxnLst/>
              <a:rect l="l" t="t" r="r" b="b"/>
              <a:pathLst>
                <a:path w="5085" h="3997" extrusionOk="0">
                  <a:moveTo>
                    <a:pt x="942" y="0"/>
                  </a:moveTo>
                  <a:lnTo>
                    <a:pt x="0" y="1674"/>
                  </a:lnTo>
                  <a:lnTo>
                    <a:pt x="4164" y="3997"/>
                  </a:lnTo>
                  <a:lnTo>
                    <a:pt x="4101" y="2867"/>
                  </a:lnTo>
                  <a:lnTo>
                    <a:pt x="5085" y="2323"/>
                  </a:lnTo>
                  <a:lnTo>
                    <a:pt x="9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
            <p:cNvSpPr/>
            <p:nvPr/>
          </p:nvSpPr>
          <p:spPr>
            <a:xfrm>
              <a:off x="1923988" y="5319238"/>
              <a:ext cx="65425" cy="125050"/>
            </a:xfrm>
            <a:custGeom>
              <a:avLst/>
              <a:gdLst/>
              <a:ahLst/>
              <a:cxnLst/>
              <a:rect l="l" t="t" r="r" b="b"/>
              <a:pathLst>
                <a:path w="2617" h="5002" extrusionOk="0">
                  <a:moveTo>
                    <a:pt x="1905" y="0"/>
                  </a:moveTo>
                  <a:lnTo>
                    <a:pt x="1" y="293"/>
                  </a:lnTo>
                  <a:lnTo>
                    <a:pt x="712" y="5001"/>
                  </a:lnTo>
                  <a:lnTo>
                    <a:pt x="1570" y="4269"/>
                  </a:lnTo>
                  <a:lnTo>
                    <a:pt x="2616" y="4708"/>
                  </a:lnTo>
                  <a:lnTo>
                    <a:pt x="2616" y="4708"/>
                  </a:lnTo>
                  <a:lnTo>
                    <a:pt x="19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
            <p:cNvSpPr/>
            <p:nvPr/>
          </p:nvSpPr>
          <p:spPr>
            <a:xfrm>
              <a:off x="1713713" y="4972438"/>
              <a:ext cx="443600" cy="650725"/>
            </a:xfrm>
            <a:custGeom>
              <a:avLst/>
              <a:gdLst/>
              <a:ahLst/>
              <a:cxnLst/>
              <a:rect l="l" t="t" r="r" b="b"/>
              <a:pathLst>
                <a:path w="17744" h="26029" extrusionOk="0">
                  <a:moveTo>
                    <a:pt x="13015" y="0"/>
                  </a:moveTo>
                  <a:lnTo>
                    <a:pt x="1" y="23393"/>
                  </a:lnTo>
                  <a:cubicBezTo>
                    <a:pt x="670" y="25757"/>
                    <a:pt x="4750" y="26029"/>
                    <a:pt x="4750" y="26029"/>
                  </a:cubicBezTo>
                  <a:lnTo>
                    <a:pt x="17744" y="2636"/>
                  </a:lnTo>
                  <a:cubicBezTo>
                    <a:pt x="17200" y="837"/>
                    <a:pt x="13015" y="0"/>
                    <a:pt x="130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
            <p:cNvSpPr/>
            <p:nvPr/>
          </p:nvSpPr>
          <p:spPr>
            <a:xfrm>
              <a:off x="1772838" y="4997538"/>
              <a:ext cx="384475" cy="625625"/>
            </a:xfrm>
            <a:custGeom>
              <a:avLst/>
              <a:gdLst/>
              <a:ahLst/>
              <a:cxnLst/>
              <a:rect l="l" t="t" r="r" b="b"/>
              <a:pathLst>
                <a:path w="15379" h="25025" extrusionOk="0">
                  <a:moveTo>
                    <a:pt x="13621" y="0"/>
                  </a:moveTo>
                  <a:lnTo>
                    <a:pt x="0" y="24502"/>
                  </a:lnTo>
                  <a:cubicBezTo>
                    <a:pt x="774" y="24774"/>
                    <a:pt x="1569" y="24941"/>
                    <a:pt x="2385" y="25025"/>
                  </a:cubicBezTo>
                  <a:lnTo>
                    <a:pt x="15379" y="1632"/>
                  </a:lnTo>
                  <a:cubicBezTo>
                    <a:pt x="15170" y="963"/>
                    <a:pt x="14458" y="419"/>
                    <a:pt x="136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
            <p:cNvSpPr/>
            <p:nvPr/>
          </p:nvSpPr>
          <p:spPr>
            <a:xfrm>
              <a:off x="1813638" y="5021588"/>
              <a:ext cx="343675" cy="601575"/>
            </a:xfrm>
            <a:custGeom>
              <a:avLst/>
              <a:gdLst/>
              <a:ahLst/>
              <a:cxnLst/>
              <a:rect l="l" t="t" r="r" b="b"/>
              <a:pathLst>
                <a:path w="13747" h="24063" extrusionOk="0">
                  <a:moveTo>
                    <a:pt x="13349" y="1"/>
                  </a:moveTo>
                  <a:lnTo>
                    <a:pt x="0" y="23958"/>
                  </a:lnTo>
                  <a:cubicBezTo>
                    <a:pt x="439" y="24042"/>
                    <a:pt x="732" y="24063"/>
                    <a:pt x="732" y="24063"/>
                  </a:cubicBezTo>
                  <a:lnTo>
                    <a:pt x="13747" y="670"/>
                  </a:lnTo>
                  <a:cubicBezTo>
                    <a:pt x="13663" y="419"/>
                    <a:pt x="13517" y="189"/>
                    <a:pt x="133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
            <p:cNvSpPr/>
            <p:nvPr/>
          </p:nvSpPr>
          <p:spPr>
            <a:xfrm>
              <a:off x="1857038" y="5254513"/>
              <a:ext cx="148600" cy="111300"/>
            </a:xfrm>
            <a:custGeom>
              <a:avLst/>
              <a:gdLst/>
              <a:ahLst/>
              <a:cxnLst/>
              <a:rect l="l" t="t" r="r" b="b"/>
              <a:pathLst>
                <a:path w="5944" h="4452" extrusionOk="0">
                  <a:moveTo>
                    <a:pt x="1" y="1814"/>
                  </a:moveTo>
                  <a:cubicBezTo>
                    <a:pt x="1" y="1815"/>
                    <a:pt x="1" y="1815"/>
                    <a:pt x="1" y="1815"/>
                  </a:cubicBezTo>
                  <a:lnTo>
                    <a:pt x="1" y="1814"/>
                  </a:lnTo>
                  <a:close/>
                  <a:moveTo>
                    <a:pt x="1220" y="1"/>
                  </a:moveTo>
                  <a:cubicBezTo>
                    <a:pt x="1006" y="1"/>
                    <a:pt x="963" y="79"/>
                    <a:pt x="963" y="79"/>
                  </a:cubicBezTo>
                  <a:lnTo>
                    <a:pt x="1" y="1814"/>
                  </a:lnTo>
                  <a:lnTo>
                    <a:pt x="1" y="1814"/>
                  </a:lnTo>
                  <a:cubicBezTo>
                    <a:pt x="6" y="1807"/>
                    <a:pt x="52" y="1737"/>
                    <a:pt x="251" y="1737"/>
                  </a:cubicBezTo>
                  <a:cubicBezTo>
                    <a:pt x="554" y="1737"/>
                    <a:pt x="1212" y="1897"/>
                    <a:pt x="2616" y="2673"/>
                  </a:cubicBezTo>
                  <a:cubicBezTo>
                    <a:pt x="4981" y="3991"/>
                    <a:pt x="4729" y="4452"/>
                    <a:pt x="4729" y="4452"/>
                  </a:cubicBezTo>
                  <a:lnTo>
                    <a:pt x="5692" y="2715"/>
                  </a:lnTo>
                  <a:cubicBezTo>
                    <a:pt x="5692" y="2715"/>
                    <a:pt x="5943" y="2255"/>
                    <a:pt x="3579" y="936"/>
                  </a:cubicBezTo>
                  <a:cubicBezTo>
                    <a:pt x="2187" y="160"/>
                    <a:pt x="1527" y="1"/>
                    <a:pt x="12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8" name="Google Shape;528;p3"/>
          <p:cNvGrpSpPr/>
          <p:nvPr/>
        </p:nvGrpSpPr>
        <p:grpSpPr>
          <a:xfrm rot="-725221">
            <a:off x="6410353" y="3934622"/>
            <a:ext cx="980844" cy="828871"/>
            <a:chOff x="4750788" y="4200338"/>
            <a:chExt cx="759563" cy="641875"/>
          </a:xfrm>
        </p:grpSpPr>
        <p:sp>
          <p:nvSpPr>
            <p:cNvPr id="529" name="Google Shape;529;p3"/>
            <p:cNvSpPr/>
            <p:nvPr/>
          </p:nvSpPr>
          <p:spPr>
            <a:xfrm>
              <a:off x="4750800" y="4200338"/>
              <a:ext cx="759550" cy="641875"/>
            </a:xfrm>
            <a:custGeom>
              <a:avLst/>
              <a:gdLst/>
              <a:ahLst/>
              <a:cxnLst/>
              <a:rect l="l" t="t" r="r" b="b"/>
              <a:pathLst>
                <a:path w="30382" h="25675" extrusionOk="0">
                  <a:moveTo>
                    <a:pt x="377" y="1"/>
                  </a:moveTo>
                  <a:cubicBezTo>
                    <a:pt x="168" y="1"/>
                    <a:pt x="0" y="189"/>
                    <a:pt x="0" y="398"/>
                  </a:cubicBezTo>
                  <a:lnTo>
                    <a:pt x="0" y="19941"/>
                  </a:lnTo>
                  <a:cubicBezTo>
                    <a:pt x="0" y="20150"/>
                    <a:pt x="168" y="20318"/>
                    <a:pt x="377" y="20318"/>
                  </a:cubicBezTo>
                  <a:lnTo>
                    <a:pt x="12031" y="20318"/>
                  </a:lnTo>
                  <a:lnTo>
                    <a:pt x="8642" y="25674"/>
                  </a:lnTo>
                  <a:lnTo>
                    <a:pt x="22263" y="25674"/>
                  </a:lnTo>
                  <a:lnTo>
                    <a:pt x="18873" y="20318"/>
                  </a:lnTo>
                  <a:lnTo>
                    <a:pt x="30005" y="20318"/>
                  </a:lnTo>
                  <a:cubicBezTo>
                    <a:pt x="30214" y="20318"/>
                    <a:pt x="30381" y="20150"/>
                    <a:pt x="30381" y="19941"/>
                  </a:cubicBezTo>
                  <a:lnTo>
                    <a:pt x="30381" y="398"/>
                  </a:lnTo>
                  <a:cubicBezTo>
                    <a:pt x="30381" y="189"/>
                    <a:pt x="30214" y="22"/>
                    <a:pt x="30026" y="1"/>
                  </a:cubicBezTo>
                  <a:close/>
                </a:path>
              </a:pathLst>
            </a:custGeom>
            <a:solidFill>
              <a:srgbClr val="7C4C2E"/>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
            <p:cNvSpPr/>
            <p:nvPr/>
          </p:nvSpPr>
          <p:spPr>
            <a:xfrm>
              <a:off x="4787925" y="4234863"/>
              <a:ext cx="685800" cy="438900"/>
            </a:xfrm>
            <a:custGeom>
              <a:avLst/>
              <a:gdLst/>
              <a:ahLst/>
              <a:cxnLst/>
              <a:rect l="l" t="t" r="r" b="b"/>
              <a:pathLst>
                <a:path w="27432" h="17556" extrusionOk="0">
                  <a:moveTo>
                    <a:pt x="1" y="1"/>
                  </a:moveTo>
                  <a:lnTo>
                    <a:pt x="1" y="17556"/>
                  </a:lnTo>
                  <a:lnTo>
                    <a:pt x="27432" y="17556"/>
                  </a:lnTo>
                  <a:lnTo>
                    <a:pt x="27432" y="1"/>
                  </a:lnTo>
                  <a:close/>
                </a:path>
              </a:pathLst>
            </a:custGeom>
            <a:solidFill>
              <a:srgbClr val="FFFEE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
            <p:cNvSpPr/>
            <p:nvPr/>
          </p:nvSpPr>
          <p:spPr>
            <a:xfrm>
              <a:off x="4815650" y="4254213"/>
              <a:ext cx="299750" cy="203525"/>
            </a:xfrm>
            <a:custGeom>
              <a:avLst/>
              <a:gdLst/>
              <a:ahLst/>
              <a:cxnLst/>
              <a:rect l="l" t="t" r="r" b="b"/>
              <a:pathLst>
                <a:path w="11990" h="8141" extrusionOk="0">
                  <a:moveTo>
                    <a:pt x="1" y="1"/>
                  </a:moveTo>
                  <a:lnTo>
                    <a:pt x="1" y="8140"/>
                  </a:lnTo>
                  <a:lnTo>
                    <a:pt x="11990" y="8140"/>
                  </a:lnTo>
                  <a:lnTo>
                    <a:pt x="11990" y="1"/>
                  </a:lnTo>
                  <a:close/>
                </a:path>
              </a:pathLst>
            </a:custGeom>
            <a:solidFill>
              <a:srgbClr val="39B44A"/>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
            <p:cNvSpPr/>
            <p:nvPr/>
          </p:nvSpPr>
          <p:spPr>
            <a:xfrm>
              <a:off x="4815650" y="4478638"/>
              <a:ext cx="133425" cy="176300"/>
            </a:xfrm>
            <a:custGeom>
              <a:avLst/>
              <a:gdLst/>
              <a:ahLst/>
              <a:cxnLst/>
              <a:rect l="l" t="t" r="r" b="b"/>
              <a:pathLst>
                <a:path w="5337" h="7052" extrusionOk="0">
                  <a:moveTo>
                    <a:pt x="1" y="0"/>
                  </a:moveTo>
                  <a:lnTo>
                    <a:pt x="1" y="7051"/>
                  </a:lnTo>
                  <a:lnTo>
                    <a:pt x="5336" y="7051"/>
                  </a:lnTo>
                  <a:lnTo>
                    <a:pt x="5336"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
            <p:cNvSpPr/>
            <p:nvPr/>
          </p:nvSpPr>
          <p:spPr>
            <a:xfrm>
              <a:off x="4981475" y="4478638"/>
              <a:ext cx="133925" cy="176300"/>
            </a:xfrm>
            <a:custGeom>
              <a:avLst/>
              <a:gdLst/>
              <a:ahLst/>
              <a:cxnLst/>
              <a:rect l="l" t="t" r="r" b="b"/>
              <a:pathLst>
                <a:path w="5357" h="7052" extrusionOk="0">
                  <a:moveTo>
                    <a:pt x="0" y="0"/>
                  </a:moveTo>
                  <a:lnTo>
                    <a:pt x="0" y="7051"/>
                  </a:lnTo>
                  <a:lnTo>
                    <a:pt x="5357" y="7051"/>
                  </a:lnTo>
                  <a:lnTo>
                    <a:pt x="5357" y="0"/>
                  </a:lnTo>
                  <a:close/>
                </a:path>
              </a:pathLst>
            </a:custGeom>
            <a:solidFill>
              <a:srgbClr val="FFE300"/>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
            <p:cNvSpPr/>
            <p:nvPr/>
          </p:nvSpPr>
          <p:spPr>
            <a:xfrm>
              <a:off x="5137350" y="4254213"/>
              <a:ext cx="308650" cy="7875"/>
            </a:xfrm>
            <a:custGeom>
              <a:avLst/>
              <a:gdLst/>
              <a:ahLst/>
              <a:cxnLst/>
              <a:rect l="l" t="t" r="r" b="b"/>
              <a:pathLst>
                <a:path w="12346" h="315" extrusionOk="0">
                  <a:moveTo>
                    <a:pt x="1" y="1"/>
                  </a:moveTo>
                  <a:lnTo>
                    <a:pt x="1" y="315"/>
                  </a:lnTo>
                  <a:lnTo>
                    <a:pt x="12346" y="315"/>
                  </a:lnTo>
                  <a:lnTo>
                    <a:pt x="12346"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
            <p:cNvSpPr/>
            <p:nvPr/>
          </p:nvSpPr>
          <p:spPr>
            <a:xfrm>
              <a:off x="5137350" y="4289788"/>
              <a:ext cx="308650" cy="8400"/>
            </a:xfrm>
            <a:custGeom>
              <a:avLst/>
              <a:gdLst/>
              <a:ahLst/>
              <a:cxnLst/>
              <a:rect l="l" t="t" r="r" b="b"/>
              <a:pathLst>
                <a:path w="12346" h="336" extrusionOk="0">
                  <a:moveTo>
                    <a:pt x="1" y="1"/>
                  </a:moveTo>
                  <a:lnTo>
                    <a:pt x="1" y="335"/>
                  </a:lnTo>
                  <a:lnTo>
                    <a:pt x="12346" y="335"/>
                  </a:lnTo>
                  <a:lnTo>
                    <a:pt x="12346"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
            <p:cNvSpPr/>
            <p:nvPr/>
          </p:nvSpPr>
          <p:spPr>
            <a:xfrm>
              <a:off x="5137350" y="4325363"/>
              <a:ext cx="308650" cy="8400"/>
            </a:xfrm>
            <a:custGeom>
              <a:avLst/>
              <a:gdLst/>
              <a:ahLst/>
              <a:cxnLst/>
              <a:rect l="l" t="t" r="r" b="b"/>
              <a:pathLst>
                <a:path w="12346" h="336" extrusionOk="0">
                  <a:moveTo>
                    <a:pt x="1" y="1"/>
                  </a:moveTo>
                  <a:lnTo>
                    <a:pt x="1" y="335"/>
                  </a:lnTo>
                  <a:lnTo>
                    <a:pt x="12346" y="335"/>
                  </a:lnTo>
                  <a:lnTo>
                    <a:pt x="12346"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
            <p:cNvSpPr/>
            <p:nvPr/>
          </p:nvSpPr>
          <p:spPr>
            <a:xfrm>
              <a:off x="5137350" y="4360938"/>
              <a:ext cx="308650" cy="8400"/>
            </a:xfrm>
            <a:custGeom>
              <a:avLst/>
              <a:gdLst/>
              <a:ahLst/>
              <a:cxnLst/>
              <a:rect l="l" t="t" r="r" b="b"/>
              <a:pathLst>
                <a:path w="12346" h="336" extrusionOk="0">
                  <a:moveTo>
                    <a:pt x="1" y="0"/>
                  </a:moveTo>
                  <a:lnTo>
                    <a:pt x="1" y="335"/>
                  </a:lnTo>
                  <a:lnTo>
                    <a:pt x="12346" y="335"/>
                  </a:lnTo>
                  <a:lnTo>
                    <a:pt x="12346"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
            <p:cNvSpPr/>
            <p:nvPr/>
          </p:nvSpPr>
          <p:spPr>
            <a:xfrm>
              <a:off x="5137350" y="4397038"/>
              <a:ext cx="308650" cy="7850"/>
            </a:xfrm>
            <a:custGeom>
              <a:avLst/>
              <a:gdLst/>
              <a:ahLst/>
              <a:cxnLst/>
              <a:rect l="l" t="t" r="r" b="b"/>
              <a:pathLst>
                <a:path w="12346" h="314" extrusionOk="0">
                  <a:moveTo>
                    <a:pt x="1" y="0"/>
                  </a:moveTo>
                  <a:lnTo>
                    <a:pt x="1" y="314"/>
                  </a:lnTo>
                  <a:lnTo>
                    <a:pt x="12346" y="314"/>
                  </a:lnTo>
                  <a:lnTo>
                    <a:pt x="12346"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
            <p:cNvSpPr/>
            <p:nvPr/>
          </p:nvSpPr>
          <p:spPr>
            <a:xfrm>
              <a:off x="5137350" y="4432588"/>
              <a:ext cx="308650" cy="8400"/>
            </a:xfrm>
            <a:custGeom>
              <a:avLst/>
              <a:gdLst/>
              <a:ahLst/>
              <a:cxnLst/>
              <a:rect l="l" t="t" r="r" b="b"/>
              <a:pathLst>
                <a:path w="12346" h="336" extrusionOk="0">
                  <a:moveTo>
                    <a:pt x="1" y="1"/>
                  </a:moveTo>
                  <a:lnTo>
                    <a:pt x="1" y="336"/>
                  </a:lnTo>
                  <a:lnTo>
                    <a:pt x="12346" y="336"/>
                  </a:lnTo>
                  <a:lnTo>
                    <a:pt x="12346"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
            <p:cNvSpPr/>
            <p:nvPr/>
          </p:nvSpPr>
          <p:spPr>
            <a:xfrm>
              <a:off x="5137350" y="4468163"/>
              <a:ext cx="308650" cy="8400"/>
            </a:xfrm>
            <a:custGeom>
              <a:avLst/>
              <a:gdLst/>
              <a:ahLst/>
              <a:cxnLst/>
              <a:rect l="l" t="t" r="r" b="b"/>
              <a:pathLst>
                <a:path w="12346" h="336" extrusionOk="0">
                  <a:moveTo>
                    <a:pt x="1" y="1"/>
                  </a:moveTo>
                  <a:lnTo>
                    <a:pt x="1" y="335"/>
                  </a:lnTo>
                  <a:lnTo>
                    <a:pt x="12346" y="335"/>
                  </a:lnTo>
                  <a:lnTo>
                    <a:pt x="12346"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
            <p:cNvSpPr/>
            <p:nvPr/>
          </p:nvSpPr>
          <p:spPr>
            <a:xfrm>
              <a:off x="5137350" y="4503738"/>
              <a:ext cx="308650" cy="8400"/>
            </a:xfrm>
            <a:custGeom>
              <a:avLst/>
              <a:gdLst/>
              <a:ahLst/>
              <a:cxnLst/>
              <a:rect l="l" t="t" r="r" b="b"/>
              <a:pathLst>
                <a:path w="12346" h="336" extrusionOk="0">
                  <a:moveTo>
                    <a:pt x="1" y="0"/>
                  </a:moveTo>
                  <a:lnTo>
                    <a:pt x="1" y="335"/>
                  </a:lnTo>
                  <a:lnTo>
                    <a:pt x="12346" y="335"/>
                  </a:lnTo>
                  <a:lnTo>
                    <a:pt x="12346"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
            <p:cNvSpPr/>
            <p:nvPr/>
          </p:nvSpPr>
          <p:spPr>
            <a:xfrm>
              <a:off x="5137350" y="4539838"/>
              <a:ext cx="308650" cy="7875"/>
            </a:xfrm>
            <a:custGeom>
              <a:avLst/>
              <a:gdLst/>
              <a:ahLst/>
              <a:cxnLst/>
              <a:rect l="l" t="t" r="r" b="b"/>
              <a:pathLst>
                <a:path w="12346" h="315" extrusionOk="0">
                  <a:moveTo>
                    <a:pt x="1" y="0"/>
                  </a:moveTo>
                  <a:lnTo>
                    <a:pt x="1" y="314"/>
                  </a:lnTo>
                  <a:lnTo>
                    <a:pt x="12346" y="314"/>
                  </a:lnTo>
                  <a:lnTo>
                    <a:pt x="12346"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
            <p:cNvSpPr/>
            <p:nvPr/>
          </p:nvSpPr>
          <p:spPr>
            <a:xfrm>
              <a:off x="5137350" y="4575413"/>
              <a:ext cx="308650" cy="7850"/>
            </a:xfrm>
            <a:custGeom>
              <a:avLst/>
              <a:gdLst/>
              <a:ahLst/>
              <a:cxnLst/>
              <a:rect l="l" t="t" r="r" b="b"/>
              <a:pathLst>
                <a:path w="12346" h="314" extrusionOk="0">
                  <a:moveTo>
                    <a:pt x="1" y="0"/>
                  </a:moveTo>
                  <a:lnTo>
                    <a:pt x="1" y="314"/>
                  </a:lnTo>
                  <a:lnTo>
                    <a:pt x="12346" y="314"/>
                  </a:lnTo>
                  <a:lnTo>
                    <a:pt x="12346"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
            <p:cNvSpPr/>
            <p:nvPr/>
          </p:nvSpPr>
          <p:spPr>
            <a:xfrm>
              <a:off x="5137350" y="4610963"/>
              <a:ext cx="308650" cy="8400"/>
            </a:xfrm>
            <a:custGeom>
              <a:avLst/>
              <a:gdLst/>
              <a:ahLst/>
              <a:cxnLst/>
              <a:rect l="l" t="t" r="r" b="b"/>
              <a:pathLst>
                <a:path w="12346" h="336" extrusionOk="0">
                  <a:moveTo>
                    <a:pt x="1" y="1"/>
                  </a:moveTo>
                  <a:lnTo>
                    <a:pt x="1" y="336"/>
                  </a:lnTo>
                  <a:lnTo>
                    <a:pt x="12346" y="336"/>
                  </a:lnTo>
                  <a:lnTo>
                    <a:pt x="12346"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
            <p:cNvSpPr/>
            <p:nvPr/>
          </p:nvSpPr>
          <p:spPr>
            <a:xfrm>
              <a:off x="5137350" y="4646538"/>
              <a:ext cx="308650" cy="8400"/>
            </a:xfrm>
            <a:custGeom>
              <a:avLst/>
              <a:gdLst/>
              <a:ahLst/>
              <a:cxnLst/>
              <a:rect l="l" t="t" r="r" b="b"/>
              <a:pathLst>
                <a:path w="12346" h="336" extrusionOk="0">
                  <a:moveTo>
                    <a:pt x="1" y="1"/>
                  </a:moveTo>
                  <a:lnTo>
                    <a:pt x="1" y="335"/>
                  </a:lnTo>
                  <a:lnTo>
                    <a:pt x="12346" y="335"/>
                  </a:lnTo>
                  <a:lnTo>
                    <a:pt x="12346"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
            <p:cNvSpPr/>
            <p:nvPr/>
          </p:nvSpPr>
          <p:spPr>
            <a:xfrm>
              <a:off x="4750788" y="4200338"/>
              <a:ext cx="759550" cy="641875"/>
            </a:xfrm>
            <a:custGeom>
              <a:avLst/>
              <a:gdLst/>
              <a:ahLst/>
              <a:cxnLst/>
              <a:rect l="l" t="t" r="r" b="b"/>
              <a:pathLst>
                <a:path w="30382" h="25675" extrusionOk="0">
                  <a:moveTo>
                    <a:pt x="377" y="1"/>
                  </a:moveTo>
                  <a:cubicBezTo>
                    <a:pt x="168" y="1"/>
                    <a:pt x="0" y="189"/>
                    <a:pt x="0" y="398"/>
                  </a:cubicBezTo>
                  <a:lnTo>
                    <a:pt x="0" y="19941"/>
                  </a:lnTo>
                  <a:cubicBezTo>
                    <a:pt x="0" y="20150"/>
                    <a:pt x="168" y="20318"/>
                    <a:pt x="377" y="20318"/>
                  </a:cubicBezTo>
                  <a:lnTo>
                    <a:pt x="12031" y="20318"/>
                  </a:lnTo>
                  <a:lnTo>
                    <a:pt x="8642" y="25674"/>
                  </a:lnTo>
                  <a:lnTo>
                    <a:pt x="22263" y="25674"/>
                  </a:lnTo>
                  <a:lnTo>
                    <a:pt x="18873" y="20318"/>
                  </a:lnTo>
                  <a:lnTo>
                    <a:pt x="30005" y="20318"/>
                  </a:lnTo>
                  <a:cubicBezTo>
                    <a:pt x="30214" y="20318"/>
                    <a:pt x="30381" y="20150"/>
                    <a:pt x="30381" y="19941"/>
                  </a:cubicBezTo>
                  <a:lnTo>
                    <a:pt x="30381" y="398"/>
                  </a:lnTo>
                  <a:cubicBezTo>
                    <a:pt x="30381" y="189"/>
                    <a:pt x="30214" y="22"/>
                    <a:pt x="300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
            <p:cNvSpPr/>
            <p:nvPr/>
          </p:nvSpPr>
          <p:spPr>
            <a:xfrm>
              <a:off x="4787913" y="4234863"/>
              <a:ext cx="685800" cy="438900"/>
            </a:xfrm>
            <a:custGeom>
              <a:avLst/>
              <a:gdLst/>
              <a:ahLst/>
              <a:cxnLst/>
              <a:rect l="l" t="t" r="r" b="b"/>
              <a:pathLst>
                <a:path w="27432" h="17556" extrusionOk="0">
                  <a:moveTo>
                    <a:pt x="1" y="1"/>
                  </a:moveTo>
                  <a:lnTo>
                    <a:pt x="1" y="17556"/>
                  </a:lnTo>
                  <a:lnTo>
                    <a:pt x="27432" y="17556"/>
                  </a:lnTo>
                  <a:lnTo>
                    <a:pt x="2743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
            <p:cNvSpPr/>
            <p:nvPr/>
          </p:nvSpPr>
          <p:spPr>
            <a:xfrm>
              <a:off x="4815638" y="4254213"/>
              <a:ext cx="299750" cy="203525"/>
            </a:xfrm>
            <a:custGeom>
              <a:avLst/>
              <a:gdLst/>
              <a:ahLst/>
              <a:cxnLst/>
              <a:rect l="l" t="t" r="r" b="b"/>
              <a:pathLst>
                <a:path w="11990" h="8141" extrusionOk="0">
                  <a:moveTo>
                    <a:pt x="1" y="1"/>
                  </a:moveTo>
                  <a:lnTo>
                    <a:pt x="1" y="8140"/>
                  </a:lnTo>
                  <a:lnTo>
                    <a:pt x="11990" y="8140"/>
                  </a:lnTo>
                  <a:lnTo>
                    <a:pt x="1199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
            <p:cNvSpPr/>
            <p:nvPr/>
          </p:nvSpPr>
          <p:spPr>
            <a:xfrm>
              <a:off x="4815638" y="4478638"/>
              <a:ext cx="133425" cy="176300"/>
            </a:xfrm>
            <a:custGeom>
              <a:avLst/>
              <a:gdLst/>
              <a:ahLst/>
              <a:cxnLst/>
              <a:rect l="l" t="t" r="r" b="b"/>
              <a:pathLst>
                <a:path w="5337" h="7052" extrusionOk="0">
                  <a:moveTo>
                    <a:pt x="1" y="0"/>
                  </a:moveTo>
                  <a:lnTo>
                    <a:pt x="1" y="7051"/>
                  </a:lnTo>
                  <a:lnTo>
                    <a:pt x="5336" y="7051"/>
                  </a:lnTo>
                  <a:lnTo>
                    <a:pt x="53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
            <p:cNvSpPr/>
            <p:nvPr/>
          </p:nvSpPr>
          <p:spPr>
            <a:xfrm>
              <a:off x="4981463" y="4478638"/>
              <a:ext cx="133925" cy="176300"/>
            </a:xfrm>
            <a:custGeom>
              <a:avLst/>
              <a:gdLst/>
              <a:ahLst/>
              <a:cxnLst/>
              <a:rect l="l" t="t" r="r" b="b"/>
              <a:pathLst>
                <a:path w="5357" h="7052" extrusionOk="0">
                  <a:moveTo>
                    <a:pt x="0" y="0"/>
                  </a:moveTo>
                  <a:lnTo>
                    <a:pt x="0" y="7051"/>
                  </a:lnTo>
                  <a:lnTo>
                    <a:pt x="5357" y="7051"/>
                  </a:lnTo>
                  <a:lnTo>
                    <a:pt x="53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
            <p:cNvSpPr/>
            <p:nvPr/>
          </p:nvSpPr>
          <p:spPr>
            <a:xfrm>
              <a:off x="5137338" y="4254213"/>
              <a:ext cx="308650" cy="7875"/>
            </a:xfrm>
            <a:custGeom>
              <a:avLst/>
              <a:gdLst/>
              <a:ahLst/>
              <a:cxnLst/>
              <a:rect l="l" t="t" r="r" b="b"/>
              <a:pathLst>
                <a:path w="12346" h="315" extrusionOk="0">
                  <a:moveTo>
                    <a:pt x="1" y="1"/>
                  </a:moveTo>
                  <a:lnTo>
                    <a:pt x="1" y="315"/>
                  </a:lnTo>
                  <a:lnTo>
                    <a:pt x="12346" y="315"/>
                  </a:lnTo>
                  <a:lnTo>
                    <a:pt x="123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
            <p:cNvSpPr/>
            <p:nvPr/>
          </p:nvSpPr>
          <p:spPr>
            <a:xfrm>
              <a:off x="5137338" y="4289788"/>
              <a:ext cx="308650" cy="8400"/>
            </a:xfrm>
            <a:custGeom>
              <a:avLst/>
              <a:gdLst/>
              <a:ahLst/>
              <a:cxnLst/>
              <a:rect l="l" t="t" r="r" b="b"/>
              <a:pathLst>
                <a:path w="12346" h="336" extrusionOk="0">
                  <a:moveTo>
                    <a:pt x="1" y="1"/>
                  </a:moveTo>
                  <a:lnTo>
                    <a:pt x="1" y="335"/>
                  </a:lnTo>
                  <a:lnTo>
                    <a:pt x="12346" y="335"/>
                  </a:lnTo>
                  <a:lnTo>
                    <a:pt x="123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
            <p:cNvSpPr/>
            <p:nvPr/>
          </p:nvSpPr>
          <p:spPr>
            <a:xfrm>
              <a:off x="5137338" y="4325363"/>
              <a:ext cx="308650" cy="8400"/>
            </a:xfrm>
            <a:custGeom>
              <a:avLst/>
              <a:gdLst/>
              <a:ahLst/>
              <a:cxnLst/>
              <a:rect l="l" t="t" r="r" b="b"/>
              <a:pathLst>
                <a:path w="12346" h="336" extrusionOk="0">
                  <a:moveTo>
                    <a:pt x="1" y="1"/>
                  </a:moveTo>
                  <a:lnTo>
                    <a:pt x="1" y="335"/>
                  </a:lnTo>
                  <a:lnTo>
                    <a:pt x="12346" y="335"/>
                  </a:lnTo>
                  <a:lnTo>
                    <a:pt x="123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
            <p:cNvSpPr/>
            <p:nvPr/>
          </p:nvSpPr>
          <p:spPr>
            <a:xfrm>
              <a:off x="5137338" y="4360938"/>
              <a:ext cx="308650" cy="8400"/>
            </a:xfrm>
            <a:custGeom>
              <a:avLst/>
              <a:gdLst/>
              <a:ahLst/>
              <a:cxnLst/>
              <a:rect l="l" t="t" r="r" b="b"/>
              <a:pathLst>
                <a:path w="12346" h="336" extrusionOk="0">
                  <a:moveTo>
                    <a:pt x="1" y="0"/>
                  </a:moveTo>
                  <a:lnTo>
                    <a:pt x="1" y="335"/>
                  </a:lnTo>
                  <a:lnTo>
                    <a:pt x="12346" y="335"/>
                  </a:lnTo>
                  <a:lnTo>
                    <a:pt x="123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
            <p:cNvSpPr/>
            <p:nvPr/>
          </p:nvSpPr>
          <p:spPr>
            <a:xfrm>
              <a:off x="5137338" y="4397038"/>
              <a:ext cx="308650" cy="7850"/>
            </a:xfrm>
            <a:custGeom>
              <a:avLst/>
              <a:gdLst/>
              <a:ahLst/>
              <a:cxnLst/>
              <a:rect l="l" t="t" r="r" b="b"/>
              <a:pathLst>
                <a:path w="12346" h="314" extrusionOk="0">
                  <a:moveTo>
                    <a:pt x="1" y="0"/>
                  </a:moveTo>
                  <a:lnTo>
                    <a:pt x="1" y="314"/>
                  </a:lnTo>
                  <a:lnTo>
                    <a:pt x="12346" y="314"/>
                  </a:lnTo>
                  <a:lnTo>
                    <a:pt x="123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
            <p:cNvSpPr/>
            <p:nvPr/>
          </p:nvSpPr>
          <p:spPr>
            <a:xfrm>
              <a:off x="5137338" y="4432588"/>
              <a:ext cx="308650" cy="8400"/>
            </a:xfrm>
            <a:custGeom>
              <a:avLst/>
              <a:gdLst/>
              <a:ahLst/>
              <a:cxnLst/>
              <a:rect l="l" t="t" r="r" b="b"/>
              <a:pathLst>
                <a:path w="12346" h="336" extrusionOk="0">
                  <a:moveTo>
                    <a:pt x="1" y="1"/>
                  </a:moveTo>
                  <a:lnTo>
                    <a:pt x="1" y="336"/>
                  </a:lnTo>
                  <a:lnTo>
                    <a:pt x="12346" y="336"/>
                  </a:lnTo>
                  <a:lnTo>
                    <a:pt x="123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
            <p:cNvSpPr/>
            <p:nvPr/>
          </p:nvSpPr>
          <p:spPr>
            <a:xfrm>
              <a:off x="5137338" y="4468163"/>
              <a:ext cx="308650" cy="8400"/>
            </a:xfrm>
            <a:custGeom>
              <a:avLst/>
              <a:gdLst/>
              <a:ahLst/>
              <a:cxnLst/>
              <a:rect l="l" t="t" r="r" b="b"/>
              <a:pathLst>
                <a:path w="12346" h="336" extrusionOk="0">
                  <a:moveTo>
                    <a:pt x="1" y="1"/>
                  </a:moveTo>
                  <a:lnTo>
                    <a:pt x="1" y="335"/>
                  </a:lnTo>
                  <a:lnTo>
                    <a:pt x="12346" y="335"/>
                  </a:lnTo>
                  <a:lnTo>
                    <a:pt x="123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
            <p:cNvSpPr/>
            <p:nvPr/>
          </p:nvSpPr>
          <p:spPr>
            <a:xfrm>
              <a:off x="5137338" y="4503738"/>
              <a:ext cx="308650" cy="8400"/>
            </a:xfrm>
            <a:custGeom>
              <a:avLst/>
              <a:gdLst/>
              <a:ahLst/>
              <a:cxnLst/>
              <a:rect l="l" t="t" r="r" b="b"/>
              <a:pathLst>
                <a:path w="12346" h="336" extrusionOk="0">
                  <a:moveTo>
                    <a:pt x="1" y="0"/>
                  </a:moveTo>
                  <a:lnTo>
                    <a:pt x="1" y="335"/>
                  </a:lnTo>
                  <a:lnTo>
                    <a:pt x="12346" y="335"/>
                  </a:lnTo>
                  <a:lnTo>
                    <a:pt x="123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
            <p:cNvSpPr/>
            <p:nvPr/>
          </p:nvSpPr>
          <p:spPr>
            <a:xfrm>
              <a:off x="5137338" y="4539838"/>
              <a:ext cx="308650" cy="7875"/>
            </a:xfrm>
            <a:custGeom>
              <a:avLst/>
              <a:gdLst/>
              <a:ahLst/>
              <a:cxnLst/>
              <a:rect l="l" t="t" r="r" b="b"/>
              <a:pathLst>
                <a:path w="12346" h="315" extrusionOk="0">
                  <a:moveTo>
                    <a:pt x="1" y="0"/>
                  </a:moveTo>
                  <a:lnTo>
                    <a:pt x="1" y="314"/>
                  </a:lnTo>
                  <a:lnTo>
                    <a:pt x="12346" y="314"/>
                  </a:lnTo>
                  <a:lnTo>
                    <a:pt x="123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
            <p:cNvSpPr/>
            <p:nvPr/>
          </p:nvSpPr>
          <p:spPr>
            <a:xfrm>
              <a:off x="5137338" y="4575413"/>
              <a:ext cx="308650" cy="7850"/>
            </a:xfrm>
            <a:custGeom>
              <a:avLst/>
              <a:gdLst/>
              <a:ahLst/>
              <a:cxnLst/>
              <a:rect l="l" t="t" r="r" b="b"/>
              <a:pathLst>
                <a:path w="12346" h="314" extrusionOk="0">
                  <a:moveTo>
                    <a:pt x="1" y="0"/>
                  </a:moveTo>
                  <a:lnTo>
                    <a:pt x="1" y="314"/>
                  </a:lnTo>
                  <a:lnTo>
                    <a:pt x="12346" y="314"/>
                  </a:lnTo>
                  <a:lnTo>
                    <a:pt x="123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
            <p:cNvSpPr/>
            <p:nvPr/>
          </p:nvSpPr>
          <p:spPr>
            <a:xfrm>
              <a:off x="5137338" y="4610963"/>
              <a:ext cx="308650" cy="8400"/>
            </a:xfrm>
            <a:custGeom>
              <a:avLst/>
              <a:gdLst/>
              <a:ahLst/>
              <a:cxnLst/>
              <a:rect l="l" t="t" r="r" b="b"/>
              <a:pathLst>
                <a:path w="12346" h="336" extrusionOk="0">
                  <a:moveTo>
                    <a:pt x="1" y="1"/>
                  </a:moveTo>
                  <a:lnTo>
                    <a:pt x="1" y="336"/>
                  </a:lnTo>
                  <a:lnTo>
                    <a:pt x="12346" y="336"/>
                  </a:lnTo>
                  <a:lnTo>
                    <a:pt x="123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
            <p:cNvSpPr/>
            <p:nvPr/>
          </p:nvSpPr>
          <p:spPr>
            <a:xfrm>
              <a:off x="5137338" y="4646538"/>
              <a:ext cx="308650" cy="8400"/>
            </a:xfrm>
            <a:custGeom>
              <a:avLst/>
              <a:gdLst/>
              <a:ahLst/>
              <a:cxnLst/>
              <a:rect l="l" t="t" r="r" b="b"/>
              <a:pathLst>
                <a:path w="12346" h="336" extrusionOk="0">
                  <a:moveTo>
                    <a:pt x="1" y="1"/>
                  </a:moveTo>
                  <a:lnTo>
                    <a:pt x="1" y="335"/>
                  </a:lnTo>
                  <a:lnTo>
                    <a:pt x="12346" y="335"/>
                  </a:lnTo>
                  <a:lnTo>
                    <a:pt x="123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99"/>
        <p:cNvGrpSpPr/>
        <p:nvPr/>
      </p:nvGrpSpPr>
      <p:grpSpPr>
        <a:xfrm>
          <a:off x="0" y="0"/>
          <a:ext cx="0" cy="0"/>
          <a:chOff x="0" y="0"/>
          <a:chExt cx="0" cy="0"/>
        </a:xfrm>
      </p:grpSpPr>
      <p:grpSp>
        <p:nvGrpSpPr>
          <p:cNvPr id="1100" name="Google Shape;1100;p7"/>
          <p:cNvGrpSpPr/>
          <p:nvPr/>
        </p:nvGrpSpPr>
        <p:grpSpPr>
          <a:xfrm>
            <a:off x="-74625" y="-50562"/>
            <a:ext cx="9142425" cy="5233800"/>
            <a:chOff x="-119900" y="-50550"/>
            <a:chExt cx="9142425" cy="5233800"/>
          </a:xfrm>
        </p:grpSpPr>
        <p:sp>
          <p:nvSpPr>
            <p:cNvPr id="1101" name="Google Shape;1101;p7"/>
            <p:cNvSpPr/>
            <p:nvPr/>
          </p:nvSpPr>
          <p:spPr>
            <a:xfrm>
              <a:off x="-119900" y="-50550"/>
              <a:ext cx="8714100" cy="5233800"/>
            </a:xfrm>
            <a:prstGeom prst="rect">
              <a:avLst/>
            </a:prstGeom>
            <a:solidFill>
              <a:schemeClr val="accent3"/>
            </a:solidFill>
            <a:ln>
              <a:noFill/>
            </a:ln>
            <a:effectLst>
              <a:outerShdw blurRad="28575" dist="38100" dir="2400000"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7"/>
            <p:cNvSpPr/>
            <p:nvPr/>
          </p:nvSpPr>
          <p:spPr>
            <a:xfrm rot="5400000">
              <a:off x="8278075" y="3908300"/>
              <a:ext cx="1053300" cy="435600"/>
            </a:xfrm>
            <a:prstGeom prst="round2SameRect">
              <a:avLst>
                <a:gd name="adj1" fmla="val 16667"/>
                <a:gd name="adj2" fmla="val 0"/>
              </a:avLst>
            </a:prstGeom>
            <a:solidFill>
              <a:schemeClr val="accent3"/>
            </a:solidFill>
            <a:ln>
              <a:noFill/>
            </a:ln>
            <a:effectLst>
              <a:outerShdw blurRad="28575" dist="38100" dir="2400000"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3" name="Google Shape;1103;p7"/>
          <p:cNvGrpSpPr/>
          <p:nvPr/>
        </p:nvGrpSpPr>
        <p:grpSpPr>
          <a:xfrm>
            <a:off x="-314850" y="-50562"/>
            <a:ext cx="9142400" cy="5233800"/>
            <a:chOff x="-119900" y="-50550"/>
            <a:chExt cx="9142400" cy="5233800"/>
          </a:xfrm>
        </p:grpSpPr>
        <p:sp>
          <p:nvSpPr>
            <p:cNvPr id="1104" name="Google Shape;1104;p7"/>
            <p:cNvSpPr/>
            <p:nvPr/>
          </p:nvSpPr>
          <p:spPr>
            <a:xfrm>
              <a:off x="-119900" y="-50550"/>
              <a:ext cx="8714100" cy="5233800"/>
            </a:xfrm>
            <a:prstGeom prst="rect">
              <a:avLst/>
            </a:prstGeom>
            <a:solidFill>
              <a:schemeClr val="lt2"/>
            </a:solidFill>
            <a:ln>
              <a:noFill/>
            </a:ln>
            <a:effectLst>
              <a:outerShdw blurRad="28575" dist="38100" dir="2400000"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7"/>
            <p:cNvSpPr/>
            <p:nvPr/>
          </p:nvSpPr>
          <p:spPr>
            <a:xfrm rot="5400000">
              <a:off x="8278050" y="2687875"/>
              <a:ext cx="1053300" cy="435600"/>
            </a:xfrm>
            <a:prstGeom prst="round2SameRect">
              <a:avLst>
                <a:gd name="adj1" fmla="val 16667"/>
                <a:gd name="adj2" fmla="val 0"/>
              </a:avLst>
            </a:prstGeom>
            <a:solidFill>
              <a:schemeClr val="lt2"/>
            </a:solidFill>
            <a:ln>
              <a:noFill/>
            </a:ln>
            <a:effectLst>
              <a:outerShdw blurRad="28575" dist="38100" dir="2400000"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6" name="Google Shape;1106;p7"/>
          <p:cNvGrpSpPr/>
          <p:nvPr/>
        </p:nvGrpSpPr>
        <p:grpSpPr>
          <a:xfrm>
            <a:off x="-553125" y="-50562"/>
            <a:ext cx="9143625" cy="5233800"/>
            <a:chOff x="-119900" y="-50550"/>
            <a:chExt cx="9143625" cy="5233800"/>
          </a:xfrm>
        </p:grpSpPr>
        <p:sp>
          <p:nvSpPr>
            <p:cNvPr id="1107" name="Google Shape;1107;p7"/>
            <p:cNvSpPr/>
            <p:nvPr/>
          </p:nvSpPr>
          <p:spPr>
            <a:xfrm>
              <a:off x="-119900" y="-50550"/>
              <a:ext cx="8714100" cy="5233800"/>
            </a:xfrm>
            <a:prstGeom prst="rect">
              <a:avLst/>
            </a:prstGeom>
            <a:solidFill>
              <a:schemeClr val="accent1"/>
            </a:solidFill>
            <a:ln>
              <a:noFill/>
            </a:ln>
            <a:effectLst>
              <a:outerShdw blurRad="28575" dist="28575" dir="2400000"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7"/>
            <p:cNvSpPr/>
            <p:nvPr/>
          </p:nvSpPr>
          <p:spPr>
            <a:xfrm rot="5400000">
              <a:off x="8279275" y="1471125"/>
              <a:ext cx="1053300" cy="435600"/>
            </a:xfrm>
            <a:prstGeom prst="round2SameRect">
              <a:avLst>
                <a:gd name="adj1" fmla="val 16667"/>
                <a:gd name="adj2" fmla="val 0"/>
              </a:avLst>
            </a:prstGeom>
            <a:solidFill>
              <a:schemeClr val="accent1"/>
            </a:solidFill>
            <a:ln>
              <a:noFill/>
            </a:ln>
            <a:effectLst>
              <a:outerShdw blurRad="28575" dist="28575" dir="2400000"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9" name="Google Shape;1109;p7"/>
          <p:cNvSpPr txBox="1">
            <a:spLocks noGrp="1"/>
          </p:cNvSpPr>
          <p:nvPr>
            <p:ph type="body" idx="1"/>
          </p:nvPr>
        </p:nvSpPr>
        <p:spPr>
          <a:xfrm>
            <a:off x="4171638" y="1444575"/>
            <a:ext cx="3133500" cy="2751600"/>
          </a:xfrm>
          <a:prstGeom prst="rect">
            <a:avLst/>
          </a:prstGeom>
        </p:spPr>
        <p:txBody>
          <a:bodyPr spcFirstLastPara="1" wrap="square" lIns="91425" tIns="91425" rIns="91425" bIns="91425" anchor="t" anchorCtr="0">
            <a:noAutofit/>
          </a:bodyPr>
          <a:lstStyle>
            <a:lvl1pPr marL="457200" lvl="0" indent="-279400">
              <a:lnSpc>
                <a:spcPct val="115000"/>
              </a:lnSpc>
              <a:spcBef>
                <a:spcPts val="0"/>
              </a:spcBef>
              <a:spcAft>
                <a:spcPts val="0"/>
              </a:spcAft>
              <a:buClr>
                <a:schemeClr val="lt1"/>
              </a:buClr>
              <a:buSzPts val="800"/>
              <a:buFont typeface="Open Sans"/>
              <a:buChar char="●"/>
              <a:defRPr>
                <a:solidFill>
                  <a:schemeClr val="lt1"/>
                </a:solidFill>
              </a:defRPr>
            </a:lvl1pPr>
            <a:lvl2pPr marL="914400" lvl="1" indent="-279400">
              <a:spcBef>
                <a:spcPts val="0"/>
              </a:spcBef>
              <a:spcAft>
                <a:spcPts val="0"/>
              </a:spcAft>
              <a:buClr>
                <a:schemeClr val="lt1"/>
              </a:buClr>
              <a:buSzPts val="800"/>
              <a:buFont typeface="Open Sans"/>
              <a:buChar char="○"/>
              <a:defRPr sz="1200">
                <a:solidFill>
                  <a:schemeClr val="lt1"/>
                </a:solidFill>
              </a:defRPr>
            </a:lvl2pPr>
            <a:lvl3pPr marL="1371600" lvl="2" indent="-279400">
              <a:spcBef>
                <a:spcPts val="0"/>
              </a:spcBef>
              <a:spcAft>
                <a:spcPts val="0"/>
              </a:spcAft>
              <a:buClr>
                <a:schemeClr val="lt1"/>
              </a:buClr>
              <a:buSzPts val="800"/>
              <a:buFont typeface="Open Sans"/>
              <a:buChar char="■"/>
              <a:defRPr sz="1200">
                <a:solidFill>
                  <a:schemeClr val="lt1"/>
                </a:solidFill>
              </a:defRPr>
            </a:lvl3pPr>
            <a:lvl4pPr marL="1828800" lvl="3" indent="-279400">
              <a:spcBef>
                <a:spcPts val="0"/>
              </a:spcBef>
              <a:spcAft>
                <a:spcPts val="0"/>
              </a:spcAft>
              <a:buClr>
                <a:schemeClr val="lt1"/>
              </a:buClr>
              <a:buSzPts val="800"/>
              <a:buFont typeface="Open Sans"/>
              <a:buChar char="●"/>
              <a:defRPr sz="1200">
                <a:solidFill>
                  <a:schemeClr val="lt1"/>
                </a:solidFill>
              </a:defRPr>
            </a:lvl4pPr>
            <a:lvl5pPr marL="2286000" lvl="4" indent="-317500">
              <a:spcBef>
                <a:spcPts val="0"/>
              </a:spcBef>
              <a:spcAft>
                <a:spcPts val="0"/>
              </a:spcAft>
              <a:buClr>
                <a:schemeClr val="lt1"/>
              </a:buClr>
              <a:buSzPts val="1400"/>
              <a:buFont typeface="Open Sans"/>
              <a:buChar char="○"/>
              <a:defRPr sz="1200">
                <a:solidFill>
                  <a:schemeClr val="lt1"/>
                </a:solidFill>
              </a:defRPr>
            </a:lvl5pPr>
            <a:lvl6pPr marL="2743200" lvl="5" indent="-317500">
              <a:spcBef>
                <a:spcPts val="0"/>
              </a:spcBef>
              <a:spcAft>
                <a:spcPts val="0"/>
              </a:spcAft>
              <a:buClr>
                <a:schemeClr val="lt1"/>
              </a:buClr>
              <a:buSzPts val="1400"/>
              <a:buFont typeface="Open Sans"/>
              <a:buChar char="■"/>
              <a:defRPr sz="1200">
                <a:solidFill>
                  <a:schemeClr val="lt1"/>
                </a:solidFill>
              </a:defRPr>
            </a:lvl6pPr>
            <a:lvl7pPr marL="3200400" lvl="6" indent="-273050">
              <a:spcBef>
                <a:spcPts val="0"/>
              </a:spcBef>
              <a:spcAft>
                <a:spcPts val="0"/>
              </a:spcAft>
              <a:buClr>
                <a:schemeClr val="lt1"/>
              </a:buClr>
              <a:buSzPts val="700"/>
              <a:buFont typeface="Open Sans"/>
              <a:buChar char="●"/>
              <a:defRPr sz="1200">
                <a:solidFill>
                  <a:schemeClr val="lt1"/>
                </a:solidFill>
              </a:defRPr>
            </a:lvl7pPr>
            <a:lvl8pPr marL="3657600" lvl="7" indent="-273050">
              <a:spcBef>
                <a:spcPts val="0"/>
              </a:spcBef>
              <a:spcAft>
                <a:spcPts val="0"/>
              </a:spcAft>
              <a:buClr>
                <a:schemeClr val="lt1"/>
              </a:buClr>
              <a:buSzPts val="700"/>
              <a:buFont typeface="Open Sans"/>
              <a:buChar char="○"/>
              <a:defRPr sz="1200">
                <a:solidFill>
                  <a:schemeClr val="lt1"/>
                </a:solidFill>
              </a:defRPr>
            </a:lvl8pPr>
            <a:lvl9pPr marL="4114800" lvl="8" indent="-266700">
              <a:spcBef>
                <a:spcPts val="0"/>
              </a:spcBef>
              <a:spcAft>
                <a:spcPts val="0"/>
              </a:spcAft>
              <a:buClr>
                <a:schemeClr val="lt1"/>
              </a:buClr>
              <a:buSzPts val="600"/>
              <a:buFont typeface="Open Sans"/>
              <a:buChar char="■"/>
              <a:defRPr sz="1200">
                <a:solidFill>
                  <a:schemeClr val="lt1"/>
                </a:solidFill>
              </a:defRPr>
            </a:lvl9pPr>
          </a:lstStyle>
          <a:p>
            <a:endParaRPr/>
          </a:p>
        </p:txBody>
      </p:sp>
      <p:sp>
        <p:nvSpPr>
          <p:cNvPr id="1110" name="Google Shape;1110;p7"/>
          <p:cNvSpPr txBox="1">
            <a:spLocks noGrp="1"/>
          </p:cNvSpPr>
          <p:nvPr>
            <p:ph type="title"/>
          </p:nvPr>
        </p:nvSpPr>
        <p:spPr>
          <a:xfrm>
            <a:off x="481425" y="290325"/>
            <a:ext cx="5975100" cy="5109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600"/>
              <a:buNone/>
              <a:defRPr>
                <a:solidFill>
                  <a:schemeClr val="lt1"/>
                </a:solidFill>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grpSp>
        <p:nvGrpSpPr>
          <p:cNvPr id="1111" name="Google Shape;1111;p7"/>
          <p:cNvGrpSpPr/>
          <p:nvPr/>
        </p:nvGrpSpPr>
        <p:grpSpPr>
          <a:xfrm rot="357110">
            <a:off x="6548475" y="341527"/>
            <a:ext cx="1025415" cy="731659"/>
            <a:chOff x="2422513" y="2930813"/>
            <a:chExt cx="1480888" cy="1056650"/>
          </a:xfrm>
        </p:grpSpPr>
        <p:sp>
          <p:nvSpPr>
            <p:cNvPr id="1112" name="Google Shape;1112;p7"/>
            <p:cNvSpPr/>
            <p:nvPr/>
          </p:nvSpPr>
          <p:spPr>
            <a:xfrm>
              <a:off x="2422525" y="3000388"/>
              <a:ext cx="1480875" cy="987075"/>
            </a:xfrm>
            <a:custGeom>
              <a:avLst/>
              <a:gdLst/>
              <a:ahLst/>
              <a:cxnLst/>
              <a:rect l="l" t="t" r="r" b="b"/>
              <a:pathLst>
                <a:path w="59235" h="39483" extrusionOk="0">
                  <a:moveTo>
                    <a:pt x="607" y="0"/>
                  </a:moveTo>
                  <a:cubicBezTo>
                    <a:pt x="272" y="0"/>
                    <a:pt x="0" y="272"/>
                    <a:pt x="0" y="607"/>
                  </a:cubicBezTo>
                  <a:lnTo>
                    <a:pt x="0" y="38876"/>
                  </a:lnTo>
                  <a:cubicBezTo>
                    <a:pt x="0" y="39211"/>
                    <a:pt x="272" y="39483"/>
                    <a:pt x="607" y="39483"/>
                  </a:cubicBezTo>
                  <a:lnTo>
                    <a:pt x="58628" y="39483"/>
                  </a:lnTo>
                  <a:cubicBezTo>
                    <a:pt x="58963" y="39483"/>
                    <a:pt x="59235" y="39211"/>
                    <a:pt x="59235" y="38876"/>
                  </a:cubicBezTo>
                  <a:lnTo>
                    <a:pt x="59235" y="607"/>
                  </a:lnTo>
                  <a:cubicBezTo>
                    <a:pt x="59235" y="272"/>
                    <a:pt x="58963" y="0"/>
                    <a:pt x="58628" y="0"/>
                  </a:cubicBezTo>
                  <a:close/>
                </a:path>
              </a:pathLst>
            </a:custGeom>
            <a:solidFill>
              <a:srgbClr val="2A4F6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7"/>
            <p:cNvSpPr/>
            <p:nvPr/>
          </p:nvSpPr>
          <p:spPr>
            <a:xfrm>
              <a:off x="2422525" y="2964813"/>
              <a:ext cx="1480875" cy="987100"/>
            </a:xfrm>
            <a:custGeom>
              <a:avLst/>
              <a:gdLst/>
              <a:ahLst/>
              <a:cxnLst/>
              <a:rect l="l" t="t" r="r" b="b"/>
              <a:pathLst>
                <a:path w="59235" h="39484" extrusionOk="0">
                  <a:moveTo>
                    <a:pt x="607" y="0"/>
                  </a:moveTo>
                  <a:cubicBezTo>
                    <a:pt x="272" y="0"/>
                    <a:pt x="0" y="272"/>
                    <a:pt x="0" y="607"/>
                  </a:cubicBezTo>
                  <a:lnTo>
                    <a:pt x="0" y="38876"/>
                  </a:lnTo>
                  <a:cubicBezTo>
                    <a:pt x="0" y="39232"/>
                    <a:pt x="272" y="39483"/>
                    <a:pt x="607" y="39483"/>
                  </a:cubicBezTo>
                  <a:lnTo>
                    <a:pt x="58628" y="39483"/>
                  </a:lnTo>
                  <a:cubicBezTo>
                    <a:pt x="58963" y="39483"/>
                    <a:pt x="59235" y="39232"/>
                    <a:pt x="59235" y="38876"/>
                  </a:cubicBezTo>
                  <a:lnTo>
                    <a:pt x="59235" y="607"/>
                  </a:lnTo>
                  <a:cubicBezTo>
                    <a:pt x="59235" y="272"/>
                    <a:pt x="58963" y="0"/>
                    <a:pt x="58628" y="0"/>
                  </a:cubicBezTo>
                  <a:close/>
                </a:path>
              </a:pathLst>
            </a:custGeom>
            <a:solidFill>
              <a:srgbClr val="709DB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7"/>
            <p:cNvSpPr/>
            <p:nvPr/>
          </p:nvSpPr>
          <p:spPr>
            <a:xfrm>
              <a:off x="2516675" y="2930813"/>
              <a:ext cx="646550" cy="968775"/>
            </a:xfrm>
            <a:custGeom>
              <a:avLst/>
              <a:gdLst/>
              <a:ahLst/>
              <a:cxnLst/>
              <a:rect l="l" t="t" r="r" b="b"/>
              <a:pathLst>
                <a:path w="25862" h="38751" extrusionOk="0">
                  <a:moveTo>
                    <a:pt x="0" y="0"/>
                  </a:moveTo>
                  <a:lnTo>
                    <a:pt x="0" y="37600"/>
                  </a:lnTo>
                  <a:lnTo>
                    <a:pt x="24460" y="37558"/>
                  </a:lnTo>
                  <a:lnTo>
                    <a:pt x="25862" y="38751"/>
                  </a:lnTo>
                  <a:lnTo>
                    <a:pt x="25862" y="1402"/>
                  </a:lnTo>
                  <a:lnTo>
                    <a:pt x="24460" y="0"/>
                  </a:lnTo>
                  <a:close/>
                </a:path>
              </a:pathLst>
            </a:custGeom>
            <a:solidFill>
              <a:srgbClr val="FFFEE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7"/>
            <p:cNvSpPr/>
            <p:nvPr/>
          </p:nvSpPr>
          <p:spPr>
            <a:xfrm>
              <a:off x="3128175" y="2930813"/>
              <a:ext cx="35050" cy="968775"/>
            </a:xfrm>
            <a:custGeom>
              <a:avLst/>
              <a:gdLst/>
              <a:ahLst/>
              <a:cxnLst/>
              <a:rect l="l" t="t" r="r" b="b"/>
              <a:pathLst>
                <a:path w="1402" h="38751" extrusionOk="0">
                  <a:moveTo>
                    <a:pt x="0" y="0"/>
                  </a:moveTo>
                  <a:lnTo>
                    <a:pt x="0" y="37558"/>
                  </a:lnTo>
                  <a:lnTo>
                    <a:pt x="1402" y="38751"/>
                  </a:lnTo>
                  <a:lnTo>
                    <a:pt x="1402" y="1402"/>
                  </a:lnTo>
                  <a:lnTo>
                    <a:pt x="0" y="0"/>
                  </a:lnTo>
                  <a:close/>
                </a:path>
              </a:pathLst>
            </a:custGeom>
            <a:solidFill>
              <a:srgbClr val="FFF0DF"/>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7"/>
            <p:cNvSpPr/>
            <p:nvPr/>
          </p:nvSpPr>
          <p:spPr>
            <a:xfrm>
              <a:off x="2490525" y="3869763"/>
              <a:ext cx="672700" cy="29825"/>
            </a:xfrm>
            <a:custGeom>
              <a:avLst/>
              <a:gdLst/>
              <a:ahLst/>
              <a:cxnLst/>
              <a:rect l="l" t="t" r="r" b="b"/>
              <a:pathLst>
                <a:path w="26908" h="1193" extrusionOk="0">
                  <a:moveTo>
                    <a:pt x="25506" y="0"/>
                  </a:moveTo>
                  <a:lnTo>
                    <a:pt x="1046" y="42"/>
                  </a:lnTo>
                  <a:lnTo>
                    <a:pt x="0" y="1193"/>
                  </a:lnTo>
                  <a:lnTo>
                    <a:pt x="26908" y="1193"/>
                  </a:lnTo>
                  <a:lnTo>
                    <a:pt x="25506"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7"/>
            <p:cNvSpPr/>
            <p:nvPr/>
          </p:nvSpPr>
          <p:spPr>
            <a:xfrm>
              <a:off x="2490525" y="2930813"/>
              <a:ext cx="26175" cy="968775"/>
            </a:xfrm>
            <a:custGeom>
              <a:avLst/>
              <a:gdLst/>
              <a:ahLst/>
              <a:cxnLst/>
              <a:rect l="l" t="t" r="r" b="b"/>
              <a:pathLst>
                <a:path w="1047" h="38751" extrusionOk="0">
                  <a:moveTo>
                    <a:pt x="1046" y="0"/>
                  </a:moveTo>
                  <a:lnTo>
                    <a:pt x="0" y="2030"/>
                  </a:lnTo>
                  <a:lnTo>
                    <a:pt x="0" y="38751"/>
                  </a:lnTo>
                  <a:lnTo>
                    <a:pt x="1046" y="37600"/>
                  </a:lnTo>
                  <a:lnTo>
                    <a:pt x="1046" y="0"/>
                  </a:lnTo>
                  <a:close/>
                </a:path>
              </a:pathLst>
            </a:custGeom>
            <a:solidFill>
              <a:srgbClr val="FFD6B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7"/>
            <p:cNvSpPr/>
            <p:nvPr/>
          </p:nvSpPr>
          <p:spPr>
            <a:xfrm>
              <a:off x="3163200" y="2930813"/>
              <a:ext cx="646575" cy="968775"/>
            </a:xfrm>
            <a:custGeom>
              <a:avLst/>
              <a:gdLst/>
              <a:ahLst/>
              <a:cxnLst/>
              <a:rect l="l" t="t" r="r" b="b"/>
              <a:pathLst>
                <a:path w="25863" h="38751" extrusionOk="0">
                  <a:moveTo>
                    <a:pt x="1403" y="0"/>
                  </a:moveTo>
                  <a:lnTo>
                    <a:pt x="1" y="1402"/>
                  </a:lnTo>
                  <a:lnTo>
                    <a:pt x="1" y="38751"/>
                  </a:lnTo>
                  <a:lnTo>
                    <a:pt x="1403" y="37558"/>
                  </a:lnTo>
                  <a:lnTo>
                    <a:pt x="25863" y="37600"/>
                  </a:lnTo>
                  <a:lnTo>
                    <a:pt x="25863" y="0"/>
                  </a:lnTo>
                  <a:close/>
                </a:path>
              </a:pathLst>
            </a:custGeom>
            <a:solidFill>
              <a:srgbClr val="FFFEE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7"/>
            <p:cNvSpPr/>
            <p:nvPr/>
          </p:nvSpPr>
          <p:spPr>
            <a:xfrm>
              <a:off x="3163200" y="2930813"/>
              <a:ext cx="35075" cy="968775"/>
            </a:xfrm>
            <a:custGeom>
              <a:avLst/>
              <a:gdLst/>
              <a:ahLst/>
              <a:cxnLst/>
              <a:rect l="l" t="t" r="r" b="b"/>
              <a:pathLst>
                <a:path w="1403" h="38751" extrusionOk="0">
                  <a:moveTo>
                    <a:pt x="1403" y="0"/>
                  </a:moveTo>
                  <a:lnTo>
                    <a:pt x="1" y="1402"/>
                  </a:lnTo>
                  <a:lnTo>
                    <a:pt x="1" y="38751"/>
                  </a:lnTo>
                  <a:lnTo>
                    <a:pt x="1403" y="37558"/>
                  </a:lnTo>
                  <a:lnTo>
                    <a:pt x="1403" y="0"/>
                  </a:lnTo>
                  <a:close/>
                </a:path>
              </a:pathLst>
            </a:custGeom>
            <a:solidFill>
              <a:srgbClr val="FFF0DF"/>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7"/>
            <p:cNvSpPr/>
            <p:nvPr/>
          </p:nvSpPr>
          <p:spPr>
            <a:xfrm>
              <a:off x="3163200" y="3869763"/>
              <a:ext cx="672725" cy="29825"/>
            </a:xfrm>
            <a:custGeom>
              <a:avLst/>
              <a:gdLst/>
              <a:ahLst/>
              <a:cxnLst/>
              <a:rect l="l" t="t" r="r" b="b"/>
              <a:pathLst>
                <a:path w="26909" h="1193" extrusionOk="0">
                  <a:moveTo>
                    <a:pt x="1403" y="0"/>
                  </a:moveTo>
                  <a:lnTo>
                    <a:pt x="1" y="1193"/>
                  </a:lnTo>
                  <a:lnTo>
                    <a:pt x="26909" y="1193"/>
                  </a:lnTo>
                  <a:lnTo>
                    <a:pt x="25863" y="42"/>
                  </a:lnTo>
                  <a:lnTo>
                    <a:pt x="1403"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7"/>
            <p:cNvSpPr/>
            <p:nvPr/>
          </p:nvSpPr>
          <p:spPr>
            <a:xfrm>
              <a:off x="3809750" y="2930813"/>
              <a:ext cx="26175" cy="968775"/>
            </a:xfrm>
            <a:custGeom>
              <a:avLst/>
              <a:gdLst/>
              <a:ahLst/>
              <a:cxnLst/>
              <a:rect l="l" t="t" r="r" b="b"/>
              <a:pathLst>
                <a:path w="1047" h="38751" extrusionOk="0">
                  <a:moveTo>
                    <a:pt x="1" y="0"/>
                  </a:moveTo>
                  <a:lnTo>
                    <a:pt x="1" y="37600"/>
                  </a:lnTo>
                  <a:lnTo>
                    <a:pt x="1047" y="38751"/>
                  </a:lnTo>
                  <a:lnTo>
                    <a:pt x="1047" y="2030"/>
                  </a:lnTo>
                  <a:lnTo>
                    <a:pt x="1" y="0"/>
                  </a:lnTo>
                  <a:close/>
                </a:path>
              </a:pathLst>
            </a:custGeom>
            <a:solidFill>
              <a:srgbClr val="FFD6B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7"/>
            <p:cNvSpPr/>
            <p:nvPr/>
          </p:nvSpPr>
          <p:spPr>
            <a:xfrm>
              <a:off x="3291375" y="2999863"/>
              <a:ext cx="453550" cy="8375"/>
            </a:xfrm>
            <a:custGeom>
              <a:avLst/>
              <a:gdLst/>
              <a:ahLst/>
              <a:cxnLst/>
              <a:rect l="l" t="t" r="r" b="b"/>
              <a:pathLst>
                <a:path w="18142" h="335" extrusionOk="0">
                  <a:moveTo>
                    <a:pt x="0" y="0"/>
                  </a:moveTo>
                  <a:lnTo>
                    <a:pt x="0" y="335"/>
                  </a:lnTo>
                  <a:lnTo>
                    <a:pt x="18141" y="335"/>
                  </a:lnTo>
                  <a:lnTo>
                    <a:pt x="18141"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7"/>
            <p:cNvSpPr/>
            <p:nvPr/>
          </p:nvSpPr>
          <p:spPr>
            <a:xfrm>
              <a:off x="3291375" y="3033338"/>
              <a:ext cx="453550" cy="8900"/>
            </a:xfrm>
            <a:custGeom>
              <a:avLst/>
              <a:gdLst/>
              <a:ahLst/>
              <a:cxnLst/>
              <a:rect l="l" t="t" r="r" b="b"/>
              <a:pathLst>
                <a:path w="18142" h="356" extrusionOk="0">
                  <a:moveTo>
                    <a:pt x="0" y="0"/>
                  </a:moveTo>
                  <a:lnTo>
                    <a:pt x="0" y="356"/>
                  </a:lnTo>
                  <a:lnTo>
                    <a:pt x="18141" y="356"/>
                  </a:lnTo>
                  <a:lnTo>
                    <a:pt x="18141"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7"/>
            <p:cNvSpPr/>
            <p:nvPr/>
          </p:nvSpPr>
          <p:spPr>
            <a:xfrm>
              <a:off x="3291375" y="3067338"/>
              <a:ext cx="453550" cy="8900"/>
            </a:xfrm>
            <a:custGeom>
              <a:avLst/>
              <a:gdLst/>
              <a:ahLst/>
              <a:cxnLst/>
              <a:rect l="l" t="t" r="r" b="b"/>
              <a:pathLst>
                <a:path w="18142" h="356" extrusionOk="0">
                  <a:moveTo>
                    <a:pt x="0" y="0"/>
                  </a:moveTo>
                  <a:lnTo>
                    <a:pt x="0" y="356"/>
                  </a:lnTo>
                  <a:lnTo>
                    <a:pt x="18141" y="356"/>
                  </a:lnTo>
                  <a:lnTo>
                    <a:pt x="18141"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7"/>
            <p:cNvSpPr/>
            <p:nvPr/>
          </p:nvSpPr>
          <p:spPr>
            <a:xfrm>
              <a:off x="3291375" y="3100813"/>
              <a:ext cx="453550" cy="8925"/>
            </a:xfrm>
            <a:custGeom>
              <a:avLst/>
              <a:gdLst/>
              <a:ahLst/>
              <a:cxnLst/>
              <a:rect l="l" t="t" r="r" b="b"/>
              <a:pathLst>
                <a:path w="18142" h="357" extrusionOk="0">
                  <a:moveTo>
                    <a:pt x="0" y="0"/>
                  </a:moveTo>
                  <a:lnTo>
                    <a:pt x="0" y="356"/>
                  </a:lnTo>
                  <a:lnTo>
                    <a:pt x="18141" y="356"/>
                  </a:lnTo>
                  <a:lnTo>
                    <a:pt x="18141"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7"/>
            <p:cNvSpPr/>
            <p:nvPr/>
          </p:nvSpPr>
          <p:spPr>
            <a:xfrm>
              <a:off x="3291375" y="3134813"/>
              <a:ext cx="453550" cy="8925"/>
            </a:xfrm>
            <a:custGeom>
              <a:avLst/>
              <a:gdLst/>
              <a:ahLst/>
              <a:cxnLst/>
              <a:rect l="l" t="t" r="r" b="b"/>
              <a:pathLst>
                <a:path w="18142" h="357" extrusionOk="0">
                  <a:moveTo>
                    <a:pt x="0" y="0"/>
                  </a:moveTo>
                  <a:lnTo>
                    <a:pt x="0" y="356"/>
                  </a:lnTo>
                  <a:lnTo>
                    <a:pt x="18141" y="356"/>
                  </a:lnTo>
                  <a:lnTo>
                    <a:pt x="18141"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7"/>
            <p:cNvSpPr/>
            <p:nvPr/>
          </p:nvSpPr>
          <p:spPr>
            <a:xfrm>
              <a:off x="3291375" y="3168288"/>
              <a:ext cx="453550" cy="8925"/>
            </a:xfrm>
            <a:custGeom>
              <a:avLst/>
              <a:gdLst/>
              <a:ahLst/>
              <a:cxnLst/>
              <a:rect l="l" t="t" r="r" b="b"/>
              <a:pathLst>
                <a:path w="18142" h="357" extrusionOk="0">
                  <a:moveTo>
                    <a:pt x="0" y="0"/>
                  </a:moveTo>
                  <a:lnTo>
                    <a:pt x="0" y="356"/>
                  </a:lnTo>
                  <a:lnTo>
                    <a:pt x="18141" y="356"/>
                  </a:lnTo>
                  <a:lnTo>
                    <a:pt x="18141"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7"/>
            <p:cNvSpPr/>
            <p:nvPr/>
          </p:nvSpPr>
          <p:spPr>
            <a:xfrm>
              <a:off x="3291375" y="3202288"/>
              <a:ext cx="453550" cy="8925"/>
            </a:xfrm>
            <a:custGeom>
              <a:avLst/>
              <a:gdLst/>
              <a:ahLst/>
              <a:cxnLst/>
              <a:rect l="l" t="t" r="r" b="b"/>
              <a:pathLst>
                <a:path w="18142" h="357" extrusionOk="0">
                  <a:moveTo>
                    <a:pt x="0" y="1"/>
                  </a:moveTo>
                  <a:lnTo>
                    <a:pt x="0" y="356"/>
                  </a:lnTo>
                  <a:lnTo>
                    <a:pt x="18141" y="356"/>
                  </a:lnTo>
                  <a:lnTo>
                    <a:pt x="18141"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7"/>
            <p:cNvSpPr/>
            <p:nvPr/>
          </p:nvSpPr>
          <p:spPr>
            <a:xfrm>
              <a:off x="3291375" y="3235763"/>
              <a:ext cx="453550" cy="8925"/>
            </a:xfrm>
            <a:custGeom>
              <a:avLst/>
              <a:gdLst/>
              <a:ahLst/>
              <a:cxnLst/>
              <a:rect l="l" t="t" r="r" b="b"/>
              <a:pathLst>
                <a:path w="18142" h="357" extrusionOk="0">
                  <a:moveTo>
                    <a:pt x="0" y="1"/>
                  </a:moveTo>
                  <a:lnTo>
                    <a:pt x="0" y="356"/>
                  </a:lnTo>
                  <a:lnTo>
                    <a:pt x="18141" y="356"/>
                  </a:lnTo>
                  <a:lnTo>
                    <a:pt x="18141"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7"/>
            <p:cNvSpPr/>
            <p:nvPr/>
          </p:nvSpPr>
          <p:spPr>
            <a:xfrm>
              <a:off x="3291375" y="3269763"/>
              <a:ext cx="453550" cy="8925"/>
            </a:xfrm>
            <a:custGeom>
              <a:avLst/>
              <a:gdLst/>
              <a:ahLst/>
              <a:cxnLst/>
              <a:rect l="l" t="t" r="r" b="b"/>
              <a:pathLst>
                <a:path w="18142" h="357" extrusionOk="0">
                  <a:moveTo>
                    <a:pt x="0" y="1"/>
                  </a:moveTo>
                  <a:lnTo>
                    <a:pt x="0" y="356"/>
                  </a:lnTo>
                  <a:lnTo>
                    <a:pt x="18141" y="356"/>
                  </a:lnTo>
                  <a:lnTo>
                    <a:pt x="18141"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7"/>
            <p:cNvSpPr/>
            <p:nvPr/>
          </p:nvSpPr>
          <p:spPr>
            <a:xfrm>
              <a:off x="3291375" y="3303238"/>
              <a:ext cx="453550" cy="8925"/>
            </a:xfrm>
            <a:custGeom>
              <a:avLst/>
              <a:gdLst/>
              <a:ahLst/>
              <a:cxnLst/>
              <a:rect l="l" t="t" r="r" b="b"/>
              <a:pathLst>
                <a:path w="18142" h="357" extrusionOk="0">
                  <a:moveTo>
                    <a:pt x="0" y="1"/>
                  </a:moveTo>
                  <a:lnTo>
                    <a:pt x="0" y="356"/>
                  </a:lnTo>
                  <a:lnTo>
                    <a:pt x="18141" y="356"/>
                  </a:lnTo>
                  <a:lnTo>
                    <a:pt x="18141"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7"/>
            <p:cNvSpPr/>
            <p:nvPr/>
          </p:nvSpPr>
          <p:spPr>
            <a:xfrm>
              <a:off x="3291375" y="3337238"/>
              <a:ext cx="453550" cy="8925"/>
            </a:xfrm>
            <a:custGeom>
              <a:avLst/>
              <a:gdLst/>
              <a:ahLst/>
              <a:cxnLst/>
              <a:rect l="l" t="t" r="r" b="b"/>
              <a:pathLst>
                <a:path w="18142" h="357" extrusionOk="0">
                  <a:moveTo>
                    <a:pt x="0" y="1"/>
                  </a:moveTo>
                  <a:lnTo>
                    <a:pt x="0" y="357"/>
                  </a:lnTo>
                  <a:lnTo>
                    <a:pt x="18141" y="357"/>
                  </a:lnTo>
                  <a:lnTo>
                    <a:pt x="18141"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7"/>
            <p:cNvSpPr/>
            <p:nvPr/>
          </p:nvSpPr>
          <p:spPr>
            <a:xfrm>
              <a:off x="3291375" y="3370713"/>
              <a:ext cx="453550" cy="8925"/>
            </a:xfrm>
            <a:custGeom>
              <a:avLst/>
              <a:gdLst/>
              <a:ahLst/>
              <a:cxnLst/>
              <a:rect l="l" t="t" r="r" b="b"/>
              <a:pathLst>
                <a:path w="18142" h="357" extrusionOk="0">
                  <a:moveTo>
                    <a:pt x="0" y="1"/>
                  </a:moveTo>
                  <a:lnTo>
                    <a:pt x="0" y="357"/>
                  </a:lnTo>
                  <a:lnTo>
                    <a:pt x="18141" y="357"/>
                  </a:lnTo>
                  <a:lnTo>
                    <a:pt x="18141"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7"/>
            <p:cNvSpPr/>
            <p:nvPr/>
          </p:nvSpPr>
          <p:spPr>
            <a:xfrm>
              <a:off x="3291375" y="3404713"/>
              <a:ext cx="453550" cy="8925"/>
            </a:xfrm>
            <a:custGeom>
              <a:avLst/>
              <a:gdLst/>
              <a:ahLst/>
              <a:cxnLst/>
              <a:rect l="l" t="t" r="r" b="b"/>
              <a:pathLst>
                <a:path w="18142" h="357" extrusionOk="0">
                  <a:moveTo>
                    <a:pt x="0" y="1"/>
                  </a:moveTo>
                  <a:lnTo>
                    <a:pt x="0" y="357"/>
                  </a:lnTo>
                  <a:lnTo>
                    <a:pt x="18141" y="357"/>
                  </a:lnTo>
                  <a:lnTo>
                    <a:pt x="18141"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7"/>
            <p:cNvSpPr/>
            <p:nvPr/>
          </p:nvSpPr>
          <p:spPr>
            <a:xfrm>
              <a:off x="3291375" y="3438713"/>
              <a:ext cx="453550" cy="8400"/>
            </a:xfrm>
            <a:custGeom>
              <a:avLst/>
              <a:gdLst/>
              <a:ahLst/>
              <a:cxnLst/>
              <a:rect l="l" t="t" r="r" b="b"/>
              <a:pathLst>
                <a:path w="18142" h="336" extrusionOk="0">
                  <a:moveTo>
                    <a:pt x="0" y="1"/>
                  </a:moveTo>
                  <a:lnTo>
                    <a:pt x="0" y="336"/>
                  </a:lnTo>
                  <a:lnTo>
                    <a:pt x="18141" y="336"/>
                  </a:lnTo>
                  <a:lnTo>
                    <a:pt x="18141"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7"/>
            <p:cNvSpPr/>
            <p:nvPr/>
          </p:nvSpPr>
          <p:spPr>
            <a:xfrm>
              <a:off x="3291375" y="3472213"/>
              <a:ext cx="453550" cy="8900"/>
            </a:xfrm>
            <a:custGeom>
              <a:avLst/>
              <a:gdLst/>
              <a:ahLst/>
              <a:cxnLst/>
              <a:rect l="l" t="t" r="r" b="b"/>
              <a:pathLst>
                <a:path w="18142" h="356" extrusionOk="0">
                  <a:moveTo>
                    <a:pt x="0" y="0"/>
                  </a:moveTo>
                  <a:lnTo>
                    <a:pt x="0" y="356"/>
                  </a:lnTo>
                  <a:lnTo>
                    <a:pt x="18141" y="356"/>
                  </a:lnTo>
                  <a:lnTo>
                    <a:pt x="18141"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7"/>
            <p:cNvSpPr/>
            <p:nvPr/>
          </p:nvSpPr>
          <p:spPr>
            <a:xfrm>
              <a:off x="3291375" y="3506213"/>
              <a:ext cx="453550" cy="8375"/>
            </a:xfrm>
            <a:custGeom>
              <a:avLst/>
              <a:gdLst/>
              <a:ahLst/>
              <a:cxnLst/>
              <a:rect l="l" t="t" r="r" b="b"/>
              <a:pathLst>
                <a:path w="18142" h="335" extrusionOk="0">
                  <a:moveTo>
                    <a:pt x="0" y="0"/>
                  </a:moveTo>
                  <a:lnTo>
                    <a:pt x="0" y="335"/>
                  </a:lnTo>
                  <a:lnTo>
                    <a:pt x="18141" y="335"/>
                  </a:lnTo>
                  <a:lnTo>
                    <a:pt x="18141"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7"/>
            <p:cNvSpPr/>
            <p:nvPr/>
          </p:nvSpPr>
          <p:spPr>
            <a:xfrm>
              <a:off x="3291375" y="3539688"/>
              <a:ext cx="453550" cy="8900"/>
            </a:xfrm>
            <a:custGeom>
              <a:avLst/>
              <a:gdLst/>
              <a:ahLst/>
              <a:cxnLst/>
              <a:rect l="l" t="t" r="r" b="b"/>
              <a:pathLst>
                <a:path w="18142" h="356" extrusionOk="0">
                  <a:moveTo>
                    <a:pt x="0" y="0"/>
                  </a:moveTo>
                  <a:lnTo>
                    <a:pt x="0" y="356"/>
                  </a:lnTo>
                  <a:lnTo>
                    <a:pt x="18141" y="356"/>
                  </a:lnTo>
                  <a:lnTo>
                    <a:pt x="18141"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7"/>
            <p:cNvSpPr/>
            <p:nvPr/>
          </p:nvSpPr>
          <p:spPr>
            <a:xfrm>
              <a:off x="3291375" y="3573688"/>
              <a:ext cx="453550" cy="8400"/>
            </a:xfrm>
            <a:custGeom>
              <a:avLst/>
              <a:gdLst/>
              <a:ahLst/>
              <a:cxnLst/>
              <a:rect l="l" t="t" r="r" b="b"/>
              <a:pathLst>
                <a:path w="18142" h="336" extrusionOk="0">
                  <a:moveTo>
                    <a:pt x="0" y="0"/>
                  </a:moveTo>
                  <a:lnTo>
                    <a:pt x="0" y="335"/>
                  </a:lnTo>
                  <a:lnTo>
                    <a:pt x="18141" y="335"/>
                  </a:lnTo>
                  <a:lnTo>
                    <a:pt x="18141"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7"/>
            <p:cNvSpPr/>
            <p:nvPr/>
          </p:nvSpPr>
          <p:spPr>
            <a:xfrm>
              <a:off x="3291375" y="3607163"/>
              <a:ext cx="453550" cy="8925"/>
            </a:xfrm>
            <a:custGeom>
              <a:avLst/>
              <a:gdLst/>
              <a:ahLst/>
              <a:cxnLst/>
              <a:rect l="l" t="t" r="r" b="b"/>
              <a:pathLst>
                <a:path w="18142" h="357" extrusionOk="0">
                  <a:moveTo>
                    <a:pt x="0" y="0"/>
                  </a:moveTo>
                  <a:lnTo>
                    <a:pt x="0" y="356"/>
                  </a:lnTo>
                  <a:lnTo>
                    <a:pt x="18141" y="356"/>
                  </a:lnTo>
                  <a:lnTo>
                    <a:pt x="18141"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7"/>
            <p:cNvSpPr/>
            <p:nvPr/>
          </p:nvSpPr>
          <p:spPr>
            <a:xfrm>
              <a:off x="3291375" y="3641163"/>
              <a:ext cx="453550" cy="8925"/>
            </a:xfrm>
            <a:custGeom>
              <a:avLst/>
              <a:gdLst/>
              <a:ahLst/>
              <a:cxnLst/>
              <a:rect l="l" t="t" r="r" b="b"/>
              <a:pathLst>
                <a:path w="18142" h="357" extrusionOk="0">
                  <a:moveTo>
                    <a:pt x="0" y="0"/>
                  </a:moveTo>
                  <a:lnTo>
                    <a:pt x="0" y="356"/>
                  </a:lnTo>
                  <a:lnTo>
                    <a:pt x="18141" y="356"/>
                  </a:lnTo>
                  <a:lnTo>
                    <a:pt x="18141"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7"/>
            <p:cNvSpPr/>
            <p:nvPr/>
          </p:nvSpPr>
          <p:spPr>
            <a:xfrm>
              <a:off x="3291375" y="3674638"/>
              <a:ext cx="453550" cy="8925"/>
            </a:xfrm>
            <a:custGeom>
              <a:avLst/>
              <a:gdLst/>
              <a:ahLst/>
              <a:cxnLst/>
              <a:rect l="l" t="t" r="r" b="b"/>
              <a:pathLst>
                <a:path w="18142" h="357" extrusionOk="0">
                  <a:moveTo>
                    <a:pt x="0" y="1"/>
                  </a:moveTo>
                  <a:lnTo>
                    <a:pt x="0" y="356"/>
                  </a:lnTo>
                  <a:lnTo>
                    <a:pt x="18141" y="356"/>
                  </a:lnTo>
                  <a:lnTo>
                    <a:pt x="18141"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7"/>
            <p:cNvSpPr/>
            <p:nvPr/>
          </p:nvSpPr>
          <p:spPr>
            <a:xfrm>
              <a:off x="3291375" y="3708638"/>
              <a:ext cx="453550" cy="8400"/>
            </a:xfrm>
            <a:custGeom>
              <a:avLst/>
              <a:gdLst/>
              <a:ahLst/>
              <a:cxnLst/>
              <a:rect l="l" t="t" r="r" b="b"/>
              <a:pathLst>
                <a:path w="18142" h="336" extrusionOk="0">
                  <a:moveTo>
                    <a:pt x="0" y="1"/>
                  </a:moveTo>
                  <a:lnTo>
                    <a:pt x="0" y="335"/>
                  </a:lnTo>
                  <a:lnTo>
                    <a:pt x="18141" y="335"/>
                  </a:lnTo>
                  <a:lnTo>
                    <a:pt x="18141"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7"/>
            <p:cNvSpPr/>
            <p:nvPr/>
          </p:nvSpPr>
          <p:spPr>
            <a:xfrm>
              <a:off x="3291375" y="3742113"/>
              <a:ext cx="453550" cy="8925"/>
            </a:xfrm>
            <a:custGeom>
              <a:avLst/>
              <a:gdLst/>
              <a:ahLst/>
              <a:cxnLst/>
              <a:rect l="l" t="t" r="r" b="b"/>
              <a:pathLst>
                <a:path w="18142" h="357" extrusionOk="0">
                  <a:moveTo>
                    <a:pt x="0" y="1"/>
                  </a:moveTo>
                  <a:lnTo>
                    <a:pt x="0" y="356"/>
                  </a:lnTo>
                  <a:lnTo>
                    <a:pt x="18141" y="356"/>
                  </a:lnTo>
                  <a:lnTo>
                    <a:pt x="18141"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7"/>
            <p:cNvSpPr/>
            <p:nvPr/>
          </p:nvSpPr>
          <p:spPr>
            <a:xfrm>
              <a:off x="3291375" y="3776113"/>
              <a:ext cx="453550" cy="8925"/>
            </a:xfrm>
            <a:custGeom>
              <a:avLst/>
              <a:gdLst/>
              <a:ahLst/>
              <a:cxnLst/>
              <a:rect l="l" t="t" r="r" b="b"/>
              <a:pathLst>
                <a:path w="18142" h="357" extrusionOk="0">
                  <a:moveTo>
                    <a:pt x="0" y="1"/>
                  </a:moveTo>
                  <a:lnTo>
                    <a:pt x="0" y="356"/>
                  </a:lnTo>
                  <a:lnTo>
                    <a:pt x="18141" y="356"/>
                  </a:lnTo>
                  <a:lnTo>
                    <a:pt x="18141"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7"/>
            <p:cNvSpPr/>
            <p:nvPr/>
          </p:nvSpPr>
          <p:spPr>
            <a:xfrm>
              <a:off x="2581000" y="2999863"/>
              <a:ext cx="454075" cy="8375"/>
            </a:xfrm>
            <a:custGeom>
              <a:avLst/>
              <a:gdLst/>
              <a:ahLst/>
              <a:cxnLst/>
              <a:rect l="l" t="t" r="r" b="b"/>
              <a:pathLst>
                <a:path w="18163" h="335" extrusionOk="0">
                  <a:moveTo>
                    <a:pt x="1" y="0"/>
                  </a:moveTo>
                  <a:lnTo>
                    <a:pt x="1" y="335"/>
                  </a:lnTo>
                  <a:lnTo>
                    <a:pt x="18163" y="335"/>
                  </a:lnTo>
                  <a:lnTo>
                    <a:pt x="18163"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7"/>
            <p:cNvSpPr/>
            <p:nvPr/>
          </p:nvSpPr>
          <p:spPr>
            <a:xfrm>
              <a:off x="2581000" y="3033338"/>
              <a:ext cx="454075" cy="8900"/>
            </a:xfrm>
            <a:custGeom>
              <a:avLst/>
              <a:gdLst/>
              <a:ahLst/>
              <a:cxnLst/>
              <a:rect l="l" t="t" r="r" b="b"/>
              <a:pathLst>
                <a:path w="18163" h="356" extrusionOk="0">
                  <a:moveTo>
                    <a:pt x="1" y="0"/>
                  </a:moveTo>
                  <a:lnTo>
                    <a:pt x="1" y="356"/>
                  </a:lnTo>
                  <a:lnTo>
                    <a:pt x="18163" y="356"/>
                  </a:lnTo>
                  <a:lnTo>
                    <a:pt x="18163"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7"/>
            <p:cNvSpPr/>
            <p:nvPr/>
          </p:nvSpPr>
          <p:spPr>
            <a:xfrm>
              <a:off x="2581000" y="3067338"/>
              <a:ext cx="454075" cy="8900"/>
            </a:xfrm>
            <a:custGeom>
              <a:avLst/>
              <a:gdLst/>
              <a:ahLst/>
              <a:cxnLst/>
              <a:rect l="l" t="t" r="r" b="b"/>
              <a:pathLst>
                <a:path w="18163" h="356" extrusionOk="0">
                  <a:moveTo>
                    <a:pt x="1" y="0"/>
                  </a:moveTo>
                  <a:lnTo>
                    <a:pt x="1" y="356"/>
                  </a:lnTo>
                  <a:lnTo>
                    <a:pt x="18163" y="356"/>
                  </a:lnTo>
                  <a:lnTo>
                    <a:pt x="18163"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7"/>
            <p:cNvSpPr/>
            <p:nvPr/>
          </p:nvSpPr>
          <p:spPr>
            <a:xfrm>
              <a:off x="2581000" y="3100813"/>
              <a:ext cx="454075" cy="8925"/>
            </a:xfrm>
            <a:custGeom>
              <a:avLst/>
              <a:gdLst/>
              <a:ahLst/>
              <a:cxnLst/>
              <a:rect l="l" t="t" r="r" b="b"/>
              <a:pathLst>
                <a:path w="18163" h="357" extrusionOk="0">
                  <a:moveTo>
                    <a:pt x="1" y="0"/>
                  </a:moveTo>
                  <a:lnTo>
                    <a:pt x="1" y="356"/>
                  </a:lnTo>
                  <a:lnTo>
                    <a:pt x="18163" y="356"/>
                  </a:lnTo>
                  <a:lnTo>
                    <a:pt x="18163"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7"/>
            <p:cNvSpPr/>
            <p:nvPr/>
          </p:nvSpPr>
          <p:spPr>
            <a:xfrm>
              <a:off x="2581000" y="3134813"/>
              <a:ext cx="454075" cy="8925"/>
            </a:xfrm>
            <a:custGeom>
              <a:avLst/>
              <a:gdLst/>
              <a:ahLst/>
              <a:cxnLst/>
              <a:rect l="l" t="t" r="r" b="b"/>
              <a:pathLst>
                <a:path w="18163" h="357" extrusionOk="0">
                  <a:moveTo>
                    <a:pt x="1" y="0"/>
                  </a:moveTo>
                  <a:lnTo>
                    <a:pt x="1" y="356"/>
                  </a:lnTo>
                  <a:lnTo>
                    <a:pt x="18163" y="356"/>
                  </a:lnTo>
                  <a:lnTo>
                    <a:pt x="18163"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7"/>
            <p:cNvSpPr/>
            <p:nvPr/>
          </p:nvSpPr>
          <p:spPr>
            <a:xfrm>
              <a:off x="2581000" y="3168288"/>
              <a:ext cx="454075" cy="8925"/>
            </a:xfrm>
            <a:custGeom>
              <a:avLst/>
              <a:gdLst/>
              <a:ahLst/>
              <a:cxnLst/>
              <a:rect l="l" t="t" r="r" b="b"/>
              <a:pathLst>
                <a:path w="18163" h="357" extrusionOk="0">
                  <a:moveTo>
                    <a:pt x="1" y="0"/>
                  </a:moveTo>
                  <a:lnTo>
                    <a:pt x="1" y="356"/>
                  </a:lnTo>
                  <a:lnTo>
                    <a:pt x="18163" y="356"/>
                  </a:lnTo>
                  <a:lnTo>
                    <a:pt x="18163"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7"/>
            <p:cNvSpPr/>
            <p:nvPr/>
          </p:nvSpPr>
          <p:spPr>
            <a:xfrm>
              <a:off x="2581000" y="3202288"/>
              <a:ext cx="454075" cy="8925"/>
            </a:xfrm>
            <a:custGeom>
              <a:avLst/>
              <a:gdLst/>
              <a:ahLst/>
              <a:cxnLst/>
              <a:rect l="l" t="t" r="r" b="b"/>
              <a:pathLst>
                <a:path w="18163" h="357" extrusionOk="0">
                  <a:moveTo>
                    <a:pt x="1" y="1"/>
                  </a:moveTo>
                  <a:lnTo>
                    <a:pt x="1" y="356"/>
                  </a:lnTo>
                  <a:lnTo>
                    <a:pt x="18163" y="356"/>
                  </a:lnTo>
                  <a:lnTo>
                    <a:pt x="18163"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7"/>
            <p:cNvSpPr/>
            <p:nvPr/>
          </p:nvSpPr>
          <p:spPr>
            <a:xfrm>
              <a:off x="2581000" y="3235763"/>
              <a:ext cx="454075" cy="8925"/>
            </a:xfrm>
            <a:custGeom>
              <a:avLst/>
              <a:gdLst/>
              <a:ahLst/>
              <a:cxnLst/>
              <a:rect l="l" t="t" r="r" b="b"/>
              <a:pathLst>
                <a:path w="18163" h="357" extrusionOk="0">
                  <a:moveTo>
                    <a:pt x="1" y="1"/>
                  </a:moveTo>
                  <a:lnTo>
                    <a:pt x="1" y="356"/>
                  </a:lnTo>
                  <a:lnTo>
                    <a:pt x="18163" y="356"/>
                  </a:lnTo>
                  <a:lnTo>
                    <a:pt x="18163"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7"/>
            <p:cNvSpPr/>
            <p:nvPr/>
          </p:nvSpPr>
          <p:spPr>
            <a:xfrm>
              <a:off x="2581000" y="3269763"/>
              <a:ext cx="454075" cy="8925"/>
            </a:xfrm>
            <a:custGeom>
              <a:avLst/>
              <a:gdLst/>
              <a:ahLst/>
              <a:cxnLst/>
              <a:rect l="l" t="t" r="r" b="b"/>
              <a:pathLst>
                <a:path w="18163" h="357" extrusionOk="0">
                  <a:moveTo>
                    <a:pt x="1" y="1"/>
                  </a:moveTo>
                  <a:lnTo>
                    <a:pt x="1" y="356"/>
                  </a:lnTo>
                  <a:lnTo>
                    <a:pt x="18163" y="356"/>
                  </a:lnTo>
                  <a:lnTo>
                    <a:pt x="18163"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7"/>
            <p:cNvSpPr/>
            <p:nvPr/>
          </p:nvSpPr>
          <p:spPr>
            <a:xfrm>
              <a:off x="2581000" y="3303238"/>
              <a:ext cx="454075" cy="8925"/>
            </a:xfrm>
            <a:custGeom>
              <a:avLst/>
              <a:gdLst/>
              <a:ahLst/>
              <a:cxnLst/>
              <a:rect l="l" t="t" r="r" b="b"/>
              <a:pathLst>
                <a:path w="18163" h="357" extrusionOk="0">
                  <a:moveTo>
                    <a:pt x="1" y="1"/>
                  </a:moveTo>
                  <a:lnTo>
                    <a:pt x="1" y="356"/>
                  </a:lnTo>
                  <a:lnTo>
                    <a:pt x="18163" y="356"/>
                  </a:lnTo>
                  <a:lnTo>
                    <a:pt x="18163"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7"/>
            <p:cNvSpPr/>
            <p:nvPr/>
          </p:nvSpPr>
          <p:spPr>
            <a:xfrm>
              <a:off x="2581000" y="3337238"/>
              <a:ext cx="454075" cy="8925"/>
            </a:xfrm>
            <a:custGeom>
              <a:avLst/>
              <a:gdLst/>
              <a:ahLst/>
              <a:cxnLst/>
              <a:rect l="l" t="t" r="r" b="b"/>
              <a:pathLst>
                <a:path w="18163" h="357" extrusionOk="0">
                  <a:moveTo>
                    <a:pt x="1" y="1"/>
                  </a:moveTo>
                  <a:lnTo>
                    <a:pt x="1" y="357"/>
                  </a:lnTo>
                  <a:lnTo>
                    <a:pt x="18163" y="357"/>
                  </a:lnTo>
                  <a:lnTo>
                    <a:pt x="18163"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7"/>
            <p:cNvSpPr/>
            <p:nvPr/>
          </p:nvSpPr>
          <p:spPr>
            <a:xfrm>
              <a:off x="2581000" y="3370713"/>
              <a:ext cx="454075" cy="8925"/>
            </a:xfrm>
            <a:custGeom>
              <a:avLst/>
              <a:gdLst/>
              <a:ahLst/>
              <a:cxnLst/>
              <a:rect l="l" t="t" r="r" b="b"/>
              <a:pathLst>
                <a:path w="18163" h="357" extrusionOk="0">
                  <a:moveTo>
                    <a:pt x="1" y="1"/>
                  </a:moveTo>
                  <a:lnTo>
                    <a:pt x="1" y="357"/>
                  </a:lnTo>
                  <a:lnTo>
                    <a:pt x="18163" y="357"/>
                  </a:lnTo>
                  <a:lnTo>
                    <a:pt x="18163"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7"/>
            <p:cNvSpPr/>
            <p:nvPr/>
          </p:nvSpPr>
          <p:spPr>
            <a:xfrm>
              <a:off x="2581000" y="3404713"/>
              <a:ext cx="454075" cy="8925"/>
            </a:xfrm>
            <a:custGeom>
              <a:avLst/>
              <a:gdLst/>
              <a:ahLst/>
              <a:cxnLst/>
              <a:rect l="l" t="t" r="r" b="b"/>
              <a:pathLst>
                <a:path w="18163" h="357" extrusionOk="0">
                  <a:moveTo>
                    <a:pt x="1" y="1"/>
                  </a:moveTo>
                  <a:lnTo>
                    <a:pt x="1" y="357"/>
                  </a:lnTo>
                  <a:lnTo>
                    <a:pt x="18163" y="357"/>
                  </a:lnTo>
                  <a:lnTo>
                    <a:pt x="18163"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7"/>
            <p:cNvSpPr/>
            <p:nvPr/>
          </p:nvSpPr>
          <p:spPr>
            <a:xfrm>
              <a:off x="2581000" y="3438713"/>
              <a:ext cx="454075" cy="8400"/>
            </a:xfrm>
            <a:custGeom>
              <a:avLst/>
              <a:gdLst/>
              <a:ahLst/>
              <a:cxnLst/>
              <a:rect l="l" t="t" r="r" b="b"/>
              <a:pathLst>
                <a:path w="18163" h="336" extrusionOk="0">
                  <a:moveTo>
                    <a:pt x="1" y="1"/>
                  </a:moveTo>
                  <a:lnTo>
                    <a:pt x="1" y="336"/>
                  </a:lnTo>
                  <a:lnTo>
                    <a:pt x="18163" y="336"/>
                  </a:lnTo>
                  <a:lnTo>
                    <a:pt x="18163"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7"/>
            <p:cNvSpPr/>
            <p:nvPr/>
          </p:nvSpPr>
          <p:spPr>
            <a:xfrm>
              <a:off x="2581000" y="3472213"/>
              <a:ext cx="454075" cy="8900"/>
            </a:xfrm>
            <a:custGeom>
              <a:avLst/>
              <a:gdLst/>
              <a:ahLst/>
              <a:cxnLst/>
              <a:rect l="l" t="t" r="r" b="b"/>
              <a:pathLst>
                <a:path w="18163" h="356" extrusionOk="0">
                  <a:moveTo>
                    <a:pt x="1" y="0"/>
                  </a:moveTo>
                  <a:lnTo>
                    <a:pt x="1" y="356"/>
                  </a:lnTo>
                  <a:lnTo>
                    <a:pt x="18163" y="356"/>
                  </a:lnTo>
                  <a:lnTo>
                    <a:pt x="18163"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7"/>
            <p:cNvSpPr/>
            <p:nvPr/>
          </p:nvSpPr>
          <p:spPr>
            <a:xfrm>
              <a:off x="2581000" y="3506213"/>
              <a:ext cx="454075" cy="8375"/>
            </a:xfrm>
            <a:custGeom>
              <a:avLst/>
              <a:gdLst/>
              <a:ahLst/>
              <a:cxnLst/>
              <a:rect l="l" t="t" r="r" b="b"/>
              <a:pathLst>
                <a:path w="18163" h="335" extrusionOk="0">
                  <a:moveTo>
                    <a:pt x="1" y="0"/>
                  </a:moveTo>
                  <a:lnTo>
                    <a:pt x="1" y="335"/>
                  </a:lnTo>
                  <a:lnTo>
                    <a:pt x="18163" y="335"/>
                  </a:lnTo>
                  <a:lnTo>
                    <a:pt x="18163"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7"/>
            <p:cNvSpPr/>
            <p:nvPr/>
          </p:nvSpPr>
          <p:spPr>
            <a:xfrm>
              <a:off x="2581000" y="3539688"/>
              <a:ext cx="454075" cy="8900"/>
            </a:xfrm>
            <a:custGeom>
              <a:avLst/>
              <a:gdLst/>
              <a:ahLst/>
              <a:cxnLst/>
              <a:rect l="l" t="t" r="r" b="b"/>
              <a:pathLst>
                <a:path w="18163" h="356" extrusionOk="0">
                  <a:moveTo>
                    <a:pt x="1" y="0"/>
                  </a:moveTo>
                  <a:lnTo>
                    <a:pt x="1" y="356"/>
                  </a:lnTo>
                  <a:lnTo>
                    <a:pt x="18163" y="356"/>
                  </a:lnTo>
                  <a:lnTo>
                    <a:pt x="18163"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7"/>
            <p:cNvSpPr/>
            <p:nvPr/>
          </p:nvSpPr>
          <p:spPr>
            <a:xfrm>
              <a:off x="2581000" y="3573688"/>
              <a:ext cx="454075" cy="8400"/>
            </a:xfrm>
            <a:custGeom>
              <a:avLst/>
              <a:gdLst/>
              <a:ahLst/>
              <a:cxnLst/>
              <a:rect l="l" t="t" r="r" b="b"/>
              <a:pathLst>
                <a:path w="18163" h="336" extrusionOk="0">
                  <a:moveTo>
                    <a:pt x="1" y="0"/>
                  </a:moveTo>
                  <a:lnTo>
                    <a:pt x="1" y="335"/>
                  </a:lnTo>
                  <a:lnTo>
                    <a:pt x="18163" y="335"/>
                  </a:lnTo>
                  <a:lnTo>
                    <a:pt x="18163"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7"/>
            <p:cNvSpPr/>
            <p:nvPr/>
          </p:nvSpPr>
          <p:spPr>
            <a:xfrm>
              <a:off x="2581000" y="3607163"/>
              <a:ext cx="454075" cy="8925"/>
            </a:xfrm>
            <a:custGeom>
              <a:avLst/>
              <a:gdLst/>
              <a:ahLst/>
              <a:cxnLst/>
              <a:rect l="l" t="t" r="r" b="b"/>
              <a:pathLst>
                <a:path w="18163" h="357" extrusionOk="0">
                  <a:moveTo>
                    <a:pt x="1" y="0"/>
                  </a:moveTo>
                  <a:lnTo>
                    <a:pt x="1" y="356"/>
                  </a:lnTo>
                  <a:lnTo>
                    <a:pt x="18163" y="356"/>
                  </a:lnTo>
                  <a:lnTo>
                    <a:pt x="18163"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7"/>
            <p:cNvSpPr/>
            <p:nvPr/>
          </p:nvSpPr>
          <p:spPr>
            <a:xfrm>
              <a:off x="2581000" y="3641163"/>
              <a:ext cx="454075" cy="8925"/>
            </a:xfrm>
            <a:custGeom>
              <a:avLst/>
              <a:gdLst/>
              <a:ahLst/>
              <a:cxnLst/>
              <a:rect l="l" t="t" r="r" b="b"/>
              <a:pathLst>
                <a:path w="18163" h="357" extrusionOk="0">
                  <a:moveTo>
                    <a:pt x="1" y="0"/>
                  </a:moveTo>
                  <a:lnTo>
                    <a:pt x="1" y="356"/>
                  </a:lnTo>
                  <a:lnTo>
                    <a:pt x="18163" y="356"/>
                  </a:lnTo>
                  <a:lnTo>
                    <a:pt x="18163"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7"/>
            <p:cNvSpPr/>
            <p:nvPr/>
          </p:nvSpPr>
          <p:spPr>
            <a:xfrm>
              <a:off x="2581000" y="3674638"/>
              <a:ext cx="454075" cy="8925"/>
            </a:xfrm>
            <a:custGeom>
              <a:avLst/>
              <a:gdLst/>
              <a:ahLst/>
              <a:cxnLst/>
              <a:rect l="l" t="t" r="r" b="b"/>
              <a:pathLst>
                <a:path w="18163" h="357" extrusionOk="0">
                  <a:moveTo>
                    <a:pt x="1" y="1"/>
                  </a:moveTo>
                  <a:lnTo>
                    <a:pt x="1" y="356"/>
                  </a:lnTo>
                  <a:lnTo>
                    <a:pt x="18163" y="356"/>
                  </a:lnTo>
                  <a:lnTo>
                    <a:pt x="18163"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7"/>
            <p:cNvSpPr/>
            <p:nvPr/>
          </p:nvSpPr>
          <p:spPr>
            <a:xfrm>
              <a:off x="2581000" y="3708638"/>
              <a:ext cx="454075" cy="8400"/>
            </a:xfrm>
            <a:custGeom>
              <a:avLst/>
              <a:gdLst/>
              <a:ahLst/>
              <a:cxnLst/>
              <a:rect l="l" t="t" r="r" b="b"/>
              <a:pathLst>
                <a:path w="18163" h="336" extrusionOk="0">
                  <a:moveTo>
                    <a:pt x="1" y="1"/>
                  </a:moveTo>
                  <a:lnTo>
                    <a:pt x="1" y="335"/>
                  </a:lnTo>
                  <a:lnTo>
                    <a:pt x="18163" y="335"/>
                  </a:lnTo>
                  <a:lnTo>
                    <a:pt x="18163"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7"/>
            <p:cNvSpPr/>
            <p:nvPr/>
          </p:nvSpPr>
          <p:spPr>
            <a:xfrm>
              <a:off x="2581000" y="3742113"/>
              <a:ext cx="454075" cy="8925"/>
            </a:xfrm>
            <a:custGeom>
              <a:avLst/>
              <a:gdLst/>
              <a:ahLst/>
              <a:cxnLst/>
              <a:rect l="l" t="t" r="r" b="b"/>
              <a:pathLst>
                <a:path w="18163" h="357" extrusionOk="0">
                  <a:moveTo>
                    <a:pt x="1" y="1"/>
                  </a:moveTo>
                  <a:lnTo>
                    <a:pt x="1" y="356"/>
                  </a:lnTo>
                  <a:lnTo>
                    <a:pt x="18163" y="356"/>
                  </a:lnTo>
                  <a:lnTo>
                    <a:pt x="18163"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7"/>
            <p:cNvSpPr/>
            <p:nvPr/>
          </p:nvSpPr>
          <p:spPr>
            <a:xfrm>
              <a:off x="2581000" y="3776113"/>
              <a:ext cx="454075" cy="8925"/>
            </a:xfrm>
            <a:custGeom>
              <a:avLst/>
              <a:gdLst/>
              <a:ahLst/>
              <a:cxnLst/>
              <a:rect l="l" t="t" r="r" b="b"/>
              <a:pathLst>
                <a:path w="18163" h="357" extrusionOk="0">
                  <a:moveTo>
                    <a:pt x="1" y="1"/>
                  </a:moveTo>
                  <a:lnTo>
                    <a:pt x="1" y="356"/>
                  </a:lnTo>
                  <a:lnTo>
                    <a:pt x="18163" y="356"/>
                  </a:lnTo>
                  <a:lnTo>
                    <a:pt x="18163"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7"/>
            <p:cNvSpPr/>
            <p:nvPr/>
          </p:nvSpPr>
          <p:spPr>
            <a:xfrm>
              <a:off x="2422513" y="3000388"/>
              <a:ext cx="1480875" cy="987075"/>
            </a:xfrm>
            <a:custGeom>
              <a:avLst/>
              <a:gdLst/>
              <a:ahLst/>
              <a:cxnLst/>
              <a:rect l="l" t="t" r="r" b="b"/>
              <a:pathLst>
                <a:path w="59235" h="39483" extrusionOk="0">
                  <a:moveTo>
                    <a:pt x="607" y="0"/>
                  </a:moveTo>
                  <a:cubicBezTo>
                    <a:pt x="272" y="0"/>
                    <a:pt x="0" y="272"/>
                    <a:pt x="0" y="607"/>
                  </a:cubicBezTo>
                  <a:lnTo>
                    <a:pt x="0" y="38876"/>
                  </a:lnTo>
                  <a:cubicBezTo>
                    <a:pt x="0" y="39211"/>
                    <a:pt x="272" y="39483"/>
                    <a:pt x="607" y="39483"/>
                  </a:cubicBezTo>
                  <a:lnTo>
                    <a:pt x="58628" y="39483"/>
                  </a:lnTo>
                  <a:cubicBezTo>
                    <a:pt x="58963" y="39483"/>
                    <a:pt x="59235" y="39211"/>
                    <a:pt x="59235" y="38876"/>
                  </a:cubicBezTo>
                  <a:lnTo>
                    <a:pt x="59235" y="607"/>
                  </a:lnTo>
                  <a:cubicBezTo>
                    <a:pt x="59235" y="272"/>
                    <a:pt x="58963" y="0"/>
                    <a:pt x="586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7"/>
            <p:cNvSpPr/>
            <p:nvPr/>
          </p:nvSpPr>
          <p:spPr>
            <a:xfrm>
              <a:off x="2422513" y="2964813"/>
              <a:ext cx="1480875" cy="987100"/>
            </a:xfrm>
            <a:custGeom>
              <a:avLst/>
              <a:gdLst/>
              <a:ahLst/>
              <a:cxnLst/>
              <a:rect l="l" t="t" r="r" b="b"/>
              <a:pathLst>
                <a:path w="59235" h="39484" extrusionOk="0">
                  <a:moveTo>
                    <a:pt x="607" y="0"/>
                  </a:moveTo>
                  <a:cubicBezTo>
                    <a:pt x="272" y="0"/>
                    <a:pt x="0" y="272"/>
                    <a:pt x="0" y="607"/>
                  </a:cubicBezTo>
                  <a:lnTo>
                    <a:pt x="0" y="38876"/>
                  </a:lnTo>
                  <a:cubicBezTo>
                    <a:pt x="0" y="39232"/>
                    <a:pt x="272" y="39483"/>
                    <a:pt x="607" y="39483"/>
                  </a:cubicBezTo>
                  <a:lnTo>
                    <a:pt x="58628" y="39483"/>
                  </a:lnTo>
                  <a:cubicBezTo>
                    <a:pt x="58963" y="39483"/>
                    <a:pt x="59235" y="39232"/>
                    <a:pt x="59235" y="38876"/>
                  </a:cubicBezTo>
                  <a:lnTo>
                    <a:pt x="59235" y="607"/>
                  </a:lnTo>
                  <a:cubicBezTo>
                    <a:pt x="59235" y="272"/>
                    <a:pt x="58963" y="0"/>
                    <a:pt x="586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7"/>
            <p:cNvSpPr/>
            <p:nvPr/>
          </p:nvSpPr>
          <p:spPr>
            <a:xfrm>
              <a:off x="2516663" y="2930813"/>
              <a:ext cx="646550" cy="968775"/>
            </a:xfrm>
            <a:custGeom>
              <a:avLst/>
              <a:gdLst/>
              <a:ahLst/>
              <a:cxnLst/>
              <a:rect l="l" t="t" r="r" b="b"/>
              <a:pathLst>
                <a:path w="25862" h="38751" extrusionOk="0">
                  <a:moveTo>
                    <a:pt x="0" y="0"/>
                  </a:moveTo>
                  <a:lnTo>
                    <a:pt x="0" y="37600"/>
                  </a:lnTo>
                  <a:lnTo>
                    <a:pt x="24460" y="37558"/>
                  </a:lnTo>
                  <a:lnTo>
                    <a:pt x="25862" y="38751"/>
                  </a:lnTo>
                  <a:lnTo>
                    <a:pt x="25862" y="1402"/>
                  </a:lnTo>
                  <a:lnTo>
                    <a:pt x="244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7"/>
            <p:cNvSpPr/>
            <p:nvPr/>
          </p:nvSpPr>
          <p:spPr>
            <a:xfrm>
              <a:off x="3128163" y="2930813"/>
              <a:ext cx="35050" cy="968775"/>
            </a:xfrm>
            <a:custGeom>
              <a:avLst/>
              <a:gdLst/>
              <a:ahLst/>
              <a:cxnLst/>
              <a:rect l="l" t="t" r="r" b="b"/>
              <a:pathLst>
                <a:path w="1402" h="38751" extrusionOk="0">
                  <a:moveTo>
                    <a:pt x="0" y="0"/>
                  </a:moveTo>
                  <a:lnTo>
                    <a:pt x="0" y="37558"/>
                  </a:lnTo>
                  <a:lnTo>
                    <a:pt x="1402" y="38751"/>
                  </a:lnTo>
                  <a:lnTo>
                    <a:pt x="1402" y="1402"/>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7"/>
            <p:cNvSpPr/>
            <p:nvPr/>
          </p:nvSpPr>
          <p:spPr>
            <a:xfrm>
              <a:off x="2490513" y="3869763"/>
              <a:ext cx="672700" cy="29825"/>
            </a:xfrm>
            <a:custGeom>
              <a:avLst/>
              <a:gdLst/>
              <a:ahLst/>
              <a:cxnLst/>
              <a:rect l="l" t="t" r="r" b="b"/>
              <a:pathLst>
                <a:path w="26908" h="1193" extrusionOk="0">
                  <a:moveTo>
                    <a:pt x="25506" y="0"/>
                  </a:moveTo>
                  <a:lnTo>
                    <a:pt x="1046" y="42"/>
                  </a:lnTo>
                  <a:lnTo>
                    <a:pt x="0" y="1193"/>
                  </a:lnTo>
                  <a:lnTo>
                    <a:pt x="26908" y="1193"/>
                  </a:lnTo>
                  <a:lnTo>
                    <a:pt x="2550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7"/>
            <p:cNvSpPr/>
            <p:nvPr/>
          </p:nvSpPr>
          <p:spPr>
            <a:xfrm>
              <a:off x="2490513" y="2930813"/>
              <a:ext cx="26175" cy="968775"/>
            </a:xfrm>
            <a:custGeom>
              <a:avLst/>
              <a:gdLst/>
              <a:ahLst/>
              <a:cxnLst/>
              <a:rect l="l" t="t" r="r" b="b"/>
              <a:pathLst>
                <a:path w="1047" h="38751" extrusionOk="0">
                  <a:moveTo>
                    <a:pt x="1046" y="0"/>
                  </a:moveTo>
                  <a:lnTo>
                    <a:pt x="0" y="2030"/>
                  </a:lnTo>
                  <a:lnTo>
                    <a:pt x="0" y="38751"/>
                  </a:lnTo>
                  <a:lnTo>
                    <a:pt x="1046" y="37600"/>
                  </a:lnTo>
                  <a:lnTo>
                    <a:pt x="104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7"/>
            <p:cNvSpPr/>
            <p:nvPr/>
          </p:nvSpPr>
          <p:spPr>
            <a:xfrm>
              <a:off x="3163188" y="2930813"/>
              <a:ext cx="646575" cy="968775"/>
            </a:xfrm>
            <a:custGeom>
              <a:avLst/>
              <a:gdLst/>
              <a:ahLst/>
              <a:cxnLst/>
              <a:rect l="l" t="t" r="r" b="b"/>
              <a:pathLst>
                <a:path w="25863" h="38751" extrusionOk="0">
                  <a:moveTo>
                    <a:pt x="1403" y="0"/>
                  </a:moveTo>
                  <a:lnTo>
                    <a:pt x="1" y="1402"/>
                  </a:lnTo>
                  <a:lnTo>
                    <a:pt x="1" y="38751"/>
                  </a:lnTo>
                  <a:lnTo>
                    <a:pt x="1403" y="37558"/>
                  </a:lnTo>
                  <a:lnTo>
                    <a:pt x="25863" y="37600"/>
                  </a:lnTo>
                  <a:lnTo>
                    <a:pt x="258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7"/>
            <p:cNvSpPr/>
            <p:nvPr/>
          </p:nvSpPr>
          <p:spPr>
            <a:xfrm>
              <a:off x="3163188" y="2930813"/>
              <a:ext cx="35075" cy="968775"/>
            </a:xfrm>
            <a:custGeom>
              <a:avLst/>
              <a:gdLst/>
              <a:ahLst/>
              <a:cxnLst/>
              <a:rect l="l" t="t" r="r" b="b"/>
              <a:pathLst>
                <a:path w="1403" h="38751" extrusionOk="0">
                  <a:moveTo>
                    <a:pt x="1403" y="0"/>
                  </a:moveTo>
                  <a:lnTo>
                    <a:pt x="1" y="1402"/>
                  </a:lnTo>
                  <a:lnTo>
                    <a:pt x="1" y="38751"/>
                  </a:lnTo>
                  <a:lnTo>
                    <a:pt x="1403" y="37558"/>
                  </a:lnTo>
                  <a:lnTo>
                    <a:pt x="14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7"/>
            <p:cNvSpPr/>
            <p:nvPr/>
          </p:nvSpPr>
          <p:spPr>
            <a:xfrm>
              <a:off x="3163188" y="3869763"/>
              <a:ext cx="672725" cy="29825"/>
            </a:xfrm>
            <a:custGeom>
              <a:avLst/>
              <a:gdLst/>
              <a:ahLst/>
              <a:cxnLst/>
              <a:rect l="l" t="t" r="r" b="b"/>
              <a:pathLst>
                <a:path w="26909" h="1193" extrusionOk="0">
                  <a:moveTo>
                    <a:pt x="1403" y="0"/>
                  </a:moveTo>
                  <a:lnTo>
                    <a:pt x="1" y="1193"/>
                  </a:lnTo>
                  <a:lnTo>
                    <a:pt x="26909" y="1193"/>
                  </a:lnTo>
                  <a:lnTo>
                    <a:pt x="25863" y="42"/>
                  </a:lnTo>
                  <a:lnTo>
                    <a:pt x="14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7"/>
            <p:cNvSpPr/>
            <p:nvPr/>
          </p:nvSpPr>
          <p:spPr>
            <a:xfrm>
              <a:off x="3809738" y="2930813"/>
              <a:ext cx="26175" cy="968775"/>
            </a:xfrm>
            <a:custGeom>
              <a:avLst/>
              <a:gdLst/>
              <a:ahLst/>
              <a:cxnLst/>
              <a:rect l="l" t="t" r="r" b="b"/>
              <a:pathLst>
                <a:path w="1047" h="38751" extrusionOk="0">
                  <a:moveTo>
                    <a:pt x="1" y="0"/>
                  </a:moveTo>
                  <a:lnTo>
                    <a:pt x="1" y="37600"/>
                  </a:lnTo>
                  <a:lnTo>
                    <a:pt x="1047" y="38751"/>
                  </a:lnTo>
                  <a:lnTo>
                    <a:pt x="1047" y="203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7"/>
            <p:cNvSpPr/>
            <p:nvPr/>
          </p:nvSpPr>
          <p:spPr>
            <a:xfrm>
              <a:off x="3291363" y="2999863"/>
              <a:ext cx="453550" cy="8375"/>
            </a:xfrm>
            <a:custGeom>
              <a:avLst/>
              <a:gdLst/>
              <a:ahLst/>
              <a:cxnLst/>
              <a:rect l="l" t="t" r="r" b="b"/>
              <a:pathLst>
                <a:path w="18142" h="335" extrusionOk="0">
                  <a:moveTo>
                    <a:pt x="0" y="0"/>
                  </a:moveTo>
                  <a:lnTo>
                    <a:pt x="0" y="335"/>
                  </a:lnTo>
                  <a:lnTo>
                    <a:pt x="18141" y="335"/>
                  </a:lnTo>
                  <a:lnTo>
                    <a:pt x="1814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1181" name="Google Shape;1181;p7"/>
            <p:cNvSpPr/>
            <p:nvPr/>
          </p:nvSpPr>
          <p:spPr>
            <a:xfrm>
              <a:off x="3291363" y="3033338"/>
              <a:ext cx="453550" cy="8900"/>
            </a:xfrm>
            <a:custGeom>
              <a:avLst/>
              <a:gdLst/>
              <a:ahLst/>
              <a:cxnLst/>
              <a:rect l="l" t="t" r="r" b="b"/>
              <a:pathLst>
                <a:path w="18142" h="356" extrusionOk="0">
                  <a:moveTo>
                    <a:pt x="0" y="0"/>
                  </a:moveTo>
                  <a:lnTo>
                    <a:pt x="0" y="356"/>
                  </a:lnTo>
                  <a:lnTo>
                    <a:pt x="18141" y="356"/>
                  </a:lnTo>
                  <a:lnTo>
                    <a:pt x="1814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1182" name="Google Shape;1182;p7"/>
            <p:cNvSpPr/>
            <p:nvPr/>
          </p:nvSpPr>
          <p:spPr>
            <a:xfrm>
              <a:off x="3291363" y="3067338"/>
              <a:ext cx="453550" cy="8900"/>
            </a:xfrm>
            <a:custGeom>
              <a:avLst/>
              <a:gdLst/>
              <a:ahLst/>
              <a:cxnLst/>
              <a:rect l="l" t="t" r="r" b="b"/>
              <a:pathLst>
                <a:path w="18142" h="356" extrusionOk="0">
                  <a:moveTo>
                    <a:pt x="0" y="0"/>
                  </a:moveTo>
                  <a:lnTo>
                    <a:pt x="0" y="356"/>
                  </a:lnTo>
                  <a:lnTo>
                    <a:pt x="18141" y="356"/>
                  </a:lnTo>
                  <a:lnTo>
                    <a:pt x="1814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1183" name="Google Shape;1183;p7"/>
            <p:cNvSpPr/>
            <p:nvPr/>
          </p:nvSpPr>
          <p:spPr>
            <a:xfrm>
              <a:off x="3291363" y="3100813"/>
              <a:ext cx="453550" cy="8925"/>
            </a:xfrm>
            <a:custGeom>
              <a:avLst/>
              <a:gdLst/>
              <a:ahLst/>
              <a:cxnLst/>
              <a:rect l="l" t="t" r="r" b="b"/>
              <a:pathLst>
                <a:path w="18142" h="357" extrusionOk="0">
                  <a:moveTo>
                    <a:pt x="0" y="0"/>
                  </a:moveTo>
                  <a:lnTo>
                    <a:pt x="0" y="356"/>
                  </a:lnTo>
                  <a:lnTo>
                    <a:pt x="18141" y="356"/>
                  </a:lnTo>
                  <a:lnTo>
                    <a:pt x="1814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1184" name="Google Shape;1184;p7"/>
            <p:cNvSpPr/>
            <p:nvPr/>
          </p:nvSpPr>
          <p:spPr>
            <a:xfrm>
              <a:off x="3291363" y="3134813"/>
              <a:ext cx="453550" cy="8925"/>
            </a:xfrm>
            <a:custGeom>
              <a:avLst/>
              <a:gdLst/>
              <a:ahLst/>
              <a:cxnLst/>
              <a:rect l="l" t="t" r="r" b="b"/>
              <a:pathLst>
                <a:path w="18142" h="357" extrusionOk="0">
                  <a:moveTo>
                    <a:pt x="0" y="0"/>
                  </a:moveTo>
                  <a:lnTo>
                    <a:pt x="0" y="356"/>
                  </a:lnTo>
                  <a:lnTo>
                    <a:pt x="18141" y="356"/>
                  </a:lnTo>
                  <a:lnTo>
                    <a:pt x="1814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1185" name="Google Shape;1185;p7"/>
            <p:cNvSpPr/>
            <p:nvPr/>
          </p:nvSpPr>
          <p:spPr>
            <a:xfrm>
              <a:off x="3291363" y="3168288"/>
              <a:ext cx="453550" cy="8925"/>
            </a:xfrm>
            <a:custGeom>
              <a:avLst/>
              <a:gdLst/>
              <a:ahLst/>
              <a:cxnLst/>
              <a:rect l="l" t="t" r="r" b="b"/>
              <a:pathLst>
                <a:path w="18142" h="357" extrusionOk="0">
                  <a:moveTo>
                    <a:pt x="0" y="0"/>
                  </a:moveTo>
                  <a:lnTo>
                    <a:pt x="0" y="356"/>
                  </a:lnTo>
                  <a:lnTo>
                    <a:pt x="18141" y="356"/>
                  </a:lnTo>
                  <a:lnTo>
                    <a:pt x="1814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1186" name="Google Shape;1186;p7"/>
            <p:cNvSpPr/>
            <p:nvPr/>
          </p:nvSpPr>
          <p:spPr>
            <a:xfrm>
              <a:off x="3291363" y="3202288"/>
              <a:ext cx="453550" cy="8925"/>
            </a:xfrm>
            <a:custGeom>
              <a:avLst/>
              <a:gdLst/>
              <a:ahLst/>
              <a:cxnLst/>
              <a:rect l="l" t="t" r="r" b="b"/>
              <a:pathLst>
                <a:path w="18142" h="357" extrusionOk="0">
                  <a:moveTo>
                    <a:pt x="0" y="1"/>
                  </a:moveTo>
                  <a:lnTo>
                    <a:pt x="0" y="356"/>
                  </a:lnTo>
                  <a:lnTo>
                    <a:pt x="18141" y="356"/>
                  </a:lnTo>
                  <a:lnTo>
                    <a:pt x="1814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1187" name="Google Shape;1187;p7"/>
            <p:cNvSpPr/>
            <p:nvPr/>
          </p:nvSpPr>
          <p:spPr>
            <a:xfrm>
              <a:off x="3291363" y="3235763"/>
              <a:ext cx="453550" cy="8925"/>
            </a:xfrm>
            <a:custGeom>
              <a:avLst/>
              <a:gdLst/>
              <a:ahLst/>
              <a:cxnLst/>
              <a:rect l="l" t="t" r="r" b="b"/>
              <a:pathLst>
                <a:path w="18142" h="357" extrusionOk="0">
                  <a:moveTo>
                    <a:pt x="0" y="1"/>
                  </a:moveTo>
                  <a:lnTo>
                    <a:pt x="0" y="356"/>
                  </a:lnTo>
                  <a:lnTo>
                    <a:pt x="18141" y="356"/>
                  </a:lnTo>
                  <a:lnTo>
                    <a:pt x="1814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1188" name="Google Shape;1188;p7"/>
            <p:cNvSpPr/>
            <p:nvPr/>
          </p:nvSpPr>
          <p:spPr>
            <a:xfrm>
              <a:off x="3291363" y="3269763"/>
              <a:ext cx="453550" cy="8925"/>
            </a:xfrm>
            <a:custGeom>
              <a:avLst/>
              <a:gdLst/>
              <a:ahLst/>
              <a:cxnLst/>
              <a:rect l="l" t="t" r="r" b="b"/>
              <a:pathLst>
                <a:path w="18142" h="357" extrusionOk="0">
                  <a:moveTo>
                    <a:pt x="0" y="1"/>
                  </a:moveTo>
                  <a:lnTo>
                    <a:pt x="0" y="356"/>
                  </a:lnTo>
                  <a:lnTo>
                    <a:pt x="18141" y="356"/>
                  </a:lnTo>
                  <a:lnTo>
                    <a:pt x="1814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1189" name="Google Shape;1189;p7"/>
            <p:cNvSpPr/>
            <p:nvPr/>
          </p:nvSpPr>
          <p:spPr>
            <a:xfrm>
              <a:off x="3291363" y="3303238"/>
              <a:ext cx="453550" cy="8925"/>
            </a:xfrm>
            <a:custGeom>
              <a:avLst/>
              <a:gdLst/>
              <a:ahLst/>
              <a:cxnLst/>
              <a:rect l="l" t="t" r="r" b="b"/>
              <a:pathLst>
                <a:path w="18142" h="357" extrusionOk="0">
                  <a:moveTo>
                    <a:pt x="0" y="1"/>
                  </a:moveTo>
                  <a:lnTo>
                    <a:pt x="0" y="356"/>
                  </a:lnTo>
                  <a:lnTo>
                    <a:pt x="18141" y="356"/>
                  </a:lnTo>
                  <a:lnTo>
                    <a:pt x="1814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1190" name="Google Shape;1190;p7"/>
            <p:cNvSpPr/>
            <p:nvPr/>
          </p:nvSpPr>
          <p:spPr>
            <a:xfrm>
              <a:off x="3291363" y="3337238"/>
              <a:ext cx="453550" cy="8925"/>
            </a:xfrm>
            <a:custGeom>
              <a:avLst/>
              <a:gdLst/>
              <a:ahLst/>
              <a:cxnLst/>
              <a:rect l="l" t="t" r="r" b="b"/>
              <a:pathLst>
                <a:path w="18142" h="357" extrusionOk="0">
                  <a:moveTo>
                    <a:pt x="0" y="1"/>
                  </a:moveTo>
                  <a:lnTo>
                    <a:pt x="0" y="357"/>
                  </a:lnTo>
                  <a:lnTo>
                    <a:pt x="18141" y="357"/>
                  </a:lnTo>
                  <a:lnTo>
                    <a:pt x="1814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1191" name="Google Shape;1191;p7"/>
            <p:cNvSpPr/>
            <p:nvPr/>
          </p:nvSpPr>
          <p:spPr>
            <a:xfrm>
              <a:off x="3291363" y="3370713"/>
              <a:ext cx="453550" cy="8925"/>
            </a:xfrm>
            <a:custGeom>
              <a:avLst/>
              <a:gdLst/>
              <a:ahLst/>
              <a:cxnLst/>
              <a:rect l="l" t="t" r="r" b="b"/>
              <a:pathLst>
                <a:path w="18142" h="357" extrusionOk="0">
                  <a:moveTo>
                    <a:pt x="0" y="1"/>
                  </a:moveTo>
                  <a:lnTo>
                    <a:pt x="0" y="357"/>
                  </a:lnTo>
                  <a:lnTo>
                    <a:pt x="18141" y="357"/>
                  </a:lnTo>
                  <a:lnTo>
                    <a:pt x="1814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1192" name="Google Shape;1192;p7"/>
            <p:cNvSpPr/>
            <p:nvPr/>
          </p:nvSpPr>
          <p:spPr>
            <a:xfrm>
              <a:off x="3291363" y="3404713"/>
              <a:ext cx="453550" cy="8925"/>
            </a:xfrm>
            <a:custGeom>
              <a:avLst/>
              <a:gdLst/>
              <a:ahLst/>
              <a:cxnLst/>
              <a:rect l="l" t="t" r="r" b="b"/>
              <a:pathLst>
                <a:path w="18142" h="357" extrusionOk="0">
                  <a:moveTo>
                    <a:pt x="0" y="1"/>
                  </a:moveTo>
                  <a:lnTo>
                    <a:pt x="0" y="357"/>
                  </a:lnTo>
                  <a:lnTo>
                    <a:pt x="18141" y="357"/>
                  </a:lnTo>
                  <a:lnTo>
                    <a:pt x="1814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1193" name="Google Shape;1193;p7"/>
            <p:cNvSpPr/>
            <p:nvPr/>
          </p:nvSpPr>
          <p:spPr>
            <a:xfrm>
              <a:off x="3291363" y="3438713"/>
              <a:ext cx="453550" cy="8400"/>
            </a:xfrm>
            <a:custGeom>
              <a:avLst/>
              <a:gdLst/>
              <a:ahLst/>
              <a:cxnLst/>
              <a:rect l="l" t="t" r="r" b="b"/>
              <a:pathLst>
                <a:path w="18142" h="336" extrusionOk="0">
                  <a:moveTo>
                    <a:pt x="0" y="1"/>
                  </a:moveTo>
                  <a:lnTo>
                    <a:pt x="0" y="336"/>
                  </a:lnTo>
                  <a:lnTo>
                    <a:pt x="18141" y="336"/>
                  </a:lnTo>
                  <a:lnTo>
                    <a:pt x="1814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1194" name="Google Shape;1194;p7"/>
            <p:cNvSpPr/>
            <p:nvPr/>
          </p:nvSpPr>
          <p:spPr>
            <a:xfrm>
              <a:off x="3291363" y="3472213"/>
              <a:ext cx="453550" cy="8900"/>
            </a:xfrm>
            <a:custGeom>
              <a:avLst/>
              <a:gdLst/>
              <a:ahLst/>
              <a:cxnLst/>
              <a:rect l="l" t="t" r="r" b="b"/>
              <a:pathLst>
                <a:path w="18142" h="356" extrusionOk="0">
                  <a:moveTo>
                    <a:pt x="0" y="0"/>
                  </a:moveTo>
                  <a:lnTo>
                    <a:pt x="0" y="356"/>
                  </a:lnTo>
                  <a:lnTo>
                    <a:pt x="18141" y="356"/>
                  </a:lnTo>
                  <a:lnTo>
                    <a:pt x="1814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1195" name="Google Shape;1195;p7"/>
            <p:cNvSpPr/>
            <p:nvPr/>
          </p:nvSpPr>
          <p:spPr>
            <a:xfrm>
              <a:off x="3291363" y="3506213"/>
              <a:ext cx="453550" cy="8375"/>
            </a:xfrm>
            <a:custGeom>
              <a:avLst/>
              <a:gdLst/>
              <a:ahLst/>
              <a:cxnLst/>
              <a:rect l="l" t="t" r="r" b="b"/>
              <a:pathLst>
                <a:path w="18142" h="335" extrusionOk="0">
                  <a:moveTo>
                    <a:pt x="0" y="0"/>
                  </a:moveTo>
                  <a:lnTo>
                    <a:pt x="0" y="335"/>
                  </a:lnTo>
                  <a:lnTo>
                    <a:pt x="18141" y="335"/>
                  </a:lnTo>
                  <a:lnTo>
                    <a:pt x="1814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1196" name="Google Shape;1196;p7"/>
            <p:cNvSpPr/>
            <p:nvPr/>
          </p:nvSpPr>
          <p:spPr>
            <a:xfrm>
              <a:off x="3291363" y="3539688"/>
              <a:ext cx="453550" cy="8900"/>
            </a:xfrm>
            <a:custGeom>
              <a:avLst/>
              <a:gdLst/>
              <a:ahLst/>
              <a:cxnLst/>
              <a:rect l="l" t="t" r="r" b="b"/>
              <a:pathLst>
                <a:path w="18142" h="356" extrusionOk="0">
                  <a:moveTo>
                    <a:pt x="0" y="0"/>
                  </a:moveTo>
                  <a:lnTo>
                    <a:pt x="0" y="356"/>
                  </a:lnTo>
                  <a:lnTo>
                    <a:pt x="18141" y="356"/>
                  </a:lnTo>
                  <a:lnTo>
                    <a:pt x="1814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1197" name="Google Shape;1197;p7"/>
            <p:cNvSpPr/>
            <p:nvPr/>
          </p:nvSpPr>
          <p:spPr>
            <a:xfrm>
              <a:off x="3291363" y="3573688"/>
              <a:ext cx="453550" cy="8400"/>
            </a:xfrm>
            <a:custGeom>
              <a:avLst/>
              <a:gdLst/>
              <a:ahLst/>
              <a:cxnLst/>
              <a:rect l="l" t="t" r="r" b="b"/>
              <a:pathLst>
                <a:path w="18142" h="336" extrusionOk="0">
                  <a:moveTo>
                    <a:pt x="0" y="0"/>
                  </a:moveTo>
                  <a:lnTo>
                    <a:pt x="0" y="335"/>
                  </a:lnTo>
                  <a:lnTo>
                    <a:pt x="18141" y="335"/>
                  </a:lnTo>
                  <a:lnTo>
                    <a:pt x="1814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1198" name="Google Shape;1198;p7"/>
            <p:cNvSpPr/>
            <p:nvPr/>
          </p:nvSpPr>
          <p:spPr>
            <a:xfrm>
              <a:off x="3291363" y="3607163"/>
              <a:ext cx="453550" cy="8925"/>
            </a:xfrm>
            <a:custGeom>
              <a:avLst/>
              <a:gdLst/>
              <a:ahLst/>
              <a:cxnLst/>
              <a:rect l="l" t="t" r="r" b="b"/>
              <a:pathLst>
                <a:path w="18142" h="357" extrusionOk="0">
                  <a:moveTo>
                    <a:pt x="0" y="0"/>
                  </a:moveTo>
                  <a:lnTo>
                    <a:pt x="0" y="356"/>
                  </a:lnTo>
                  <a:lnTo>
                    <a:pt x="18141" y="356"/>
                  </a:lnTo>
                  <a:lnTo>
                    <a:pt x="1814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1199" name="Google Shape;1199;p7"/>
            <p:cNvSpPr/>
            <p:nvPr/>
          </p:nvSpPr>
          <p:spPr>
            <a:xfrm>
              <a:off x="3291363" y="3641163"/>
              <a:ext cx="453550" cy="8925"/>
            </a:xfrm>
            <a:custGeom>
              <a:avLst/>
              <a:gdLst/>
              <a:ahLst/>
              <a:cxnLst/>
              <a:rect l="l" t="t" r="r" b="b"/>
              <a:pathLst>
                <a:path w="18142" h="357" extrusionOk="0">
                  <a:moveTo>
                    <a:pt x="0" y="0"/>
                  </a:moveTo>
                  <a:lnTo>
                    <a:pt x="0" y="356"/>
                  </a:lnTo>
                  <a:lnTo>
                    <a:pt x="18141" y="356"/>
                  </a:lnTo>
                  <a:lnTo>
                    <a:pt x="1814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1200" name="Google Shape;1200;p7"/>
            <p:cNvSpPr/>
            <p:nvPr/>
          </p:nvSpPr>
          <p:spPr>
            <a:xfrm>
              <a:off x="3291363" y="3674638"/>
              <a:ext cx="453550" cy="8925"/>
            </a:xfrm>
            <a:custGeom>
              <a:avLst/>
              <a:gdLst/>
              <a:ahLst/>
              <a:cxnLst/>
              <a:rect l="l" t="t" r="r" b="b"/>
              <a:pathLst>
                <a:path w="18142" h="357" extrusionOk="0">
                  <a:moveTo>
                    <a:pt x="0" y="1"/>
                  </a:moveTo>
                  <a:lnTo>
                    <a:pt x="0" y="356"/>
                  </a:lnTo>
                  <a:lnTo>
                    <a:pt x="18141" y="356"/>
                  </a:lnTo>
                  <a:lnTo>
                    <a:pt x="1814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1201" name="Google Shape;1201;p7"/>
            <p:cNvSpPr/>
            <p:nvPr/>
          </p:nvSpPr>
          <p:spPr>
            <a:xfrm>
              <a:off x="3291363" y="3708638"/>
              <a:ext cx="453550" cy="8400"/>
            </a:xfrm>
            <a:custGeom>
              <a:avLst/>
              <a:gdLst/>
              <a:ahLst/>
              <a:cxnLst/>
              <a:rect l="l" t="t" r="r" b="b"/>
              <a:pathLst>
                <a:path w="18142" h="336" extrusionOk="0">
                  <a:moveTo>
                    <a:pt x="0" y="1"/>
                  </a:moveTo>
                  <a:lnTo>
                    <a:pt x="0" y="335"/>
                  </a:lnTo>
                  <a:lnTo>
                    <a:pt x="18141" y="335"/>
                  </a:lnTo>
                  <a:lnTo>
                    <a:pt x="1814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1202" name="Google Shape;1202;p7"/>
            <p:cNvSpPr/>
            <p:nvPr/>
          </p:nvSpPr>
          <p:spPr>
            <a:xfrm>
              <a:off x="3291363" y="3742113"/>
              <a:ext cx="453550" cy="8925"/>
            </a:xfrm>
            <a:custGeom>
              <a:avLst/>
              <a:gdLst/>
              <a:ahLst/>
              <a:cxnLst/>
              <a:rect l="l" t="t" r="r" b="b"/>
              <a:pathLst>
                <a:path w="18142" h="357" extrusionOk="0">
                  <a:moveTo>
                    <a:pt x="0" y="1"/>
                  </a:moveTo>
                  <a:lnTo>
                    <a:pt x="0" y="356"/>
                  </a:lnTo>
                  <a:lnTo>
                    <a:pt x="18141" y="356"/>
                  </a:lnTo>
                  <a:lnTo>
                    <a:pt x="1814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1203" name="Google Shape;1203;p7"/>
            <p:cNvSpPr/>
            <p:nvPr/>
          </p:nvSpPr>
          <p:spPr>
            <a:xfrm>
              <a:off x="3291363" y="3776113"/>
              <a:ext cx="453550" cy="8925"/>
            </a:xfrm>
            <a:custGeom>
              <a:avLst/>
              <a:gdLst/>
              <a:ahLst/>
              <a:cxnLst/>
              <a:rect l="l" t="t" r="r" b="b"/>
              <a:pathLst>
                <a:path w="18142" h="357" extrusionOk="0">
                  <a:moveTo>
                    <a:pt x="0" y="1"/>
                  </a:moveTo>
                  <a:lnTo>
                    <a:pt x="0" y="356"/>
                  </a:lnTo>
                  <a:lnTo>
                    <a:pt x="18141" y="356"/>
                  </a:lnTo>
                  <a:lnTo>
                    <a:pt x="1814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1204" name="Google Shape;1204;p7"/>
            <p:cNvSpPr/>
            <p:nvPr/>
          </p:nvSpPr>
          <p:spPr>
            <a:xfrm>
              <a:off x="2580988" y="2999863"/>
              <a:ext cx="454075" cy="8375"/>
            </a:xfrm>
            <a:custGeom>
              <a:avLst/>
              <a:gdLst/>
              <a:ahLst/>
              <a:cxnLst/>
              <a:rect l="l" t="t" r="r" b="b"/>
              <a:pathLst>
                <a:path w="18163" h="335" extrusionOk="0">
                  <a:moveTo>
                    <a:pt x="1" y="0"/>
                  </a:moveTo>
                  <a:lnTo>
                    <a:pt x="1" y="335"/>
                  </a:lnTo>
                  <a:lnTo>
                    <a:pt x="18163" y="335"/>
                  </a:lnTo>
                  <a:lnTo>
                    <a:pt x="18163"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7"/>
            <p:cNvSpPr/>
            <p:nvPr/>
          </p:nvSpPr>
          <p:spPr>
            <a:xfrm>
              <a:off x="2580988" y="3033338"/>
              <a:ext cx="454075" cy="8900"/>
            </a:xfrm>
            <a:custGeom>
              <a:avLst/>
              <a:gdLst/>
              <a:ahLst/>
              <a:cxnLst/>
              <a:rect l="l" t="t" r="r" b="b"/>
              <a:pathLst>
                <a:path w="18163" h="356" extrusionOk="0">
                  <a:moveTo>
                    <a:pt x="1" y="0"/>
                  </a:moveTo>
                  <a:lnTo>
                    <a:pt x="1" y="356"/>
                  </a:lnTo>
                  <a:lnTo>
                    <a:pt x="18163" y="356"/>
                  </a:lnTo>
                  <a:lnTo>
                    <a:pt x="18163"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7"/>
            <p:cNvSpPr/>
            <p:nvPr/>
          </p:nvSpPr>
          <p:spPr>
            <a:xfrm>
              <a:off x="2580988" y="3067338"/>
              <a:ext cx="454075" cy="8900"/>
            </a:xfrm>
            <a:custGeom>
              <a:avLst/>
              <a:gdLst/>
              <a:ahLst/>
              <a:cxnLst/>
              <a:rect l="l" t="t" r="r" b="b"/>
              <a:pathLst>
                <a:path w="18163" h="356" extrusionOk="0">
                  <a:moveTo>
                    <a:pt x="1" y="0"/>
                  </a:moveTo>
                  <a:lnTo>
                    <a:pt x="1" y="356"/>
                  </a:lnTo>
                  <a:lnTo>
                    <a:pt x="18163" y="356"/>
                  </a:lnTo>
                  <a:lnTo>
                    <a:pt x="18163"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7"/>
            <p:cNvSpPr/>
            <p:nvPr/>
          </p:nvSpPr>
          <p:spPr>
            <a:xfrm>
              <a:off x="2580988" y="3100813"/>
              <a:ext cx="454075" cy="8925"/>
            </a:xfrm>
            <a:custGeom>
              <a:avLst/>
              <a:gdLst/>
              <a:ahLst/>
              <a:cxnLst/>
              <a:rect l="l" t="t" r="r" b="b"/>
              <a:pathLst>
                <a:path w="18163" h="357" extrusionOk="0">
                  <a:moveTo>
                    <a:pt x="1" y="0"/>
                  </a:moveTo>
                  <a:lnTo>
                    <a:pt x="1" y="356"/>
                  </a:lnTo>
                  <a:lnTo>
                    <a:pt x="18163" y="356"/>
                  </a:lnTo>
                  <a:lnTo>
                    <a:pt x="18163"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7"/>
            <p:cNvSpPr/>
            <p:nvPr/>
          </p:nvSpPr>
          <p:spPr>
            <a:xfrm>
              <a:off x="2580988" y="3134813"/>
              <a:ext cx="454075" cy="8925"/>
            </a:xfrm>
            <a:custGeom>
              <a:avLst/>
              <a:gdLst/>
              <a:ahLst/>
              <a:cxnLst/>
              <a:rect l="l" t="t" r="r" b="b"/>
              <a:pathLst>
                <a:path w="18163" h="357" extrusionOk="0">
                  <a:moveTo>
                    <a:pt x="1" y="0"/>
                  </a:moveTo>
                  <a:lnTo>
                    <a:pt x="1" y="356"/>
                  </a:lnTo>
                  <a:lnTo>
                    <a:pt x="18163" y="356"/>
                  </a:lnTo>
                  <a:lnTo>
                    <a:pt x="18163"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7"/>
            <p:cNvSpPr/>
            <p:nvPr/>
          </p:nvSpPr>
          <p:spPr>
            <a:xfrm>
              <a:off x="2580988" y="3168288"/>
              <a:ext cx="454075" cy="8925"/>
            </a:xfrm>
            <a:custGeom>
              <a:avLst/>
              <a:gdLst/>
              <a:ahLst/>
              <a:cxnLst/>
              <a:rect l="l" t="t" r="r" b="b"/>
              <a:pathLst>
                <a:path w="18163" h="357" extrusionOk="0">
                  <a:moveTo>
                    <a:pt x="1" y="0"/>
                  </a:moveTo>
                  <a:lnTo>
                    <a:pt x="1" y="356"/>
                  </a:lnTo>
                  <a:lnTo>
                    <a:pt x="18163" y="356"/>
                  </a:lnTo>
                  <a:lnTo>
                    <a:pt x="18163"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7"/>
            <p:cNvSpPr/>
            <p:nvPr/>
          </p:nvSpPr>
          <p:spPr>
            <a:xfrm>
              <a:off x="2580988" y="3202288"/>
              <a:ext cx="454075" cy="8925"/>
            </a:xfrm>
            <a:custGeom>
              <a:avLst/>
              <a:gdLst/>
              <a:ahLst/>
              <a:cxnLst/>
              <a:rect l="l" t="t" r="r" b="b"/>
              <a:pathLst>
                <a:path w="18163" h="357" extrusionOk="0">
                  <a:moveTo>
                    <a:pt x="1" y="1"/>
                  </a:moveTo>
                  <a:lnTo>
                    <a:pt x="1" y="356"/>
                  </a:lnTo>
                  <a:lnTo>
                    <a:pt x="18163" y="356"/>
                  </a:lnTo>
                  <a:lnTo>
                    <a:pt x="18163"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7"/>
            <p:cNvSpPr/>
            <p:nvPr/>
          </p:nvSpPr>
          <p:spPr>
            <a:xfrm>
              <a:off x="2580988" y="3235763"/>
              <a:ext cx="454075" cy="8925"/>
            </a:xfrm>
            <a:custGeom>
              <a:avLst/>
              <a:gdLst/>
              <a:ahLst/>
              <a:cxnLst/>
              <a:rect l="l" t="t" r="r" b="b"/>
              <a:pathLst>
                <a:path w="18163" h="357" extrusionOk="0">
                  <a:moveTo>
                    <a:pt x="1" y="1"/>
                  </a:moveTo>
                  <a:lnTo>
                    <a:pt x="1" y="356"/>
                  </a:lnTo>
                  <a:lnTo>
                    <a:pt x="18163" y="356"/>
                  </a:lnTo>
                  <a:lnTo>
                    <a:pt x="18163"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7"/>
            <p:cNvSpPr/>
            <p:nvPr/>
          </p:nvSpPr>
          <p:spPr>
            <a:xfrm>
              <a:off x="2580988" y="3269763"/>
              <a:ext cx="454075" cy="8925"/>
            </a:xfrm>
            <a:custGeom>
              <a:avLst/>
              <a:gdLst/>
              <a:ahLst/>
              <a:cxnLst/>
              <a:rect l="l" t="t" r="r" b="b"/>
              <a:pathLst>
                <a:path w="18163" h="357" extrusionOk="0">
                  <a:moveTo>
                    <a:pt x="1" y="1"/>
                  </a:moveTo>
                  <a:lnTo>
                    <a:pt x="1" y="356"/>
                  </a:lnTo>
                  <a:lnTo>
                    <a:pt x="18163" y="356"/>
                  </a:lnTo>
                  <a:lnTo>
                    <a:pt x="18163"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7"/>
            <p:cNvSpPr/>
            <p:nvPr/>
          </p:nvSpPr>
          <p:spPr>
            <a:xfrm>
              <a:off x="2580988" y="3303238"/>
              <a:ext cx="454075" cy="8925"/>
            </a:xfrm>
            <a:custGeom>
              <a:avLst/>
              <a:gdLst/>
              <a:ahLst/>
              <a:cxnLst/>
              <a:rect l="l" t="t" r="r" b="b"/>
              <a:pathLst>
                <a:path w="18163" h="357" extrusionOk="0">
                  <a:moveTo>
                    <a:pt x="1" y="1"/>
                  </a:moveTo>
                  <a:lnTo>
                    <a:pt x="1" y="356"/>
                  </a:lnTo>
                  <a:lnTo>
                    <a:pt x="18163" y="356"/>
                  </a:lnTo>
                  <a:lnTo>
                    <a:pt x="18163"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7"/>
            <p:cNvSpPr/>
            <p:nvPr/>
          </p:nvSpPr>
          <p:spPr>
            <a:xfrm>
              <a:off x="2580988" y="3337238"/>
              <a:ext cx="454075" cy="8925"/>
            </a:xfrm>
            <a:custGeom>
              <a:avLst/>
              <a:gdLst/>
              <a:ahLst/>
              <a:cxnLst/>
              <a:rect l="l" t="t" r="r" b="b"/>
              <a:pathLst>
                <a:path w="18163" h="357" extrusionOk="0">
                  <a:moveTo>
                    <a:pt x="1" y="1"/>
                  </a:moveTo>
                  <a:lnTo>
                    <a:pt x="1" y="357"/>
                  </a:lnTo>
                  <a:lnTo>
                    <a:pt x="18163" y="357"/>
                  </a:lnTo>
                  <a:lnTo>
                    <a:pt x="18163"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7"/>
            <p:cNvSpPr/>
            <p:nvPr/>
          </p:nvSpPr>
          <p:spPr>
            <a:xfrm>
              <a:off x="2580988" y="3370713"/>
              <a:ext cx="454075" cy="8925"/>
            </a:xfrm>
            <a:custGeom>
              <a:avLst/>
              <a:gdLst/>
              <a:ahLst/>
              <a:cxnLst/>
              <a:rect l="l" t="t" r="r" b="b"/>
              <a:pathLst>
                <a:path w="18163" h="357" extrusionOk="0">
                  <a:moveTo>
                    <a:pt x="1" y="1"/>
                  </a:moveTo>
                  <a:lnTo>
                    <a:pt x="1" y="357"/>
                  </a:lnTo>
                  <a:lnTo>
                    <a:pt x="18163" y="357"/>
                  </a:lnTo>
                  <a:lnTo>
                    <a:pt x="18163"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7"/>
            <p:cNvSpPr/>
            <p:nvPr/>
          </p:nvSpPr>
          <p:spPr>
            <a:xfrm>
              <a:off x="2580988" y="3404713"/>
              <a:ext cx="454075" cy="8925"/>
            </a:xfrm>
            <a:custGeom>
              <a:avLst/>
              <a:gdLst/>
              <a:ahLst/>
              <a:cxnLst/>
              <a:rect l="l" t="t" r="r" b="b"/>
              <a:pathLst>
                <a:path w="18163" h="357" extrusionOk="0">
                  <a:moveTo>
                    <a:pt x="1" y="1"/>
                  </a:moveTo>
                  <a:lnTo>
                    <a:pt x="1" y="357"/>
                  </a:lnTo>
                  <a:lnTo>
                    <a:pt x="18163" y="357"/>
                  </a:lnTo>
                  <a:lnTo>
                    <a:pt x="18163"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7"/>
            <p:cNvSpPr/>
            <p:nvPr/>
          </p:nvSpPr>
          <p:spPr>
            <a:xfrm>
              <a:off x="2580988" y="3438713"/>
              <a:ext cx="454075" cy="8400"/>
            </a:xfrm>
            <a:custGeom>
              <a:avLst/>
              <a:gdLst/>
              <a:ahLst/>
              <a:cxnLst/>
              <a:rect l="l" t="t" r="r" b="b"/>
              <a:pathLst>
                <a:path w="18163" h="336" extrusionOk="0">
                  <a:moveTo>
                    <a:pt x="1" y="1"/>
                  </a:moveTo>
                  <a:lnTo>
                    <a:pt x="1" y="336"/>
                  </a:lnTo>
                  <a:lnTo>
                    <a:pt x="18163" y="336"/>
                  </a:lnTo>
                  <a:lnTo>
                    <a:pt x="18163"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7"/>
            <p:cNvSpPr/>
            <p:nvPr/>
          </p:nvSpPr>
          <p:spPr>
            <a:xfrm>
              <a:off x="2580988" y="3472213"/>
              <a:ext cx="454075" cy="8900"/>
            </a:xfrm>
            <a:custGeom>
              <a:avLst/>
              <a:gdLst/>
              <a:ahLst/>
              <a:cxnLst/>
              <a:rect l="l" t="t" r="r" b="b"/>
              <a:pathLst>
                <a:path w="18163" h="356" extrusionOk="0">
                  <a:moveTo>
                    <a:pt x="1" y="0"/>
                  </a:moveTo>
                  <a:lnTo>
                    <a:pt x="1" y="356"/>
                  </a:lnTo>
                  <a:lnTo>
                    <a:pt x="18163" y="356"/>
                  </a:lnTo>
                  <a:lnTo>
                    <a:pt x="18163"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7"/>
            <p:cNvSpPr/>
            <p:nvPr/>
          </p:nvSpPr>
          <p:spPr>
            <a:xfrm>
              <a:off x="2580988" y="3506213"/>
              <a:ext cx="454075" cy="8375"/>
            </a:xfrm>
            <a:custGeom>
              <a:avLst/>
              <a:gdLst/>
              <a:ahLst/>
              <a:cxnLst/>
              <a:rect l="l" t="t" r="r" b="b"/>
              <a:pathLst>
                <a:path w="18163" h="335" extrusionOk="0">
                  <a:moveTo>
                    <a:pt x="1" y="0"/>
                  </a:moveTo>
                  <a:lnTo>
                    <a:pt x="1" y="335"/>
                  </a:lnTo>
                  <a:lnTo>
                    <a:pt x="18163" y="335"/>
                  </a:lnTo>
                  <a:lnTo>
                    <a:pt x="18163"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7"/>
            <p:cNvSpPr/>
            <p:nvPr/>
          </p:nvSpPr>
          <p:spPr>
            <a:xfrm>
              <a:off x="2580988" y="3539688"/>
              <a:ext cx="454075" cy="8900"/>
            </a:xfrm>
            <a:custGeom>
              <a:avLst/>
              <a:gdLst/>
              <a:ahLst/>
              <a:cxnLst/>
              <a:rect l="l" t="t" r="r" b="b"/>
              <a:pathLst>
                <a:path w="18163" h="356" extrusionOk="0">
                  <a:moveTo>
                    <a:pt x="1" y="0"/>
                  </a:moveTo>
                  <a:lnTo>
                    <a:pt x="1" y="356"/>
                  </a:lnTo>
                  <a:lnTo>
                    <a:pt x="18163" y="356"/>
                  </a:lnTo>
                  <a:lnTo>
                    <a:pt x="18163"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7"/>
            <p:cNvSpPr/>
            <p:nvPr/>
          </p:nvSpPr>
          <p:spPr>
            <a:xfrm>
              <a:off x="2580988" y="3573688"/>
              <a:ext cx="454075" cy="8400"/>
            </a:xfrm>
            <a:custGeom>
              <a:avLst/>
              <a:gdLst/>
              <a:ahLst/>
              <a:cxnLst/>
              <a:rect l="l" t="t" r="r" b="b"/>
              <a:pathLst>
                <a:path w="18163" h="336" extrusionOk="0">
                  <a:moveTo>
                    <a:pt x="1" y="0"/>
                  </a:moveTo>
                  <a:lnTo>
                    <a:pt x="1" y="335"/>
                  </a:lnTo>
                  <a:lnTo>
                    <a:pt x="18163" y="335"/>
                  </a:lnTo>
                  <a:lnTo>
                    <a:pt x="18163"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7"/>
            <p:cNvSpPr/>
            <p:nvPr/>
          </p:nvSpPr>
          <p:spPr>
            <a:xfrm>
              <a:off x="2580988" y="3607163"/>
              <a:ext cx="454075" cy="8925"/>
            </a:xfrm>
            <a:custGeom>
              <a:avLst/>
              <a:gdLst/>
              <a:ahLst/>
              <a:cxnLst/>
              <a:rect l="l" t="t" r="r" b="b"/>
              <a:pathLst>
                <a:path w="18163" h="357" extrusionOk="0">
                  <a:moveTo>
                    <a:pt x="1" y="0"/>
                  </a:moveTo>
                  <a:lnTo>
                    <a:pt x="1" y="356"/>
                  </a:lnTo>
                  <a:lnTo>
                    <a:pt x="18163" y="356"/>
                  </a:lnTo>
                  <a:lnTo>
                    <a:pt x="18163"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7"/>
            <p:cNvSpPr/>
            <p:nvPr/>
          </p:nvSpPr>
          <p:spPr>
            <a:xfrm>
              <a:off x="2580988" y="3641163"/>
              <a:ext cx="454075" cy="8925"/>
            </a:xfrm>
            <a:custGeom>
              <a:avLst/>
              <a:gdLst/>
              <a:ahLst/>
              <a:cxnLst/>
              <a:rect l="l" t="t" r="r" b="b"/>
              <a:pathLst>
                <a:path w="18163" h="357" extrusionOk="0">
                  <a:moveTo>
                    <a:pt x="1" y="0"/>
                  </a:moveTo>
                  <a:lnTo>
                    <a:pt x="1" y="356"/>
                  </a:lnTo>
                  <a:lnTo>
                    <a:pt x="18163" y="356"/>
                  </a:lnTo>
                  <a:lnTo>
                    <a:pt x="18163"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7"/>
            <p:cNvSpPr/>
            <p:nvPr/>
          </p:nvSpPr>
          <p:spPr>
            <a:xfrm>
              <a:off x="2580988" y="3674638"/>
              <a:ext cx="454075" cy="8925"/>
            </a:xfrm>
            <a:custGeom>
              <a:avLst/>
              <a:gdLst/>
              <a:ahLst/>
              <a:cxnLst/>
              <a:rect l="l" t="t" r="r" b="b"/>
              <a:pathLst>
                <a:path w="18163" h="357" extrusionOk="0">
                  <a:moveTo>
                    <a:pt x="1" y="1"/>
                  </a:moveTo>
                  <a:lnTo>
                    <a:pt x="1" y="356"/>
                  </a:lnTo>
                  <a:lnTo>
                    <a:pt x="18163" y="356"/>
                  </a:lnTo>
                  <a:lnTo>
                    <a:pt x="18163"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7"/>
            <p:cNvSpPr/>
            <p:nvPr/>
          </p:nvSpPr>
          <p:spPr>
            <a:xfrm>
              <a:off x="2580988" y="3708638"/>
              <a:ext cx="454075" cy="8400"/>
            </a:xfrm>
            <a:custGeom>
              <a:avLst/>
              <a:gdLst/>
              <a:ahLst/>
              <a:cxnLst/>
              <a:rect l="l" t="t" r="r" b="b"/>
              <a:pathLst>
                <a:path w="18163" h="336" extrusionOk="0">
                  <a:moveTo>
                    <a:pt x="1" y="1"/>
                  </a:moveTo>
                  <a:lnTo>
                    <a:pt x="1" y="335"/>
                  </a:lnTo>
                  <a:lnTo>
                    <a:pt x="18163" y="335"/>
                  </a:lnTo>
                  <a:lnTo>
                    <a:pt x="18163"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7"/>
            <p:cNvSpPr/>
            <p:nvPr/>
          </p:nvSpPr>
          <p:spPr>
            <a:xfrm>
              <a:off x="2580988" y="3742113"/>
              <a:ext cx="454075" cy="8925"/>
            </a:xfrm>
            <a:custGeom>
              <a:avLst/>
              <a:gdLst/>
              <a:ahLst/>
              <a:cxnLst/>
              <a:rect l="l" t="t" r="r" b="b"/>
              <a:pathLst>
                <a:path w="18163" h="357" extrusionOk="0">
                  <a:moveTo>
                    <a:pt x="1" y="1"/>
                  </a:moveTo>
                  <a:lnTo>
                    <a:pt x="1" y="356"/>
                  </a:lnTo>
                  <a:lnTo>
                    <a:pt x="18163" y="356"/>
                  </a:lnTo>
                  <a:lnTo>
                    <a:pt x="18163"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7"/>
            <p:cNvSpPr/>
            <p:nvPr/>
          </p:nvSpPr>
          <p:spPr>
            <a:xfrm>
              <a:off x="2580988" y="3776113"/>
              <a:ext cx="454075" cy="8925"/>
            </a:xfrm>
            <a:custGeom>
              <a:avLst/>
              <a:gdLst/>
              <a:ahLst/>
              <a:cxnLst/>
              <a:rect l="l" t="t" r="r" b="b"/>
              <a:pathLst>
                <a:path w="18163" h="357" extrusionOk="0">
                  <a:moveTo>
                    <a:pt x="1" y="1"/>
                  </a:moveTo>
                  <a:lnTo>
                    <a:pt x="1" y="356"/>
                  </a:lnTo>
                  <a:lnTo>
                    <a:pt x="18163" y="356"/>
                  </a:lnTo>
                  <a:lnTo>
                    <a:pt x="18163"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8" name="Google Shape;1228;p7"/>
          <p:cNvGrpSpPr/>
          <p:nvPr/>
        </p:nvGrpSpPr>
        <p:grpSpPr>
          <a:xfrm rot="-602052">
            <a:off x="179583" y="4686701"/>
            <a:ext cx="898475" cy="251330"/>
            <a:chOff x="3254738" y="2386788"/>
            <a:chExt cx="695763" cy="194625"/>
          </a:xfrm>
        </p:grpSpPr>
        <p:sp>
          <p:nvSpPr>
            <p:cNvPr id="1229" name="Google Shape;1229;p7"/>
            <p:cNvSpPr/>
            <p:nvPr/>
          </p:nvSpPr>
          <p:spPr>
            <a:xfrm>
              <a:off x="3254750" y="2409813"/>
              <a:ext cx="695750" cy="23025"/>
            </a:xfrm>
            <a:custGeom>
              <a:avLst/>
              <a:gdLst/>
              <a:ahLst/>
              <a:cxnLst/>
              <a:rect l="l" t="t" r="r" b="b"/>
              <a:pathLst>
                <a:path w="27830" h="921" extrusionOk="0">
                  <a:moveTo>
                    <a:pt x="607" y="0"/>
                  </a:moveTo>
                  <a:cubicBezTo>
                    <a:pt x="1" y="0"/>
                    <a:pt x="1" y="921"/>
                    <a:pt x="607" y="921"/>
                  </a:cubicBezTo>
                  <a:lnTo>
                    <a:pt x="27222" y="921"/>
                  </a:lnTo>
                  <a:cubicBezTo>
                    <a:pt x="27829" y="921"/>
                    <a:pt x="27829" y="0"/>
                    <a:pt x="27222" y="0"/>
                  </a:cubicBezTo>
                  <a:close/>
                </a:path>
              </a:pathLst>
            </a:custGeom>
            <a:solidFill>
              <a:srgbClr val="F05A24"/>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7"/>
            <p:cNvSpPr/>
            <p:nvPr/>
          </p:nvSpPr>
          <p:spPr>
            <a:xfrm>
              <a:off x="3289800" y="2386788"/>
              <a:ext cx="290875" cy="194625"/>
            </a:xfrm>
            <a:custGeom>
              <a:avLst/>
              <a:gdLst/>
              <a:ahLst/>
              <a:cxnLst/>
              <a:rect l="l" t="t" r="r" b="b"/>
              <a:pathLst>
                <a:path w="11635" h="7785" extrusionOk="0">
                  <a:moveTo>
                    <a:pt x="1591" y="1"/>
                  </a:moveTo>
                  <a:cubicBezTo>
                    <a:pt x="712" y="1"/>
                    <a:pt x="0" y="691"/>
                    <a:pt x="0" y="1570"/>
                  </a:cubicBezTo>
                  <a:lnTo>
                    <a:pt x="0" y="6215"/>
                  </a:lnTo>
                  <a:cubicBezTo>
                    <a:pt x="0" y="7094"/>
                    <a:pt x="712" y="7784"/>
                    <a:pt x="1591" y="7784"/>
                  </a:cubicBezTo>
                  <a:lnTo>
                    <a:pt x="10044" y="7784"/>
                  </a:lnTo>
                  <a:cubicBezTo>
                    <a:pt x="10923" y="7784"/>
                    <a:pt x="11634" y="7094"/>
                    <a:pt x="11634" y="6215"/>
                  </a:cubicBezTo>
                  <a:lnTo>
                    <a:pt x="11634" y="1570"/>
                  </a:lnTo>
                  <a:cubicBezTo>
                    <a:pt x="11634" y="691"/>
                    <a:pt x="10923" y="1"/>
                    <a:pt x="10044" y="1"/>
                  </a:cubicBezTo>
                  <a:close/>
                </a:path>
              </a:pathLst>
            </a:custGeom>
            <a:solidFill>
              <a:srgbClr val="F05A24"/>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7"/>
            <p:cNvSpPr/>
            <p:nvPr/>
          </p:nvSpPr>
          <p:spPr>
            <a:xfrm>
              <a:off x="3307050" y="2403538"/>
              <a:ext cx="256350" cy="161125"/>
            </a:xfrm>
            <a:custGeom>
              <a:avLst/>
              <a:gdLst/>
              <a:ahLst/>
              <a:cxnLst/>
              <a:rect l="l" t="t" r="r" b="b"/>
              <a:pathLst>
                <a:path w="10254" h="6445" extrusionOk="0">
                  <a:moveTo>
                    <a:pt x="901" y="0"/>
                  </a:moveTo>
                  <a:cubicBezTo>
                    <a:pt x="399" y="0"/>
                    <a:pt x="1" y="398"/>
                    <a:pt x="1" y="900"/>
                  </a:cubicBezTo>
                  <a:lnTo>
                    <a:pt x="1" y="5545"/>
                  </a:lnTo>
                  <a:cubicBezTo>
                    <a:pt x="1" y="6047"/>
                    <a:pt x="399" y="6445"/>
                    <a:pt x="901" y="6445"/>
                  </a:cubicBezTo>
                  <a:lnTo>
                    <a:pt x="9354" y="6445"/>
                  </a:lnTo>
                  <a:cubicBezTo>
                    <a:pt x="9856" y="6445"/>
                    <a:pt x="10254" y="6047"/>
                    <a:pt x="10254" y="5545"/>
                  </a:cubicBezTo>
                  <a:lnTo>
                    <a:pt x="10254" y="900"/>
                  </a:lnTo>
                  <a:cubicBezTo>
                    <a:pt x="10254" y="398"/>
                    <a:pt x="9856" y="0"/>
                    <a:pt x="9354" y="0"/>
                  </a:cubicBezTo>
                  <a:close/>
                </a:path>
              </a:pathLst>
            </a:custGeom>
            <a:solidFill>
              <a:srgbClr val="F1F1F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7"/>
            <p:cNvSpPr/>
            <p:nvPr/>
          </p:nvSpPr>
          <p:spPr>
            <a:xfrm>
              <a:off x="3290850" y="2403013"/>
              <a:ext cx="179975" cy="160600"/>
            </a:xfrm>
            <a:custGeom>
              <a:avLst/>
              <a:gdLst/>
              <a:ahLst/>
              <a:cxnLst/>
              <a:rect l="l" t="t" r="r" b="b"/>
              <a:pathLst>
                <a:path w="7199" h="6424" extrusionOk="0">
                  <a:moveTo>
                    <a:pt x="5671" y="0"/>
                  </a:moveTo>
                  <a:lnTo>
                    <a:pt x="0" y="5671"/>
                  </a:lnTo>
                  <a:lnTo>
                    <a:pt x="754" y="6424"/>
                  </a:lnTo>
                  <a:lnTo>
                    <a:pt x="7198" y="0"/>
                  </a:lnTo>
                  <a:close/>
                </a:path>
              </a:pathLst>
            </a:custGeom>
            <a:solidFill>
              <a:srgbClr val="FFFFFF"/>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7"/>
            <p:cNvSpPr/>
            <p:nvPr/>
          </p:nvSpPr>
          <p:spPr>
            <a:xfrm>
              <a:off x="3377675" y="2403013"/>
              <a:ext cx="199325" cy="161125"/>
            </a:xfrm>
            <a:custGeom>
              <a:avLst/>
              <a:gdLst/>
              <a:ahLst/>
              <a:cxnLst/>
              <a:rect l="l" t="t" r="r" b="b"/>
              <a:pathLst>
                <a:path w="7973" h="6445" extrusionOk="0">
                  <a:moveTo>
                    <a:pt x="6445" y="0"/>
                  </a:moveTo>
                  <a:lnTo>
                    <a:pt x="1" y="6445"/>
                  </a:lnTo>
                  <a:lnTo>
                    <a:pt x="1528" y="6445"/>
                  </a:lnTo>
                  <a:lnTo>
                    <a:pt x="7973" y="0"/>
                  </a:lnTo>
                  <a:close/>
                </a:path>
              </a:pathLst>
            </a:custGeom>
            <a:solidFill>
              <a:srgbClr val="FFFFFF"/>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7"/>
            <p:cNvSpPr/>
            <p:nvPr/>
          </p:nvSpPr>
          <p:spPr>
            <a:xfrm>
              <a:off x="3625100" y="2386788"/>
              <a:ext cx="290875" cy="194625"/>
            </a:xfrm>
            <a:custGeom>
              <a:avLst/>
              <a:gdLst/>
              <a:ahLst/>
              <a:cxnLst/>
              <a:rect l="l" t="t" r="r" b="b"/>
              <a:pathLst>
                <a:path w="11635" h="7785" extrusionOk="0">
                  <a:moveTo>
                    <a:pt x="1591" y="1"/>
                  </a:moveTo>
                  <a:cubicBezTo>
                    <a:pt x="712" y="1"/>
                    <a:pt x="1" y="691"/>
                    <a:pt x="1" y="1570"/>
                  </a:cubicBezTo>
                  <a:lnTo>
                    <a:pt x="1" y="6215"/>
                  </a:lnTo>
                  <a:cubicBezTo>
                    <a:pt x="1" y="7094"/>
                    <a:pt x="712" y="7784"/>
                    <a:pt x="1591" y="7784"/>
                  </a:cubicBezTo>
                  <a:lnTo>
                    <a:pt x="10044" y="7784"/>
                  </a:lnTo>
                  <a:cubicBezTo>
                    <a:pt x="10923" y="7784"/>
                    <a:pt x="11634" y="7094"/>
                    <a:pt x="11634" y="6215"/>
                  </a:cubicBezTo>
                  <a:lnTo>
                    <a:pt x="11634" y="1570"/>
                  </a:lnTo>
                  <a:cubicBezTo>
                    <a:pt x="11634" y="691"/>
                    <a:pt x="10923" y="1"/>
                    <a:pt x="10044" y="1"/>
                  </a:cubicBezTo>
                  <a:close/>
                </a:path>
              </a:pathLst>
            </a:custGeom>
            <a:solidFill>
              <a:srgbClr val="F05A24"/>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7"/>
            <p:cNvSpPr/>
            <p:nvPr/>
          </p:nvSpPr>
          <p:spPr>
            <a:xfrm>
              <a:off x="3641850" y="2403538"/>
              <a:ext cx="256850" cy="161125"/>
            </a:xfrm>
            <a:custGeom>
              <a:avLst/>
              <a:gdLst/>
              <a:ahLst/>
              <a:cxnLst/>
              <a:rect l="l" t="t" r="r" b="b"/>
              <a:pathLst>
                <a:path w="10274" h="6445" extrusionOk="0">
                  <a:moveTo>
                    <a:pt x="900" y="0"/>
                  </a:moveTo>
                  <a:cubicBezTo>
                    <a:pt x="398" y="0"/>
                    <a:pt x="0" y="398"/>
                    <a:pt x="0" y="900"/>
                  </a:cubicBezTo>
                  <a:lnTo>
                    <a:pt x="0" y="5545"/>
                  </a:lnTo>
                  <a:cubicBezTo>
                    <a:pt x="0" y="6047"/>
                    <a:pt x="398" y="6445"/>
                    <a:pt x="900" y="6445"/>
                  </a:cubicBezTo>
                  <a:lnTo>
                    <a:pt x="9374" y="6445"/>
                  </a:lnTo>
                  <a:cubicBezTo>
                    <a:pt x="9876" y="6445"/>
                    <a:pt x="10274" y="6047"/>
                    <a:pt x="10274" y="5545"/>
                  </a:cubicBezTo>
                  <a:lnTo>
                    <a:pt x="10274" y="900"/>
                  </a:lnTo>
                  <a:cubicBezTo>
                    <a:pt x="10274" y="398"/>
                    <a:pt x="9876" y="0"/>
                    <a:pt x="9374" y="0"/>
                  </a:cubicBezTo>
                  <a:close/>
                </a:path>
              </a:pathLst>
            </a:custGeom>
            <a:solidFill>
              <a:srgbClr val="F1F1F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7"/>
            <p:cNvSpPr/>
            <p:nvPr/>
          </p:nvSpPr>
          <p:spPr>
            <a:xfrm>
              <a:off x="3628775" y="2403013"/>
              <a:ext cx="179950" cy="160600"/>
            </a:xfrm>
            <a:custGeom>
              <a:avLst/>
              <a:gdLst/>
              <a:ahLst/>
              <a:cxnLst/>
              <a:rect l="l" t="t" r="r" b="b"/>
              <a:pathLst>
                <a:path w="7198" h="6424" extrusionOk="0">
                  <a:moveTo>
                    <a:pt x="5670" y="0"/>
                  </a:moveTo>
                  <a:lnTo>
                    <a:pt x="0" y="5671"/>
                  </a:lnTo>
                  <a:lnTo>
                    <a:pt x="774" y="6424"/>
                  </a:lnTo>
                  <a:lnTo>
                    <a:pt x="7198" y="0"/>
                  </a:lnTo>
                  <a:close/>
                </a:path>
              </a:pathLst>
            </a:custGeom>
            <a:solidFill>
              <a:srgbClr val="FFFFFF"/>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7"/>
            <p:cNvSpPr/>
            <p:nvPr/>
          </p:nvSpPr>
          <p:spPr>
            <a:xfrm>
              <a:off x="3715600" y="2403013"/>
              <a:ext cx="199325" cy="161125"/>
            </a:xfrm>
            <a:custGeom>
              <a:avLst/>
              <a:gdLst/>
              <a:ahLst/>
              <a:cxnLst/>
              <a:rect l="l" t="t" r="r" b="b"/>
              <a:pathLst>
                <a:path w="7973" h="6445" extrusionOk="0">
                  <a:moveTo>
                    <a:pt x="6445" y="0"/>
                  </a:moveTo>
                  <a:lnTo>
                    <a:pt x="0" y="6445"/>
                  </a:lnTo>
                  <a:lnTo>
                    <a:pt x="1528" y="6445"/>
                  </a:lnTo>
                  <a:lnTo>
                    <a:pt x="7972" y="0"/>
                  </a:lnTo>
                  <a:close/>
                </a:path>
              </a:pathLst>
            </a:custGeom>
            <a:solidFill>
              <a:srgbClr val="FFFFFF"/>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7"/>
            <p:cNvSpPr/>
            <p:nvPr/>
          </p:nvSpPr>
          <p:spPr>
            <a:xfrm>
              <a:off x="3254738" y="2409813"/>
              <a:ext cx="695750" cy="23025"/>
            </a:xfrm>
            <a:custGeom>
              <a:avLst/>
              <a:gdLst/>
              <a:ahLst/>
              <a:cxnLst/>
              <a:rect l="l" t="t" r="r" b="b"/>
              <a:pathLst>
                <a:path w="27830" h="921" extrusionOk="0">
                  <a:moveTo>
                    <a:pt x="607" y="0"/>
                  </a:moveTo>
                  <a:cubicBezTo>
                    <a:pt x="1" y="0"/>
                    <a:pt x="1" y="921"/>
                    <a:pt x="607" y="921"/>
                  </a:cubicBezTo>
                  <a:lnTo>
                    <a:pt x="27222" y="921"/>
                  </a:lnTo>
                  <a:cubicBezTo>
                    <a:pt x="27829" y="921"/>
                    <a:pt x="27829" y="0"/>
                    <a:pt x="272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7"/>
            <p:cNvSpPr/>
            <p:nvPr/>
          </p:nvSpPr>
          <p:spPr>
            <a:xfrm>
              <a:off x="3289788" y="2386788"/>
              <a:ext cx="290875" cy="194625"/>
            </a:xfrm>
            <a:custGeom>
              <a:avLst/>
              <a:gdLst/>
              <a:ahLst/>
              <a:cxnLst/>
              <a:rect l="l" t="t" r="r" b="b"/>
              <a:pathLst>
                <a:path w="11635" h="7785" extrusionOk="0">
                  <a:moveTo>
                    <a:pt x="1591" y="1"/>
                  </a:moveTo>
                  <a:cubicBezTo>
                    <a:pt x="712" y="1"/>
                    <a:pt x="0" y="691"/>
                    <a:pt x="0" y="1570"/>
                  </a:cubicBezTo>
                  <a:lnTo>
                    <a:pt x="0" y="6215"/>
                  </a:lnTo>
                  <a:cubicBezTo>
                    <a:pt x="0" y="7094"/>
                    <a:pt x="712" y="7784"/>
                    <a:pt x="1591" y="7784"/>
                  </a:cubicBezTo>
                  <a:lnTo>
                    <a:pt x="10044" y="7784"/>
                  </a:lnTo>
                  <a:cubicBezTo>
                    <a:pt x="10923" y="7784"/>
                    <a:pt x="11634" y="7094"/>
                    <a:pt x="11634" y="6215"/>
                  </a:cubicBezTo>
                  <a:lnTo>
                    <a:pt x="11634" y="1570"/>
                  </a:lnTo>
                  <a:cubicBezTo>
                    <a:pt x="11634" y="691"/>
                    <a:pt x="10923" y="1"/>
                    <a:pt x="100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7"/>
            <p:cNvSpPr/>
            <p:nvPr/>
          </p:nvSpPr>
          <p:spPr>
            <a:xfrm>
              <a:off x="3307038" y="2403538"/>
              <a:ext cx="256350" cy="161125"/>
            </a:xfrm>
            <a:custGeom>
              <a:avLst/>
              <a:gdLst/>
              <a:ahLst/>
              <a:cxnLst/>
              <a:rect l="l" t="t" r="r" b="b"/>
              <a:pathLst>
                <a:path w="10254" h="6445" extrusionOk="0">
                  <a:moveTo>
                    <a:pt x="901" y="0"/>
                  </a:moveTo>
                  <a:cubicBezTo>
                    <a:pt x="399" y="0"/>
                    <a:pt x="1" y="398"/>
                    <a:pt x="1" y="900"/>
                  </a:cubicBezTo>
                  <a:lnTo>
                    <a:pt x="1" y="5545"/>
                  </a:lnTo>
                  <a:cubicBezTo>
                    <a:pt x="1" y="6047"/>
                    <a:pt x="399" y="6445"/>
                    <a:pt x="901" y="6445"/>
                  </a:cubicBezTo>
                  <a:lnTo>
                    <a:pt x="9354" y="6445"/>
                  </a:lnTo>
                  <a:cubicBezTo>
                    <a:pt x="9856" y="6445"/>
                    <a:pt x="10254" y="6047"/>
                    <a:pt x="10254" y="5545"/>
                  </a:cubicBezTo>
                  <a:lnTo>
                    <a:pt x="10254" y="900"/>
                  </a:lnTo>
                  <a:cubicBezTo>
                    <a:pt x="10254" y="398"/>
                    <a:pt x="9856" y="0"/>
                    <a:pt x="935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7"/>
            <p:cNvSpPr/>
            <p:nvPr/>
          </p:nvSpPr>
          <p:spPr>
            <a:xfrm>
              <a:off x="3625088" y="2386788"/>
              <a:ext cx="290875" cy="194625"/>
            </a:xfrm>
            <a:custGeom>
              <a:avLst/>
              <a:gdLst/>
              <a:ahLst/>
              <a:cxnLst/>
              <a:rect l="l" t="t" r="r" b="b"/>
              <a:pathLst>
                <a:path w="11635" h="7785" extrusionOk="0">
                  <a:moveTo>
                    <a:pt x="1591" y="1"/>
                  </a:moveTo>
                  <a:cubicBezTo>
                    <a:pt x="712" y="1"/>
                    <a:pt x="1" y="691"/>
                    <a:pt x="1" y="1570"/>
                  </a:cubicBezTo>
                  <a:lnTo>
                    <a:pt x="1" y="6215"/>
                  </a:lnTo>
                  <a:cubicBezTo>
                    <a:pt x="1" y="7094"/>
                    <a:pt x="712" y="7784"/>
                    <a:pt x="1591" y="7784"/>
                  </a:cubicBezTo>
                  <a:lnTo>
                    <a:pt x="10044" y="7784"/>
                  </a:lnTo>
                  <a:cubicBezTo>
                    <a:pt x="10923" y="7784"/>
                    <a:pt x="11634" y="7094"/>
                    <a:pt x="11634" y="6215"/>
                  </a:cubicBezTo>
                  <a:lnTo>
                    <a:pt x="11634" y="1570"/>
                  </a:lnTo>
                  <a:cubicBezTo>
                    <a:pt x="11634" y="691"/>
                    <a:pt x="10923" y="1"/>
                    <a:pt x="100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7"/>
            <p:cNvSpPr/>
            <p:nvPr/>
          </p:nvSpPr>
          <p:spPr>
            <a:xfrm>
              <a:off x="3641838" y="2403538"/>
              <a:ext cx="256850" cy="161125"/>
            </a:xfrm>
            <a:custGeom>
              <a:avLst/>
              <a:gdLst/>
              <a:ahLst/>
              <a:cxnLst/>
              <a:rect l="l" t="t" r="r" b="b"/>
              <a:pathLst>
                <a:path w="10274" h="6445" extrusionOk="0">
                  <a:moveTo>
                    <a:pt x="900" y="0"/>
                  </a:moveTo>
                  <a:cubicBezTo>
                    <a:pt x="398" y="0"/>
                    <a:pt x="0" y="398"/>
                    <a:pt x="0" y="900"/>
                  </a:cubicBezTo>
                  <a:lnTo>
                    <a:pt x="0" y="5545"/>
                  </a:lnTo>
                  <a:cubicBezTo>
                    <a:pt x="0" y="6047"/>
                    <a:pt x="398" y="6445"/>
                    <a:pt x="900" y="6445"/>
                  </a:cubicBezTo>
                  <a:lnTo>
                    <a:pt x="9374" y="6445"/>
                  </a:lnTo>
                  <a:cubicBezTo>
                    <a:pt x="9876" y="6445"/>
                    <a:pt x="10274" y="6047"/>
                    <a:pt x="10274" y="5545"/>
                  </a:cubicBezTo>
                  <a:lnTo>
                    <a:pt x="10274" y="900"/>
                  </a:lnTo>
                  <a:cubicBezTo>
                    <a:pt x="10274" y="398"/>
                    <a:pt x="9876" y="0"/>
                    <a:pt x="937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3" name="Google Shape;1243;p7"/>
          <p:cNvGrpSpPr/>
          <p:nvPr/>
        </p:nvGrpSpPr>
        <p:grpSpPr>
          <a:xfrm rot="920958">
            <a:off x="6993469" y="4256763"/>
            <a:ext cx="677508" cy="949011"/>
            <a:chOff x="1441713" y="3841513"/>
            <a:chExt cx="524688" cy="734950"/>
          </a:xfrm>
        </p:grpSpPr>
        <p:sp>
          <p:nvSpPr>
            <p:cNvPr id="1244" name="Google Shape;1244;p7"/>
            <p:cNvSpPr/>
            <p:nvPr/>
          </p:nvSpPr>
          <p:spPr>
            <a:xfrm>
              <a:off x="1614875" y="4448813"/>
              <a:ext cx="178400" cy="55475"/>
            </a:xfrm>
            <a:custGeom>
              <a:avLst/>
              <a:gdLst/>
              <a:ahLst/>
              <a:cxnLst/>
              <a:rect l="l" t="t" r="r" b="b"/>
              <a:pathLst>
                <a:path w="7136" h="2219" extrusionOk="0">
                  <a:moveTo>
                    <a:pt x="419" y="0"/>
                  </a:moveTo>
                  <a:cubicBezTo>
                    <a:pt x="188" y="0"/>
                    <a:pt x="0" y="189"/>
                    <a:pt x="0" y="419"/>
                  </a:cubicBezTo>
                  <a:lnTo>
                    <a:pt x="0" y="1800"/>
                  </a:lnTo>
                  <a:cubicBezTo>
                    <a:pt x="0" y="2030"/>
                    <a:pt x="188" y="2218"/>
                    <a:pt x="419" y="2218"/>
                  </a:cubicBezTo>
                  <a:lnTo>
                    <a:pt x="6717" y="2218"/>
                  </a:lnTo>
                  <a:cubicBezTo>
                    <a:pt x="6926" y="2218"/>
                    <a:pt x="7114" y="2030"/>
                    <a:pt x="7135" y="1800"/>
                  </a:cubicBezTo>
                  <a:lnTo>
                    <a:pt x="7135" y="419"/>
                  </a:lnTo>
                  <a:cubicBezTo>
                    <a:pt x="7135" y="189"/>
                    <a:pt x="6947" y="0"/>
                    <a:pt x="6717" y="0"/>
                  </a:cubicBezTo>
                  <a:close/>
                </a:path>
              </a:pathLst>
            </a:custGeom>
            <a:solidFill>
              <a:srgbClr val="F05A24"/>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7"/>
            <p:cNvSpPr/>
            <p:nvPr/>
          </p:nvSpPr>
          <p:spPr>
            <a:xfrm>
              <a:off x="1631600" y="4363038"/>
              <a:ext cx="144400" cy="213425"/>
            </a:xfrm>
            <a:custGeom>
              <a:avLst/>
              <a:gdLst/>
              <a:ahLst/>
              <a:cxnLst/>
              <a:rect l="l" t="t" r="r" b="b"/>
              <a:pathLst>
                <a:path w="5776" h="8537" extrusionOk="0">
                  <a:moveTo>
                    <a:pt x="2532" y="0"/>
                  </a:moveTo>
                  <a:cubicBezTo>
                    <a:pt x="1131" y="0"/>
                    <a:pt x="1" y="1109"/>
                    <a:pt x="1" y="2511"/>
                  </a:cubicBezTo>
                  <a:lnTo>
                    <a:pt x="1" y="6026"/>
                  </a:lnTo>
                  <a:cubicBezTo>
                    <a:pt x="1" y="7407"/>
                    <a:pt x="1131" y="8537"/>
                    <a:pt x="2532" y="8537"/>
                  </a:cubicBezTo>
                  <a:lnTo>
                    <a:pt x="3265" y="8537"/>
                  </a:lnTo>
                  <a:cubicBezTo>
                    <a:pt x="4646" y="8537"/>
                    <a:pt x="5776" y="7407"/>
                    <a:pt x="5776" y="6026"/>
                  </a:cubicBezTo>
                  <a:lnTo>
                    <a:pt x="5776" y="2511"/>
                  </a:lnTo>
                  <a:cubicBezTo>
                    <a:pt x="5776" y="1109"/>
                    <a:pt x="4646" y="0"/>
                    <a:pt x="3265" y="0"/>
                  </a:cubicBezTo>
                  <a:close/>
                </a:path>
              </a:pathLst>
            </a:custGeom>
            <a:solidFill>
              <a:srgbClr val="F05A24"/>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7"/>
            <p:cNvSpPr/>
            <p:nvPr/>
          </p:nvSpPr>
          <p:spPr>
            <a:xfrm>
              <a:off x="1704325" y="4448813"/>
              <a:ext cx="88950" cy="55475"/>
            </a:xfrm>
            <a:custGeom>
              <a:avLst/>
              <a:gdLst/>
              <a:ahLst/>
              <a:cxnLst/>
              <a:rect l="l" t="t" r="r" b="b"/>
              <a:pathLst>
                <a:path w="3558" h="2219" extrusionOk="0">
                  <a:moveTo>
                    <a:pt x="0" y="0"/>
                  </a:moveTo>
                  <a:lnTo>
                    <a:pt x="0" y="2218"/>
                  </a:lnTo>
                  <a:lnTo>
                    <a:pt x="3139" y="2218"/>
                  </a:lnTo>
                  <a:cubicBezTo>
                    <a:pt x="3369" y="2218"/>
                    <a:pt x="3557" y="2030"/>
                    <a:pt x="3557" y="1800"/>
                  </a:cubicBezTo>
                  <a:lnTo>
                    <a:pt x="3557" y="419"/>
                  </a:lnTo>
                  <a:cubicBezTo>
                    <a:pt x="3536" y="189"/>
                    <a:pt x="3369" y="0"/>
                    <a:pt x="3139" y="0"/>
                  </a:cubicBezTo>
                  <a:close/>
                </a:path>
              </a:pathLst>
            </a:custGeom>
            <a:solidFill>
              <a:srgbClr val="F05A24"/>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7"/>
            <p:cNvSpPr/>
            <p:nvPr/>
          </p:nvSpPr>
          <p:spPr>
            <a:xfrm>
              <a:off x="1704325" y="4363038"/>
              <a:ext cx="71675" cy="213425"/>
            </a:xfrm>
            <a:custGeom>
              <a:avLst/>
              <a:gdLst/>
              <a:ahLst/>
              <a:cxnLst/>
              <a:rect l="l" t="t" r="r" b="b"/>
              <a:pathLst>
                <a:path w="2867" h="8537" extrusionOk="0">
                  <a:moveTo>
                    <a:pt x="0" y="0"/>
                  </a:moveTo>
                  <a:lnTo>
                    <a:pt x="0" y="8537"/>
                  </a:lnTo>
                  <a:lnTo>
                    <a:pt x="356" y="8537"/>
                  </a:lnTo>
                  <a:cubicBezTo>
                    <a:pt x="1737" y="8537"/>
                    <a:pt x="2867" y="7407"/>
                    <a:pt x="2867" y="6026"/>
                  </a:cubicBezTo>
                  <a:lnTo>
                    <a:pt x="2867" y="2511"/>
                  </a:lnTo>
                  <a:cubicBezTo>
                    <a:pt x="2867" y="1130"/>
                    <a:pt x="1737" y="0"/>
                    <a:pt x="356" y="0"/>
                  </a:cubicBezTo>
                  <a:close/>
                </a:path>
              </a:pathLst>
            </a:custGeom>
            <a:solidFill>
              <a:srgbClr val="F05A24"/>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7"/>
            <p:cNvSpPr/>
            <p:nvPr/>
          </p:nvSpPr>
          <p:spPr>
            <a:xfrm>
              <a:off x="1441725" y="3841513"/>
              <a:ext cx="524675" cy="607325"/>
            </a:xfrm>
            <a:custGeom>
              <a:avLst/>
              <a:gdLst/>
              <a:ahLst/>
              <a:cxnLst/>
              <a:rect l="l" t="t" r="r" b="b"/>
              <a:pathLst>
                <a:path w="20987" h="24293" extrusionOk="0">
                  <a:moveTo>
                    <a:pt x="10504" y="0"/>
                  </a:moveTo>
                  <a:cubicBezTo>
                    <a:pt x="4143" y="0"/>
                    <a:pt x="0" y="6675"/>
                    <a:pt x="2846" y="12366"/>
                  </a:cubicBezTo>
                  <a:lnTo>
                    <a:pt x="2909" y="12450"/>
                  </a:lnTo>
                  <a:cubicBezTo>
                    <a:pt x="3055" y="12785"/>
                    <a:pt x="3244" y="13098"/>
                    <a:pt x="3453" y="13391"/>
                  </a:cubicBezTo>
                  <a:cubicBezTo>
                    <a:pt x="6947" y="19438"/>
                    <a:pt x="6759" y="21677"/>
                    <a:pt x="6759" y="22786"/>
                  </a:cubicBezTo>
                  <a:cubicBezTo>
                    <a:pt x="6759" y="23435"/>
                    <a:pt x="7156" y="24041"/>
                    <a:pt x="7784" y="24292"/>
                  </a:cubicBezTo>
                  <a:lnTo>
                    <a:pt x="13245" y="24292"/>
                  </a:lnTo>
                  <a:cubicBezTo>
                    <a:pt x="13852" y="24041"/>
                    <a:pt x="14249" y="23435"/>
                    <a:pt x="14249" y="22786"/>
                  </a:cubicBezTo>
                  <a:cubicBezTo>
                    <a:pt x="14249" y="21677"/>
                    <a:pt x="14061" y="19438"/>
                    <a:pt x="17555" y="13391"/>
                  </a:cubicBezTo>
                  <a:cubicBezTo>
                    <a:pt x="17765" y="13098"/>
                    <a:pt x="17932" y="12764"/>
                    <a:pt x="18099" y="12450"/>
                  </a:cubicBezTo>
                  <a:cubicBezTo>
                    <a:pt x="18120" y="12429"/>
                    <a:pt x="18120" y="12387"/>
                    <a:pt x="18141" y="12366"/>
                  </a:cubicBezTo>
                  <a:cubicBezTo>
                    <a:pt x="20987" y="6675"/>
                    <a:pt x="16844" y="0"/>
                    <a:pt x="10504" y="0"/>
                  </a:cubicBezTo>
                  <a:close/>
                </a:path>
              </a:pathLst>
            </a:custGeom>
            <a:solidFill>
              <a:srgbClr val="FBED2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7"/>
            <p:cNvSpPr/>
            <p:nvPr/>
          </p:nvSpPr>
          <p:spPr>
            <a:xfrm>
              <a:off x="1703800" y="3842038"/>
              <a:ext cx="213950" cy="606800"/>
            </a:xfrm>
            <a:custGeom>
              <a:avLst/>
              <a:gdLst/>
              <a:ahLst/>
              <a:cxnLst/>
              <a:rect l="l" t="t" r="r" b="b"/>
              <a:pathLst>
                <a:path w="8558" h="24272" extrusionOk="0">
                  <a:moveTo>
                    <a:pt x="0" y="0"/>
                  </a:moveTo>
                  <a:lnTo>
                    <a:pt x="0" y="24271"/>
                  </a:lnTo>
                  <a:lnTo>
                    <a:pt x="2741" y="24271"/>
                  </a:lnTo>
                  <a:cubicBezTo>
                    <a:pt x="3348" y="24020"/>
                    <a:pt x="3766" y="23414"/>
                    <a:pt x="3745" y="22765"/>
                  </a:cubicBezTo>
                  <a:cubicBezTo>
                    <a:pt x="3745" y="21656"/>
                    <a:pt x="3557" y="19417"/>
                    <a:pt x="7051" y="13370"/>
                  </a:cubicBezTo>
                  <a:cubicBezTo>
                    <a:pt x="7261" y="13077"/>
                    <a:pt x="7449" y="12743"/>
                    <a:pt x="7616" y="12429"/>
                  </a:cubicBezTo>
                  <a:cubicBezTo>
                    <a:pt x="7637" y="12408"/>
                    <a:pt x="7637" y="12366"/>
                    <a:pt x="7658" y="12345"/>
                  </a:cubicBezTo>
                  <a:cubicBezTo>
                    <a:pt x="8244" y="11173"/>
                    <a:pt x="8558" y="9855"/>
                    <a:pt x="8558" y="8537"/>
                  </a:cubicBezTo>
                  <a:cubicBezTo>
                    <a:pt x="8558" y="3829"/>
                    <a:pt x="4729" y="0"/>
                    <a:pt x="0" y="0"/>
                  </a:cubicBezTo>
                  <a:close/>
                </a:path>
              </a:pathLst>
            </a:custGeom>
            <a:solidFill>
              <a:srgbClr val="F05A24"/>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7"/>
            <p:cNvSpPr/>
            <p:nvPr/>
          </p:nvSpPr>
          <p:spPr>
            <a:xfrm>
              <a:off x="1614863" y="4448813"/>
              <a:ext cx="178400" cy="55475"/>
            </a:xfrm>
            <a:custGeom>
              <a:avLst/>
              <a:gdLst/>
              <a:ahLst/>
              <a:cxnLst/>
              <a:rect l="l" t="t" r="r" b="b"/>
              <a:pathLst>
                <a:path w="7136" h="2219" extrusionOk="0">
                  <a:moveTo>
                    <a:pt x="419" y="0"/>
                  </a:moveTo>
                  <a:cubicBezTo>
                    <a:pt x="188" y="0"/>
                    <a:pt x="0" y="189"/>
                    <a:pt x="0" y="419"/>
                  </a:cubicBezTo>
                  <a:lnTo>
                    <a:pt x="0" y="1800"/>
                  </a:lnTo>
                  <a:cubicBezTo>
                    <a:pt x="0" y="2030"/>
                    <a:pt x="188" y="2218"/>
                    <a:pt x="419" y="2218"/>
                  </a:cubicBezTo>
                  <a:lnTo>
                    <a:pt x="6717" y="2218"/>
                  </a:lnTo>
                  <a:cubicBezTo>
                    <a:pt x="6926" y="2218"/>
                    <a:pt x="7114" y="2030"/>
                    <a:pt x="7135" y="1800"/>
                  </a:cubicBezTo>
                  <a:lnTo>
                    <a:pt x="7135" y="419"/>
                  </a:lnTo>
                  <a:cubicBezTo>
                    <a:pt x="7135" y="189"/>
                    <a:pt x="6947" y="0"/>
                    <a:pt x="6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7"/>
            <p:cNvSpPr/>
            <p:nvPr/>
          </p:nvSpPr>
          <p:spPr>
            <a:xfrm>
              <a:off x="1631588" y="4363038"/>
              <a:ext cx="144400" cy="213425"/>
            </a:xfrm>
            <a:custGeom>
              <a:avLst/>
              <a:gdLst/>
              <a:ahLst/>
              <a:cxnLst/>
              <a:rect l="l" t="t" r="r" b="b"/>
              <a:pathLst>
                <a:path w="5776" h="8537" extrusionOk="0">
                  <a:moveTo>
                    <a:pt x="2532" y="0"/>
                  </a:moveTo>
                  <a:cubicBezTo>
                    <a:pt x="1131" y="0"/>
                    <a:pt x="1" y="1109"/>
                    <a:pt x="1" y="2511"/>
                  </a:cubicBezTo>
                  <a:lnTo>
                    <a:pt x="1" y="6026"/>
                  </a:lnTo>
                  <a:cubicBezTo>
                    <a:pt x="1" y="7407"/>
                    <a:pt x="1131" y="8537"/>
                    <a:pt x="2532" y="8537"/>
                  </a:cubicBezTo>
                  <a:lnTo>
                    <a:pt x="3265" y="8537"/>
                  </a:lnTo>
                  <a:cubicBezTo>
                    <a:pt x="4646" y="8537"/>
                    <a:pt x="5776" y="7407"/>
                    <a:pt x="5776" y="6026"/>
                  </a:cubicBezTo>
                  <a:lnTo>
                    <a:pt x="5776" y="2511"/>
                  </a:lnTo>
                  <a:cubicBezTo>
                    <a:pt x="5776" y="1109"/>
                    <a:pt x="4646" y="0"/>
                    <a:pt x="32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7"/>
            <p:cNvSpPr/>
            <p:nvPr/>
          </p:nvSpPr>
          <p:spPr>
            <a:xfrm>
              <a:off x="1704313" y="4448813"/>
              <a:ext cx="88950" cy="55475"/>
            </a:xfrm>
            <a:custGeom>
              <a:avLst/>
              <a:gdLst/>
              <a:ahLst/>
              <a:cxnLst/>
              <a:rect l="l" t="t" r="r" b="b"/>
              <a:pathLst>
                <a:path w="3558" h="2219" extrusionOk="0">
                  <a:moveTo>
                    <a:pt x="0" y="0"/>
                  </a:moveTo>
                  <a:lnTo>
                    <a:pt x="0" y="2218"/>
                  </a:lnTo>
                  <a:lnTo>
                    <a:pt x="3139" y="2218"/>
                  </a:lnTo>
                  <a:cubicBezTo>
                    <a:pt x="3369" y="2218"/>
                    <a:pt x="3557" y="2030"/>
                    <a:pt x="3557" y="1800"/>
                  </a:cubicBezTo>
                  <a:lnTo>
                    <a:pt x="3557" y="419"/>
                  </a:lnTo>
                  <a:cubicBezTo>
                    <a:pt x="3536" y="189"/>
                    <a:pt x="3369" y="0"/>
                    <a:pt x="31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7"/>
            <p:cNvSpPr/>
            <p:nvPr/>
          </p:nvSpPr>
          <p:spPr>
            <a:xfrm>
              <a:off x="1704313" y="4363038"/>
              <a:ext cx="71675" cy="213425"/>
            </a:xfrm>
            <a:custGeom>
              <a:avLst/>
              <a:gdLst/>
              <a:ahLst/>
              <a:cxnLst/>
              <a:rect l="l" t="t" r="r" b="b"/>
              <a:pathLst>
                <a:path w="2867" h="8537" extrusionOk="0">
                  <a:moveTo>
                    <a:pt x="0" y="0"/>
                  </a:moveTo>
                  <a:lnTo>
                    <a:pt x="0" y="8537"/>
                  </a:lnTo>
                  <a:lnTo>
                    <a:pt x="356" y="8537"/>
                  </a:lnTo>
                  <a:cubicBezTo>
                    <a:pt x="1737" y="8537"/>
                    <a:pt x="2867" y="7407"/>
                    <a:pt x="2867" y="6026"/>
                  </a:cubicBezTo>
                  <a:lnTo>
                    <a:pt x="2867" y="2511"/>
                  </a:lnTo>
                  <a:cubicBezTo>
                    <a:pt x="2867" y="1130"/>
                    <a:pt x="1737" y="0"/>
                    <a:pt x="3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7"/>
            <p:cNvSpPr/>
            <p:nvPr/>
          </p:nvSpPr>
          <p:spPr>
            <a:xfrm>
              <a:off x="1441713" y="3841513"/>
              <a:ext cx="524675" cy="607325"/>
            </a:xfrm>
            <a:custGeom>
              <a:avLst/>
              <a:gdLst/>
              <a:ahLst/>
              <a:cxnLst/>
              <a:rect l="l" t="t" r="r" b="b"/>
              <a:pathLst>
                <a:path w="20987" h="24293" extrusionOk="0">
                  <a:moveTo>
                    <a:pt x="10504" y="0"/>
                  </a:moveTo>
                  <a:cubicBezTo>
                    <a:pt x="4143" y="0"/>
                    <a:pt x="0" y="6675"/>
                    <a:pt x="2846" y="12366"/>
                  </a:cubicBezTo>
                  <a:lnTo>
                    <a:pt x="2909" y="12450"/>
                  </a:lnTo>
                  <a:cubicBezTo>
                    <a:pt x="3055" y="12785"/>
                    <a:pt x="3244" y="13098"/>
                    <a:pt x="3453" y="13391"/>
                  </a:cubicBezTo>
                  <a:cubicBezTo>
                    <a:pt x="6947" y="19438"/>
                    <a:pt x="6759" y="21677"/>
                    <a:pt x="6759" y="22786"/>
                  </a:cubicBezTo>
                  <a:cubicBezTo>
                    <a:pt x="6759" y="23435"/>
                    <a:pt x="7156" y="24041"/>
                    <a:pt x="7784" y="24292"/>
                  </a:cubicBezTo>
                  <a:lnTo>
                    <a:pt x="13245" y="24292"/>
                  </a:lnTo>
                  <a:cubicBezTo>
                    <a:pt x="13852" y="24041"/>
                    <a:pt x="14249" y="23435"/>
                    <a:pt x="14249" y="22786"/>
                  </a:cubicBezTo>
                  <a:cubicBezTo>
                    <a:pt x="14249" y="21677"/>
                    <a:pt x="14061" y="19438"/>
                    <a:pt x="17555" y="13391"/>
                  </a:cubicBezTo>
                  <a:cubicBezTo>
                    <a:pt x="17765" y="13098"/>
                    <a:pt x="17932" y="12764"/>
                    <a:pt x="18099" y="12450"/>
                  </a:cubicBezTo>
                  <a:cubicBezTo>
                    <a:pt x="18120" y="12429"/>
                    <a:pt x="18120" y="12387"/>
                    <a:pt x="18141" y="12366"/>
                  </a:cubicBezTo>
                  <a:cubicBezTo>
                    <a:pt x="20987" y="6675"/>
                    <a:pt x="16844" y="0"/>
                    <a:pt x="105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7"/>
            <p:cNvSpPr/>
            <p:nvPr/>
          </p:nvSpPr>
          <p:spPr>
            <a:xfrm>
              <a:off x="1703788" y="3842038"/>
              <a:ext cx="213950" cy="606800"/>
            </a:xfrm>
            <a:custGeom>
              <a:avLst/>
              <a:gdLst/>
              <a:ahLst/>
              <a:cxnLst/>
              <a:rect l="l" t="t" r="r" b="b"/>
              <a:pathLst>
                <a:path w="8558" h="24272" extrusionOk="0">
                  <a:moveTo>
                    <a:pt x="0" y="0"/>
                  </a:moveTo>
                  <a:lnTo>
                    <a:pt x="0" y="24271"/>
                  </a:lnTo>
                  <a:lnTo>
                    <a:pt x="2741" y="24271"/>
                  </a:lnTo>
                  <a:cubicBezTo>
                    <a:pt x="3348" y="24020"/>
                    <a:pt x="3766" y="23414"/>
                    <a:pt x="3745" y="22765"/>
                  </a:cubicBezTo>
                  <a:cubicBezTo>
                    <a:pt x="3745" y="21656"/>
                    <a:pt x="3557" y="19417"/>
                    <a:pt x="7051" y="13370"/>
                  </a:cubicBezTo>
                  <a:cubicBezTo>
                    <a:pt x="7261" y="13077"/>
                    <a:pt x="7449" y="12743"/>
                    <a:pt x="7616" y="12429"/>
                  </a:cubicBezTo>
                  <a:cubicBezTo>
                    <a:pt x="7637" y="12408"/>
                    <a:pt x="7637" y="12366"/>
                    <a:pt x="7658" y="12345"/>
                  </a:cubicBezTo>
                  <a:cubicBezTo>
                    <a:pt x="8244" y="11173"/>
                    <a:pt x="8558" y="9855"/>
                    <a:pt x="8558" y="8537"/>
                  </a:cubicBezTo>
                  <a:cubicBezTo>
                    <a:pt x="8558" y="3829"/>
                    <a:pt x="4729"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6" name="Google Shape;1256;p7"/>
          <p:cNvGrpSpPr/>
          <p:nvPr/>
        </p:nvGrpSpPr>
        <p:grpSpPr>
          <a:xfrm>
            <a:off x="-170245" y="1432430"/>
            <a:ext cx="572837" cy="840281"/>
            <a:chOff x="1713713" y="4972438"/>
            <a:chExt cx="443613" cy="650725"/>
          </a:xfrm>
        </p:grpSpPr>
        <p:sp>
          <p:nvSpPr>
            <p:cNvPr id="1257" name="Google Shape;1257;p7"/>
            <p:cNvSpPr/>
            <p:nvPr/>
          </p:nvSpPr>
          <p:spPr>
            <a:xfrm>
              <a:off x="1922975" y="5313488"/>
              <a:ext cx="127125" cy="99925"/>
            </a:xfrm>
            <a:custGeom>
              <a:avLst/>
              <a:gdLst/>
              <a:ahLst/>
              <a:cxnLst/>
              <a:rect l="l" t="t" r="r" b="b"/>
              <a:pathLst>
                <a:path w="5085" h="3997" extrusionOk="0">
                  <a:moveTo>
                    <a:pt x="942" y="0"/>
                  </a:moveTo>
                  <a:lnTo>
                    <a:pt x="0" y="1674"/>
                  </a:lnTo>
                  <a:lnTo>
                    <a:pt x="4164" y="3997"/>
                  </a:lnTo>
                  <a:lnTo>
                    <a:pt x="4101" y="2867"/>
                  </a:lnTo>
                  <a:lnTo>
                    <a:pt x="5085" y="2323"/>
                  </a:lnTo>
                  <a:lnTo>
                    <a:pt x="942" y="0"/>
                  </a:lnTo>
                  <a:close/>
                </a:path>
              </a:pathLst>
            </a:custGeom>
            <a:solidFill>
              <a:srgbClr val="C0272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7"/>
            <p:cNvSpPr/>
            <p:nvPr/>
          </p:nvSpPr>
          <p:spPr>
            <a:xfrm>
              <a:off x="1924000" y="5319238"/>
              <a:ext cx="65425" cy="125050"/>
            </a:xfrm>
            <a:custGeom>
              <a:avLst/>
              <a:gdLst/>
              <a:ahLst/>
              <a:cxnLst/>
              <a:rect l="l" t="t" r="r" b="b"/>
              <a:pathLst>
                <a:path w="2617" h="5002" extrusionOk="0">
                  <a:moveTo>
                    <a:pt x="1905" y="0"/>
                  </a:moveTo>
                  <a:lnTo>
                    <a:pt x="1" y="293"/>
                  </a:lnTo>
                  <a:lnTo>
                    <a:pt x="712" y="5001"/>
                  </a:lnTo>
                  <a:lnTo>
                    <a:pt x="1570" y="4269"/>
                  </a:lnTo>
                  <a:lnTo>
                    <a:pt x="2616" y="4708"/>
                  </a:lnTo>
                  <a:lnTo>
                    <a:pt x="2616" y="4708"/>
                  </a:lnTo>
                  <a:lnTo>
                    <a:pt x="1905" y="0"/>
                  </a:lnTo>
                  <a:close/>
                </a:path>
              </a:pathLst>
            </a:custGeom>
            <a:solidFill>
              <a:srgbClr val="C0272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7"/>
            <p:cNvSpPr/>
            <p:nvPr/>
          </p:nvSpPr>
          <p:spPr>
            <a:xfrm>
              <a:off x="1713725" y="4972438"/>
              <a:ext cx="443600" cy="650725"/>
            </a:xfrm>
            <a:custGeom>
              <a:avLst/>
              <a:gdLst/>
              <a:ahLst/>
              <a:cxnLst/>
              <a:rect l="l" t="t" r="r" b="b"/>
              <a:pathLst>
                <a:path w="17744" h="26029" extrusionOk="0">
                  <a:moveTo>
                    <a:pt x="13015" y="0"/>
                  </a:moveTo>
                  <a:lnTo>
                    <a:pt x="1" y="23393"/>
                  </a:lnTo>
                  <a:cubicBezTo>
                    <a:pt x="670" y="25757"/>
                    <a:pt x="4750" y="26029"/>
                    <a:pt x="4750" y="26029"/>
                  </a:cubicBezTo>
                  <a:lnTo>
                    <a:pt x="17744" y="2636"/>
                  </a:lnTo>
                  <a:cubicBezTo>
                    <a:pt x="17200" y="837"/>
                    <a:pt x="13015" y="0"/>
                    <a:pt x="13015" y="0"/>
                  </a:cubicBezTo>
                  <a:close/>
                </a:path>
              </a:pathLst>
            </a:custGeom>
            <a:solidFill>
              <a:srgbClr val="FFF0A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7"/>
            <p:cNvSpPr/>
            <p:nvPr/>
          </p:nvSpPr>
          <p:spPr>
            <a:xfrm>
              <a:off x="1772850" y="4997538"/>
              <a:ext cx="384475" cy="625625"/>
            </a:xfrm>
            <a:custGeom>
              <a:avLst/>
              <a:gdLst/>
              <a:ahLst/>
              <a:cxnLst/>
              <a:rect l="l" t="t" r="r" b="b"/>
              <a:pathLst>
                <a:path w="15379" h="25025" extrusionOk="0">
                  <a:moveTo>
                    <a:pt x="13621" y="0"/>
                  </a:moveTo>
                  <a:lnTo>
                    <a:pt x="0" y="24502"/>
                  </a:lnTo>
                  <a:cubicBezTo>
                    <a:pt x="774" y="24774"/>
                    <a:pt x="1569" y="24941"/>
                    <a:pt x="2385" y="25025"/>
                  </a:cubicBezTo>
                  <a:lnTo>
                    <a:pt x="15379" y="1632"/>
                  </a:lnTo>
                  <a:cubicBezTo>
                    <a:pt x="15170" y="963"/>
                    <a:pt x="14458" y="419"/>
                    <a:pt x="13621" y="0"/>
                  </a:cubicBezTo>
                  <a:close/>
                </a:path>
              </a:pathLst>
            </a:custGeom>
            <a:solidFill>
              <a:srgbClr val="FFF0A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7"/>
            <p:cNvSpPr/>
            <p:nvPr/>
          </p:nvSpPr>
          <p:spPr>
            <a:xfrm>
              <a:off x="1813650" y="5021588"/>
              <a:ext cx="343675" cy="601575"/>
            </a:xfrm>
            <a:custGeom>
              <a:avLst/>
              <a:gdLst/>
              <a:ahLst/>
              <a:cxnLst/>
              <a:rect l="l" t="t" r="r" b="b"/>
              <a:pathLst>
                <a:path w="13747" h="24063" extrusionOk="0">
                  <a:moveTo>
                    <a:pt x="13349" y="1"/>
                  </a:moveTo>
                  <a:lnTo>
                    <a:pt x="0" y="23958"/>
                  </a:lnTo>
                  <a:cubicBezTo>
                    <a:pt x="439" y="24042"/>
                    <a:pt x="732" y="24063"/>
                    <a:pt x="732" y="24063"/>
                  </a:cubicBezTo>
                  <a:lnTo>
                    <a:pt x="13747" y="670"/>
                  </a:lnTo>
                  <a:cubicBezTo>
                    <a:pt x="13663" y="419"/>
                    <a:pt x="13517" y="189"/>
                    <a:pt x="13349" y="1"/>
                  </a:cubicBezTo>
                  <a:close/>
                </a:path>
              </a:pathLst>
            </a:custGeom>
            <a:solidFill>
              <a:srgbClr val="FFF0A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7"/>
            <p:cNvSpPr/>
            <p:nvPr/>
          </p:nvSpPr>
          <p:spPr>
            <a:xfrm>
              <a:off x="1857050" y="5254513"/>
              <a:ext cx="148600" cy="111300"/>
            </a:xfrm>
            <a:custGeom>
              <a:avLst/>
              <a:gdLst/>
              <a:ahLst/>
              <a:cxnLst/>
              <a:rect l="l" t="t" r="r" b="b"/>
              <a:pathLst>
                <a:path w="5944" h="4452" extrusionOk="0">
                  <a:moveTo>
                    <a:pt x="1" y="1814"/>
                  </a:moveTo>
                  <a:cubicBezTo>
                    <a:pt x="1" y="1815"/>
                    <a:pt x="1" y="1815"/>
                    <a:pt x="1" y="1815"/>
                  </a:cubicBezTo>
                  <a:lnTo>
                    <a:pt x="1" y="1814"/>
                  </a:lnTo>
                  <a:close/>
                  <a:moveTo>
                    <a:pt x="1220" y="1"/>
                  </a:moveTo>
                  <a:cubicBezTo>
                    <a:pt x="1006" y="1"/>
                    <a:pt x="963" y="79"/>
                    <a:pt x="963" y="79"/>
                  </a:cubicBezTo>
                  <a:lnTo>
                    <a:pt x="1" y="1814"/>
                  </a:lnTo>
                  <a:lnTo>
                    <a:pt x="1" y="1814"/>
                  </a:lnTo>
                  <a:cubicBezTo>
                    <a:pt x="6" y="1807"/>
                    <a:pt x="52" y="1737"/>
                    <a:pt x="251" y="1737"/>
                  </a:cubicBezTo>
                  <a:cubicBezTo>
                    <a:pt x="554" y="1737"/>
                    <a:pt x="1212" y="1897"/>
                    <a:pt x="2616" y="2673"/>
                  </a:cubicBezTo>
                  <a:cubicBezTo>
                    <a:pt x="4981" y="3991"/>
                    <a:pt x="4729" y="4452"/>
                    <a:pt x="4729" y="4452"/>
                  </a:cubicBezTo>
                  <a:lnTo>
                    <a:pt x="5692" y="2715"/>
                  </a:lnTo>
                  <a:cubicBezTo>
                    <a:pt x="5692" y="2715"/>
                    <a:pt x="5943" y="2255"/>
                    <a:pt x="3579" y="936"/>
                  </a:cubicBezTo>
                  <a:cubicBezTo>
                    <a:pt x="2187" y="160"/>
                    <a:pt x="1527" y="1"/>
                    <a:pt x="1220" y="1"/>
                  </a:cubicBezTo>
                  <a:close/>
                </a:path>
              </a:pathLst>
            </a:custGeom>
            <a:solidFill>
              <a:srgbClr val="C0272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7"/>
            <p:cNvSpPr/>
            <p:nvPr/>
          </p:nvSpPr>
          <p:spPr>
            <a:xfrm>
              <a:off x="1922963" y="5313488"/>
              <a:ext cx="127125" cy="99925"/>
            </a:xfrm>
            <a:custGeom>
              <a:avLst/>
              <a:gdLst/>
              <a:ahLst/>
              <a:cxnLst/>
              <a:rect l="l" t="t" r="r" b="b"/>
              <a:pathLst>
                <a:path w="5085" h="3997" extrusionOk="0">
                  <a:moveTo>
                    <a:pt x="942" y="0"/>
                  </a:moveTo>
                  <a:lnTo>
                    <a:pt x="0" y="1674"/>
                  </a:lnTo>
                  <a:lnTo>
                    <a:pt x="4164" y="3997"/>
                  </a:lnTo>
                  <a:lnTo>
                    <a:pt x="4101" y="2867"/>
                  </a:lnTo>
                  <a:lnTo>
                    <a:pt x="5085" y="2323"/>
                  </a:lnTo>
                  <a:lnTo>
                    <a:pt x="9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7"/>
            <p:cNvSpPr/>
            <p:nvPr/>
          </p:nvSpPr>
          <p:spPr>
            <a:xfrm>
              <a:off x="1923988" y="5319238"/>
              <a:ext cx="65425" cy="125050"/>
            </a:xfrm>
            <a:custGeom>
              <a:avLst/>
              <a:gdLst/>
              <a:ahLst/>
              <a:cxnLst/>
              <a:rect l="l" t="t" r="r" b="b"/>
              <a:pathLst>
                <a:path w="2617" h="5002" extrusionOk="0">
                  <a:moveTo>
                    <a:pt x="1905" y="0"/>
                  </a:moveTo>
                  <a:lnTo>
                    <a:pt x="1" y="293"/>
                  </a:lnTo>
                  <a:lnTo>
                    <a:pt x="712" y="5001"/>
                  </a:lnTo>
                  <a:lnTo>
                    <a:pt x="1570" y="4269"/>
                  </a:lnTo>
                  <a:lnTo>
                    <a:pt x="2616" y="4708"/>
                  </a:lnTo>
                  <a:lnTo>
                    <a:pt x="2616" y="4708"/>
                  </a:lnTo>
                  <a:lnTo>
                    <a:pt x="190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7"/>
            <p:cNvSpPr/>
            <p:nvPr/>
          </p:nvSpPr>
          <p:spPr>
            <a:xfrm>
              <a:off x="1713713" y="4972438"/>
              <a:ext cx="443600" cy="650725"/>
            </a:xfrm>
            <a:custGeom>
              <a:avLst/>
              <a:gdLst/>
              <a:ahLst/>
              <a:cxnLst/>
              <a:rect l="l" t="t" r="r" b="b"/>
              <a:pathLst>
                <a:path w="17744" h="26029" extrusionOk="0">
                  <a:moveTo>
                    <a:pt x="13015" y="0"/>
                  </a:moveTo>
                  <a:lnTo>
                    <a:pt x="1" y="23393"/>
                  </a:lnTo>
                  <a:cubicBezTo>
                    <a:pt x="670" y="25757"/>
                    <a:pt x="4750" y="26029"/>
                    <a:pt x="4750" y="26029"/>
                  </a:cubicBezTo>
                  <a:lnTo>
                    <a:pt x="17744" y="2636"/>
                  </a:lnTo>
                  <a:cubicBezTo>
                    <a:pt x="17200" y="837"/>
                    <a:pt x="13015" y="0"/>
                    <a:pt x="130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7"/>
            <p:cNvSpPr/>
            <p:nvPr/>
          </p:nvSpPr>
          <p:spPr>
            <a:xfrm>
              <a:off x="1772838" y="4997538"/>
              <a:ext cx="384475" cy="625625"/>
            </a:xfrm>
            <a:custGeom>
              <a:avLst/>
              <a:gdLst/>
              <a:ahLst/>
              <a:cxnLst/>
              <a:rect l="l" t="t" r="r" b="b"/>
              <a:pathLst>
                <a:path w="15379" h="25025" extrusionOk="0">
                  <a:moveTo>
                    <a:pt x="13621" y="0"/>
                  </a:moveTo>
                  <a:lnTo>
                    <a:pt x="0" y="24502"/>
                  </a:lnTo>
                  <a:cubicBezTo>
                    <a:pt x="774" y="24774"/>
                    <a:pt x="1569" y="24941"/>
                    <a:pt x="2385" y="25025"/>
                  </a:cubicBezTo>
                  <a:lnTo>
                    <a:pt x="15379" y="1632"/>
                  </a:lnTo>
                  <a:cubicBezTo>
                    <a:pt x="15170" y="963"/>
                    <a:pt x="14458" y="419"/>
                    <a:pt x="136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7"/>
            <p:cNvSpPr/>
            <p:nvPr/>
          </p:nvSpPr>
          <p:spPr>
            <a:xfrm>
              <a:off x="1813638" y="5021588"/>
              <a:ext cx="343675" cy="601575"/>
            </a:xfrm>
            <a:custGeom>
              <a:avLst/>
              <a:gdLst/>
              <a:ahLst/>
              <a:cxnLst/>
              <a:rect l="l" t="t" r="r" b="b"/>
              <a:pathLst>
                <a:path w="13747" h="24063" extrusionOk="0">
                  <a:moveTo>
                    <a:pt x="13349" y="1"/>
                  </a:moveTo>
                  <a:lnTo>
                    <a:pt x="0" y="23958"/>
                  </a:lnTo>
                  <a:cubicBezTo>
                    <a:pt x="439" y="24042"/>
                    <a:pt x="732" y="24063"/>
                    <a:pt x="732" y="24063"/>
                  </a:cubicBezTo>
                  <a:lnTo>
                    <a:pt x="13747" y="670"/>
                  </a:lnTo>
                  <a:cubicBezTo>
                    <a:pt x="13663" y="419"/>
                    <a:pt x="13517" y="189"/>
                    <a:pt x="133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7"/>
            <p:cNvSpPr/>
            <p:nvPr/>
          </p:nvSpPr>
          <p:spPr>
            <a:xfrm>
              <a:off x="1857038" y="5254513"/>
              <a:ext cx="148600" cy="111300"/>
            </a:xfrm>
            <a:custGeom>
              <a:avLst/>
              <a:gdLst/>
              <a:ahLst/>
              <a:cxnLst/>
              <a:rect l="l" t="t" r="r" b="b"/>
              <a:pathLst>
                <a:path w="5944" h="4452" extrusionOk="0">
                  <a:moveTo>
                    <a:pt x="1" y="1814"/>
                  </a:moveTo>
                  <a:cubicBezTo>
                    <a:pt x="1" y="1815"/>
                    <a:pt x="1" y="1815"/>
                    <a:pt x="1" y="1815"/>
                  </a:cubicBezTo>
                  <a:lnTo>
                    <a:pt x="1" y="1814"/>
                  </a:lnTo>
                  <a:close/>
                  <a:moveTo>
                    <a:pt x="1220" y="1"/>
                  </a:moveTo>
                  <a:cubicBezTo>
                    <a:pt x="1006" y="1"/>
                    <a:pt x="963" y="79"/>
                    <a:pt x="963" y="79"/>
                  </a:cubicBezTo>
                  <a:lnTo>
                    <a:pt x="1" y="1814"/>
                  </a:lnTo>
                  <a:lnTo>
                    <a:pt x="1" y="1814"/>
                  </a:lnTo>
                  <a:cubicBezTo>
                    <a:pt x="6" y="1807"/>
                    <a:pt x="52" y="1737"/>
                    <a:pt x="251" y="1737"/>
                  </a:cubicBezTo>
                  <a:cubicBezTo>
                    <a:pt x="554" y="1737"/>
                    <a:pt x="1212" y="1897"/>
                    <a:pt x="2616" y="2673"/>
                  </a:cubicBezTo>
                  <a:cubicBezTo>
                    <a:pt x="4981" y="3991"/>
                    <a:pt x="4729" y="4452"/>
                    <a:pt x="4729" y="4452"/>
                  </a:cubicBezTo>
                  <a:lnTo>
                    <a:pt x="5692" y="2715"/>
                  </a:lnTo>
                  <a:cubicBezTo>
                    <a:pt x="5692" y="2715"/>
                    <a:pt x="5943" y="2255"/>
                    <a:pt x="3579" y="936"/>
                  </a:cubicBezTo>
                  <a:cubicBezTo>
                    <a:pt x="2187" y="160"/>
                    <a:pt x="1527" y="1"/>
                    <a:pt x="12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432"/>
        <p:cNvGrpSpPr/>
        <p:nvPr/>
      </p:nvGrpSpPr>
      <p:grpSpPr>
        <a:xfrm>
          <a:off x="0" y="0"/>
          <a:ext cx="0" cy="0"/>
          <a:chOff x="0" y="0"/>
          <a:chExt cx="0" cy="0"/>
        </a:xfrm>
      </p:grpSpPr>
      <p:grpSp>
        <p:nvGrpSpPr>
          <p:cNvPr id="1433" name="Google Shape;1433;p9"/>
          <p:cNvGrpSpPr/>
          <p:nvPr/>
        </p:nvGrpSpPr>
        <p:grpSpPr>
          <a:xfrm>
            <a:off x="-74625" y="-50562"/>
            <a:ext cx="9142425" cy="5233800"/>
            <a:chOff x="-119900" y="-50550"/>
            <a:chExt cx="9142425" cy="5233800"/>
          </a:xfrm>
        </p:grpSpPr>
        <p:sp>
          <p:nvSpPr>
            <p:cNvPr id="1434" name="Google Shape;1434;p9"/>
            <p:cNvSpPr/>
            <p:nvPr/>
          </p:nvSpPr>
          <p:spPr>
            <a:xfrm>
              <a:off x="-119900" y="-50550"/>
              <a:ext cx="8714100" cy="5233800"/>
            </a:xfrm>
            <a:prstGeom prst="rect">
              <a:avLst/>
            </a:prstGeom>
            <a:solidFill>
              <a:schemeClr val="accent3"/>
            </a:solidFill>
            <a:ln>
              <a:noFill/>
            </a:ln>
            <a:effectLst>
              <a:outerShdw blurRad="28575" dist="38100" dir="2400000"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435" name="Google Shape;1435;p9"/>
            <p:cNvSpPr/>
            <p:nvPr/>
          </p:nvSpPr>
          <p:spPr>
            <a:xfrm rot="5400000">
              <a:off x="8278075" y="3908300"/>
              <a:ext cx="1053300" cy="435600"/>
            </a:xfrm>
            <a:prstGeom prst="round2SameRect">
              <a:avLst>
                <a:gd name="adj1" fmla="val 16667"/>
                <a:gd name="adj2" fmla="val 0"/>
              </a:avLst>
            </a:prstGeom>
            <a:solidFill>
              <a:schemeClr val="accent3"/>
            </a:solidFill>
            <a:ln>
              <a:noFill/>
            </a:ln>
            <a:effectLst>
              <a:outerShdw blurRad="28575" dist="38100" dir="2400000"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grpSp>
        <p:nvGrpSpPr>
          <p:cNvPr id="1436" name="Google Shape;1436;p9"/>
          <p:cNvGrpSpPr/>
          <p:nvPr/>
        </p:nvGrpSpPr>
        <p:grpSpPr>
          <a:xfrm>
            <a:off x="-314850" y="-50562"/>
            <a:ext cx="9142400" cy="5233800"/>
            <a:chOff x="-119900" y="-50550"/>
            <a:chExt cx="9142400" cy="5233800"/>
          </a:xfrm>
        </p:grpSpPr>
        <p:sp>
          <p:nvSpPr>
            <p:cNvPr id="1437" name="Google Shape;1437;p9"/>
            <p:cNvSpPr/>
            <p:nvPr/>
          </p:nvSpPr>
          <p:spPr>
            <a:xfrm>
              <a:off x="-119900" y="-50550"/>
              <a:ext cx="8714100" cy="5233800"/>
            </a:xfrm>
            <a:prstGeom prst="rect">
              <a:avLst/>
            </a:prstGeom>
            <a:solidFill>
              <a:schemeClr val="lt2"/>
            </a:solidFill>
            <a:ln>
              <a:noFill/>
            </a:ln>
            <a:effectLst>
              <a:outerShdw blurRad="28575" dist="38100" dir="2400000"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438" name="Google Shape;1438;p9"/>
            <p:cNvSpPr/>
            <p:nvPr/>
          </p:nvSpPr>
          <p:spPr>
            <a:xfrm rot="5400000">
              <a:off x="8278050" y="2687875"/>
              <a:ext cx="1053300" cy="435600"/>
            </a:xfrm>
            <a:prstGeom prst="round2SameRect">
              <a:avLst>
                <a:gd name="adj1" fmla="val 16667"/>
                <a:gd name="adj2" fmla="val 0"/>
              </a:avLst>
            </a:prstGeom>
            <a:solidFill>
              <a:schemeClr val="lt2"/>
            </a:solidFill>
            <a:ln>
              <a:noFill/>
            </a:ln>
            <a:effectLst>
              <a:outerShdw blurRad="28575" dist="38100" dir="2400000"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grpSp>
        <p:nvGrpSpPr>
          <p:cNvPr id="1439" name="Google Shape;1439;p9"/>
          <p:cNvGrpSpPr/>
          <p:nvPr/>
        </p:nvGrpSpPr>
        <p:grpSpPr>
          <a:xfrm>
            <a:off x="-553125" y="-50562"/>
            <a:ext cx="9143625" cy="5233800"/>
            <a:chOff x="-119900" y="-50550"/>
            <a:chExt cx="9143625" cy="5233800"/>
          </a:xfrm>
        </p:grpSpPr>
        <p:sp>
          <p:nvSpPr>
            <p:cNvPr id="1440" name="Google Shape;1440;p9"/>
            <p:cNvSpPr/>
            <p:nvPr/>
          </p:nvSpPr>
          <p:spPr>
            <a:xfrm>
              <a:off x="-119900" y="-50550"/>
              <a:ext cx="8714100" cy="5233800"/>
            </a:xfrm>
            <a:prstGeom prst="rect">
              <a:avLst/>
            </a:prstGeom>
            <a:solidFill>
              <a:schemeClr val="accent1"/>
            </a:solidFill>
            <a:ln>
              <a:noFill/>
            </a:ln>
            <a:effectLst>
              <a:outerShdw blurRad="28575" dist="28575" dir="2400000"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9"/>
            <p:cNvSpPr/>
            <p:nvPr/>
          </p:nvSpPr>
          <p:spPr>
            <a:xfrm rot="5400000">
              <a:off x="8279275" y="1471125"/>
              <a:ext cx="1053300" cy="435600"/>
            </a:xfrm>
            <a:prstGeom prst="round2SameRect">
              <a:avLst>
                <a:gd name="adj1" fmla="val 16667"/>
                <a:gd name="adj2" fmla="val 0"/>
              </a:avLst>
            </a:prstGeom>
            <a:solidFill>
              <a:schemeClr val="accent1"/>
            </a:solidFill>
            <a:ln>
              <a:noFill/>
            </a:ln>
            <a:effectLst>
              <a:outerShdw blurRad="28575" dist="28575" dir="2400000"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2" name="Google Shape;1442;p9"/>
          <p:cNvSpPr txBox="1">
            <a:spLocks noGrp="1"/>
          </p:cNvSpPr>
          <p:nvPr>
            <p:ph type="title"/>
          </p:nvPr>
        </p:nvSpPr>
        <p:spPr>
          <a:xfrm flipH="1">
            <a:off x="1966084" y="1573450"/>
            <a:ext cx="4453200" cy="11403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6000"/>
              <a:buNone/>
              <a:defRPr sz="70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endParaRPr/>
          </a:p>
        </p:txBody>
      </p:sp>
      <p:sp>
        <p:nvSpPr>
          <p:cNvPr id="1443" name="Google Shape;1443;p9"/>
          <p:cNvSpPr txBox="1">
            <a:spLocks noGrp="1"/>
          </p:cNvSpPr>
          <p:nvPr>
            <p:ph type="subTitle" idx="1"/>
          </p:nvPr>
        </p:nvSpPr>
        <p:spPr>
          <a:xfrm flipH="1">
            <a:off x="2286184" y="2713750"/>
            <a:ext cx="3813000" cy="981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solidFill>
                  <a:schemeClr val="lt1"/>
                </a:solidFill>
                <a:latin typeface="Maven Pro"/>
                <a:ea typeface="Maven Pro"/>
                <a:cs typeface="Maven Pro"/>
                <a:sym typeface="Maven Pro"/>
              </a:defRPr>
            </a:lvl1pPr>
            <a:lvl2pPr lvl="1" rtl="0">
              <a:spcBef>
                <a:spcPts val="0"/>
              </a:spcBef>
              <a:spcAft>
                <a:spcPts val="0"/>
              </a:spcAft>
              <a:buNone/>
              <a:defRPr sz="1400">
                <a:solidFill>
                  <a:schemeClr val="lt1"/>
                </a:solidFill>
                <a:latin typeface="Maven Pro"/>
                <a:ea typeface="Maven Pro"/>
                <a:cs typeface="Maven Pro"/>
                <a:sym typeface="Maven Pro"/>
              </a:defRPr>
            </a:lvl2pPr>
            <a:lvl3pPr lvl="2" rtl="0">
              <a:spcBef>
                <a:spcPts val="0"/>
              </a:spcBef>
              <a:spcAft>
                <a:spcPts val="0"/>
              </a:spcAft>
              <a:buNone/>
              <a:defRPr sz="1400">
                <a:solidFill>
                  <a:schemeClr val="lt1"/>
                </a:solidFill>
                <a:latin typeface="Maven Pro"/>
                <a:ea typeface="Maven Pro"/>
                <a:cs typeface="Maven Pro"/>
                <a:sym typeface="Maven Pro"/>
              </a:defRPr>
            </a:lvl3pPr>
            <a:lvl4pPr lvl="3" rtl="0">
              <a:spcBef>
                <a:spcPts val="0"/>
              </a:spcBef>
              <a:spcAft>
                <a:spcPts val="0"/>
              </a:spcAft>
              <a:buNone/>
              <a:defRPr sz="1400">
                <a:solidFill>
                  <a:schemeClr val="lt1"/>
                </a:solidFill>
                <a:latin typeface="Maven Pro"/>
                <a:ea typeface="Maven Pro"/>
                <a:cs typeface="Maven Pro"/>
                <a:sym typeface="Maven Pro"/>
              </a:defRPr>
            </a:lvl4pPr>
            <a:lvl5pPr lvl="4" rtl="0">
              <a:spcBef>
                <a:spcPts val="0"/>
              </a:spcBef>
              <a:spcAft>
                <a:spcPts val="0"/>
              </a:spcAft>
              <a:buNone/>
              <a:defRPr sz="1400">
                <a:solidFill>
                  <a:schemeClr val="lt1"/>
                </a:solidFill>
                <a:latin typeface="Maven Pro"/>
                <a:ea typeface="Maven Pro"/>
                <a:cs typeface="Maven Pro"/>
                <a:sym typeface="Maven Pro"/>
              </a:defRPr>
            </a:lvl5pPr>
            <a:lvl6pPr lvl="5" rtl="0">
              <a:spcBef>
                <a:spcPts val="0"/>
              </a:spcBef>
              <a:spcAft>
                <a:spcPts val="0"/>
              </a:spcAft>
              <a:buNone/>
              <a:defRPr sz="1400">
                <a:solidFill>
                  <a:schemeClr val="lt1"/>
                </a:solidFill>
                <a:latin typeface="Maven Pro"/>
                <a:ea typeface="Maven Pro"/>
                <a:cs typeface="Maven Pro"/>
                <a:sym typeface="Maven Pro"/>
              </a:defRPr>
            </a:lvl6pPr>
            <a:lvl7pPr lvl="6" rtl="0">
              <a:spcBef>
                <a:spcPts val="0"/>
              </a:spcBef>
              <a:spcAft>
                <a:spcPts val="0"/>
              </a:spcAft>
              <a:buNone/>
              <a:defRPr sz="1400">
                <a:solidFill>
                  <a:schemeClr val="lt1"/>
                </a:solidFill>
                <a:latin typeface="Maven Pro"/>
                <a:ea typeface="Maven Pro"/>
                <a:cs typeface="Maven Pro"/>
                <a:sym typeface="Maven Pro"/>
              </a:defRPr>
            </a:lvl7pPr>
            <a:lvl8pPr lvl="7" rtl="0">
              <a:spcBef>
                <a:spcPts val="0"/>
              </a:spcBef>
              <a:spcAft>
                <a:spcPts val="0"/>
              </a:spcAft>
              <a:buNone/>
              <a:defRPr sz="1400">
                <a:solidFill>
                  <a:schemeClr val="lt1"/>
                </a:solidFill>
                <a:latin typeface="Maven Pro"/>
                <a:ea typeface="Maven Pro"/>
                <a:cs typeface="Maven Pro"/>
                <a:sym typeface="Maven Pro"/>
              </a:defRPr>
            </a:lvl8pPr>
            <a:lvl9pPr lvl="8" rtl="0">
              <a:spcBef>
                <a:spcPts val="0"/>
              </a:spcBef>
              <a:spcAft>
                <a:spcPts val="0"/>
              </a:spcAft>
              <a:buNone/>
              <a:defRPr sz="1400">
                <a:solidFill>
                  <a:schemeClr val="lt1"/>
                </a:solidFill>
                <a:latin typeface="Maven Pro"/>
                <a:ea typeface="Maven Pro"/>
                <a:cs typeface="Maven Pro"/>
                <a:sym typeface="Maven Pro"/>
              </a:defRPr>
            </a:lvl9pPr>
          </a:lstStyle>
          <a:p>
            <a:endParaRPr/>
          </a:p>
        </p:txBody>
      </p:sp>
      <p:grpSp>
        <p:nvGrpSpPr>
          <p:cNvPr id="1444" name="Google Shape;1444;p9"/>
          <p:cNvGrpSpPr/>
          <p:nvPr/>
        </p:nvGrpSpPr>
        <p:grpSpPr>
          <a:xfrm>
            <a:off x="1057134" y="3878842"/>
            <a:ext cx="643761" cy="672832"/>
            <a:chOff x="3586913" y="4050713"/>
            <a:chExt cx="498538" cy="521050"/>
          </a:xfrm>
        </p:grpSpPr>
        <p:sp>
          <p:nvSpPr>
            <p:cNvPr id="1445" name="Google Shape;1445;p9"/>
            <p:cNvSpPr/>
            <p:nvPr/>
          </p:nvSpPr>
          <p:spPr>
            <a:xfrm>
              <a:off x="3624050" y="4313338"/>
              <a:ext cx="424775" cy="120325"/>
            </a:xfrm>
            <a:custGeom>
              <a:avLst/>
              <a:gdLst/>
              <a:ahLst/>
              <a:cxnLst/>
              <a:rect l="l" t="t" r="r" b="b"/>
              <a:pathLst>
                <a:path w="16991" h="4813" extrusionOk="0">
                  <a:moveTo>
                    <a:pt x="1068" y="0"/>
                  </a:moveTo>
                  <a:cubicBezTo>
                    <a:pt x="482" y="0"/>
                    <a:pt x="1" y="482"/>
                    <a:pt x="1" y="1067"/>
                  </a:cubicBezTo>
                  <a:lnTo>
                    <a:pt x="1" y="3746"/>
                  </a:lnTo>
                  <a:cubicBezTo>
                    <a:pt x="1" y="4331"/>
                    <a:pt x="482" y="4813"/>
                    <a:pt x="1068" y="4813"/>
                  </a:cubicBezTo>
                  <a:lnTo>
                    <a:pt x="16216" y="4813"/>
                  </a:lnTo>
                  <a:cubicBezTo>
                    <a:pt x="16342" y="4813"/>
                    <a:pt x="16468" y="4792"/>
                    <a:pt x="16991" y="4750"/>
                  </a:cubicBezTo>
                  <a:lnTo>
                    <a:pt x="16991" y="63"/>
                  </a:lnTo>
                  <a:cubicBezTo>
                    <a:pt x="16468" y="21"/>
                    <a:pt x="16342" y="0"/>
                    <a:pt x="16196" y="0"/>
                  </a:cubicBezTo>
                  <a:close/>
                </a:path>
              </a:pathLst>
            </a:custGeom>
            <a:solidFill>
              <a:srgbClr val="F1F1F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9"/>
            <p:cNvSpPr/>
            <p:nvPr/>
          </p:nvSpPr>
          <p:spPr>
            <a:xfrm>
              <a:off x="3616200" y="4304963"/>
              <a:ext cx="439425" cy="133925"/>
            </a:xfrm>
            <a:custGeom>
              <a:avLst/>
              <a:gdLst/>
              <a:ahLst/>
              <a:cxnLst/>
              <a:rect l="l" t="t" r="r" b="b"/>
              <a:pathLst>
                <a:path w="17577" h="5357" extrusionOk="0">
                  <a:moveTo>
                    <a:pt x="1068" y="1"/>
                  </a:moveTo>
                  <a:cubicBezTo>
                    <a:pt x="482" y="1"/>
                    <a:pt x="1" y="482"/>
                    <a:pt x="1" y="1068"/>
                  </a:cubicBezTo>
                  <a:lnTo>
                    <a:pt x="1" y="4290"/>
                  </a:lnTo>
                  <a:cubicBezTo>
                    <a:pt x="1" y="4876"/>
                    <a:pt x="482" y="5357"/>
                    <a:pt x="1068" y="5357"/>
                  </a:cubicBezTo>
                  <a:lnTo>
                    <a:pt x="17577" y="5357"/>
                  </a:lnTo>
                  <a:lnTo>
                    <a:pt x="17577" y="4876"/>
                  </a:lnTo>
                  <a:lnTo>
                    <a:pt x="1612" y="4876"/>
                  </a:lnTo>
                  <a:cubicBezTo>
                    <a:pt x="1005" y="4876"/>
                    <a:pt x="545" y="4394"/>
                    <a:pt x="545" y="3809"/>
                  </a:cubicBezTo>
                  <a:lnTo>
                    <a:pt x="545" y="1549"/>
                  </a:lnTo>
                  <a:cubicBezTo>
                    <a:pt x="545" y="963"/>
                    <a:pt x="1005" y="482"/>
                    <a:pt x="1612" y="482"/>
                  </a:cubicBezTo>
                  <a:lnTo>
                    <a:pt x="17577" y="482"/>
                  </a:lnTo>
                  <a:lnTo>
                    <a:pt x="17577" y="1"/>
                  </a:lnTo>
                  <a:close/>
                </a:path>
              </a:pathLst>
            </a:custGeom>
            <a:solidFill>
              <a:srgbClr val="F05A24"/>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9"/>
            <p:cNvSpPr/>
            <p:nvPr/>
          </p:nvSpPr>
          <p:spPr>
            <a:xfrm>
              <a:off x="3593725" y="4446713"/>
              <a:ext cx="483875" cy="120350"/>
            </a:xfrm>
            <a:custGeom>
              <a:avLst/>
              <a:gdLst/>
              <a:ahLst/>
              <a:cxnLst/>
              <a:rect l="l" t="t" r="r" b="b"/>
              <a:pathLst>
                <a:path w="19355" h="4814" extrusionOk="0">
                  <a:moveTo>
                    <a:pt x="795" y="1"/>
                  </a:moveTo>
                  <a:cubicBezTo>
                    <a:pt x="649" y="1"/>
                    <a:pt x="523" y="43"/>
                    <a:pt x="0" y="84"/>
                  </a:cubicBezTo>
                  <a:lnTo>
                    <a:pt x="0" y="4750"/>
                  </a:lnTo>
                  <a:cubicBezTo>
                    <a:pt x="523" y="4792"/>
                    <a:pt x="649" y="4813"/>
                    <a:pt x="774" y="4813"/>
                  </a:cubicBezTo>
                  <a:lnTo>
                    <a:pt x="18287" y="4813"/>
                  </a:lnTo>
                  <a:cubicBezTo>
                    <a:pt x="18873" y="4813"/>
                    <a:pt x="19354" y="4332"/>
                    <a:pt x="19354" y="3746"/>
                  </a:cubicBezTo>
                  <a:lnTo>
                    <a:pt x="19354" y="1068"/>
                  </a:lnTo>
                  <a:cubicBezTo>
                    <a:pt x="19354" y="482"/>
                    <a:pt x="18873" y="1"/>
                    <a:pt x="18287" y="1"/>
                  </a:cubicBezTo>
                  <a:close/>
                </a:path>
              </a:pathLst>
            </a:custGeom>
            <a:solidFill>
              <a:srgbClr val="F1F1F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9"/>
            <p:cNvSpPr/>
            <p:nvPr/>
          </p:nvSpPr>
          <p:spPr>
            <a:xfrm>
              <a:off x="3586925" y="4438863"/>
              <a:ext cx="498525" cy="132900"/>
            </a:xfrm>
            <a:custGeom>
              <a:avLst/>
              <a:gdLst/>
              <a:ahLst/>
              <a:cxnLst/>
              <a:rect l="l" t="t" r="r" b="b"/>
              <a:pathLst>
                <a:path w="19941" h="5316" extrusionOk="0">
                  <a:moveTo>
                    <a:pt x="0" y="1"/>
                  </a:moveTo>
                  <a:lnTo>
                    <a:pt x="0" y="461"/>
                  </a:lnTo>
                  <a:lnTo>
                    <a:pt x="18329" y="461"/>
                  </a:lnTo>
                  <a:cubicBezTo>
                    <a:pt x="18915" y="461"/>
                    <a:pt x="19396" y="943"/>
                    <a:pt x="19396" y="1528"/>
                  </a:cubicBezTo>
                  <a:lnTo>
                    <a:pt x="19396" y="3809"/>
                  </a:lnTo>
                  <a:cubicBezTo>
                    <a:pt x="19396" y="4395"/>
                    <a:pt x="18915" y="4855"/>
                    <a:pt x="18329" y="4855"/>
                  </a:cubicBezTo>
                  <a:lnTo>
                    <a:pt x="0" y="4855"/>
                  </a:lnTo>
                  <a:lnTo>
                    <a:pt x="0" y="5316"/>
                  </a:lnTo>
                  <a:lnTo>
                    <a:pt x="18873" y="5316"/>
                  </a:lnTo>
                  <a:cubicBezTo>
                    <a:pt x="19459" y="5316"/>
                    <a:pt x="19940" y="4855"/>
                    <a:pt x="19940" y="4269"/>
                  </a:cubicBezTo>
                  <a:lnTo>
                    <a:pt x="19940" y="1047"/>
                  </a:lnTo>
                  <a:cubicBezTo>
                    <a:pt x="19940" y="461"/>
                    <a:pt x="19459" y="1"/>
                    <a:pt x="18873" y="1"/>
                  </a:cubicBezTo>
                  <a:close/>
                </a:path>
              </a:pathLst>
            </a:custGeom>
            <a:solidFill>
              <a:srgbClr val="39B44A"/>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9"/>
            <p:cNvSpPr/>
            <p:nvPr/>
          </p:nvSpPr>
          <p:spPr>
            <a:xfrm>
              <a:off x="3762150" y="4050713"/>
              <a:ext cx="73775" cy="51325"/>
            </a:xfrm>
            <a:custGeom>
              <a:avLst/>
              <a:gdLst/>
              <a:ahLst/>
              <a:cxnLst/>
              <a:rect l="l" t="t" r="r" b="b"/>
              <a:pathLst>
                <a:path w="2951" h="2053" extrusionOk="0">
                  <a:moveTo>
                    <a:pt x="128" y="0"/>
                  </a:moveTo>
                  <a:cubicBezTo>
                    <a:pt x="86" y="0"/>
                    <a:pt x="44" y="1"/>
                    <a:pt x="1" y="2"/>
                  </a:cubicBezTo>
                  <a:cubicBezTo>
                    <a:pt x="1" y="2"/>
                    <a:pt x="879" y="1968"/>
                    <a:pt x="2951" y="2052"/>
                  </a:cubicBezTo>
                  <a:cubicBezTo>
                    <a:pt x="2951" y="2052"/>
                    <a:pt x="2951" y="0"/>
                    <a:pt x="128" y="0"/>
                  </a:cubicBezTo>
                  <a:close/>
                </a:path>
              </a:pathLst>
            </a:custGeom>
            <a:solidFill>
              <a:srgbClr val="8BC53F"/>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9"/>
            <p:cNvSpPr/>
            <p:nvPr/>
          </p:nvSpPr>
          <p:spPr>
            <a:xfrm>
              <a:off x="3831725" y="4053363"/>
              <a:ext cx="28275" cy="81100"/>
            </a:xfrm>
            <a:custGeom>
              <a:avLst/>
              <a:gdLst/>
              <a:ahLst/>
              <a:cxnLst/>
              <a:rect l="l" t="t" r="r" b="b"/>
              <a:pathLst>
                <a:path w="1131" h="3244" extrusionOk="0">
                  <a:moveTo>
                    <a:pt x="1109" y="0"/>
                  </a:moveTo>
                  <a:cubicBezTo>
                    <a:pt x="1067" y="21"/>
                    <a:pt x="1005" y="42"/>
                    <a:pt x="963" y="63"/>
                  </a:cubicBezTo>
                  <a:cubicBezTo>
                    <a:pt x="900" y="84"/>
                    <a:pt x="837" y="105"/>
                    <a:pt x="795" y="147"/>
                  </a:cubicBezTo>
                  <a:cubicBezTo>
                    <a:pt x="733" y="189"/>
                    <a:pt x="670" y="230"/>
                    <a:pt x="586" y="293"/>
                  </a:cubicBezTo>
                  <a:cubicBezTo>
                    <a:pt x="544" y="356"/>
                    <a:pt x="482" y="440"/>
                    <a:pt x="398" y="523"/>
                  </a:cubicBezTo>
                  <a:cubicBezTo>
                    <a:pt x="356" y="607"/>
                    <a:pt x="293" y="712"/>
                    <a:pt x="251" y="795"/>
                  </a:cubicBezTo>
                  <a:cubicBezTo>
                    <a:pt x="210" y="900"/>
                    <a:pt x="189" y="1005"/>
                    <a:pt x="147" y="1130"/>
                  </a:cubicBezTo>
                  <a:cubicBezTo>
                    <a:pt x="126" y="1235"/>
                    <a:pt x="84" y="1339"/>
                    <a:pt x="84" y="1465"/>
                  </a:cubicBezTo>
                  <a:cubicBezTo>
                    <a:pt x="0" y="2051"/>
                    <a:pt x="21" y="2658"/>
                    <a:pt x="126" y="3243"/>
                  </a:cubicBezTo>
                  <a:lnTo>
                    <a:pt x="147" y="3243"/>
                  </a:lnTo>
                  <a:cubicBezTo>
                    <a:pt x="147" y="3243"/>
                    <a:pt x="147" y="3013"/>
                    <a:pt x="168" y="2678"/>
                  </a:cubicBezTo>
                  <a:cubicBezTo>
                    <a:pt x="189" y="2532"/>
                    <a:pt x="210" y="2344"/>
                    <a:pt x="231" y="2134"/>
                  </a:cubicBezTo>
                  <a:cubicBezTo>
                    <a:pt x="272" y="1925"/>
                    <a:pt x="314" y="1716"/>
                    <a:pt x="377" y="1507"/>
                  </a:cubicBezTo>
                  <a:cubicBezTo>
                    <a:pt x="398" y="1402"/>
                    <a:pt x="440" y="1298"/>
                    <a:pt x="461" y="1214"/>
                  </a:cubicBezTo>
                  <a:cubicBezTo>
                    <a:pt x="503" y="1130"/>
                    <a:pt x="544" y="1046"/>
                    <a:pt x="586" y="963"/>
                  </a:cubicBezTo>
                  <a:cubicBezTo>
                    <a:pt x="628" y="858"/>
                    <a:pt x="670" y="774"/>
                    <a:pt x="712" y="691"/>
                  </a:cubicBezTo>
                  <a:cubicBezTo>
                    <a:pt x="754" y="628"/>
                    <a:pt x="775" y="544"/>
                    <a:pt x="816" y="481"/>
                  </a:cubicBezTo>
                  <a:lnTo>
                    <a:pt x="942" y="293"/>
                  </a:lnTo>
                  <a:cubicBezTo>
                    <a:pt x="963" y="251"/>
                    <a:pt x="1005" y="209"/>
                    <a:pt x="1026" y="168"/>
                  </a:cubicBezTo>
                  <a:cubicBezTo>
                    <a:pt x="1088" y="84"/>
                    <a:pt x="1130" y="42"/>
                    <a:pt x="1130" y="42"/>
                  </a:cubicBezTo>
                  <a:lnTo>
                    <a:pt x="1109" y="0"/>
                  </a:lnTo>
                  <a:close/>
                </a:path>
              </a:pathLst>
            </a:custGeom>
            <a:solidFill>
              <a:srgbClr val="A57C52"/>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9"/>
            <p:cNvSpPr/>
            <p:nvPr/>
          </p:nvSpPr>
          <p:spPr>
            <a:xfrm>
              <a:off x="3706700" y="4094763"/>
              <a:ext cx="258950" cy="210475"/>
            </a:xfrm>
            <a:custGeom>
              <a:avLst/>
              <a:gdLst/>
              <a:ahLst/>
              <a:cxnLst/>
              <a:rect l="l" t="t" r="r" b="b"/>
              <a:pathLst>
                <a:path w="10358" h="8419" extrusionOk="0">
                  <a:moveTo>
                    <a:pt x="3320" y="1"/>
                  </a:moveTo>
                  <a:cubicBezTo>
                    <a:pt x="2754" y="1"/>
                    <a:pt x="2145" y="134"/>
                    <a:pt x="1612" y="583"/>
                  </a:cubicBezTo>
                  <a:cubicBezTo>
                    <a:pt x="314" y="1671"/>
                    <a:pt x="1" y="4224"/>
                    <a:pt x="775" y="5647"/>
                  </a:cubicBezTo>
                  <a:cubicBezTo>
                    <a:pt x="1393" y="6736"/>
                    <a:pt x="2225" y="8418"/>
                    <a:pt x="3714" y="8418"/>
                  </a:cubicBezTo>
                  <a:cubicBezTo>
                    <a:pt x="4141" y="8418"/>
                    <a:pt x="4623" y="8280"/>
                    <a:pt x="5169" y="7948"/>
                  </a:cubicBezTo>
                  <a:cubicBezTo>
                    <a:pt x="5717" y="8278"/>
                    <a:pt x="6199" y="8416"/>
                    <a:pt x="6626" y="8416"/>
                  </a:cubicBezTo>
                  <a:cubicBezTo>
                    <a:pt x="8123" y="8416"/>
                    <a:pt x="8944" y="6721"/>
                    <a:pt x="9563" y="5647"/>
                  </a:cubicBezTo>
                  <a:cubicBezTo>
                    <a:pt x="10358" y="4245"/>
                    <a:pt x="10044" y="1671"/>
                    <a:pt x="8726" y="583"/>
                  </a:cubicBezTo>
                  <a:cubicBezTo>
                    <a:pt x="8201" y="134"/>
                    <a:pt x="7597" y="1"/>
                    <a:pt x="7033" y="1"/>
                  </a:cubicBezTo>
                  <a:cubicBezTo>
                    <a:pt x="6202" y="1"/>
                    <a:pt x="5455" y="290"/>
                    <a:pt x="5169" y="290"/>
                  </a:cubicBezTo>
                  <a:cubicBezTo>
                    <a:pt x="4895" y="290"/>
                    <a:pt x="4153" y="1"/>
                    <a:pt x="3320" y="1"/>
                  </a:cubicBezTo>
                  <a:close/>
                </a:path>
              </a:pathLst>
            </a:custGeom>
            <a:solidFill>
              <a:srgbClr val="C0272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9"/>
            <p:cNvSpPr/>
            <p:nvPr/>
          </p:nvSpPr>
          <p:spPr>
            <a:xfrm>
              <a:off x="3624038" y="4313338"/>
              <a:ext cx="424775" cy="120325"/>
            </a:xfrm>
            <a:custGeom>
              <a:avLst/>
              <a:gdLst/>
              <a:ahLst/>
              <a:cxnLst/>
              <a:rect l="l" t="t" r="r" b="b"/>
              <a:pathLst>
                <a:path w="16991" h="4813" extrusionOk="0">
                  <a:moveTo>
                    <a:pt x="1068" y="0"/>
                  </a:moveTo>
                  <a:cubicBezTo>
                    <a:pt x="482" y="0"/>
                    <a:pt x="1" y="482"/>
                    <a:pt x="1" y="1067"/>
                  </a:cubicBezTo>
                  <a:lnTo>
                    <a:pt x="1" y="3746"/>
                  </a:lnTo>
                  <a:cubicBezTo>
                    <a:pt x="1" y="4331"/>
                    <a:pt x="482" y="4813"/>
                    <a:pt x="1068" y="4813"/>
                  </a:cubicBezTo>
                  <a:lnTo>
                    <a:pt x="16216" y="4813"/>
                  </a:lnTo>
                  <a:cubicBezTo>
                    <a:pt x="16342" y="4813"/>
                    <a:pt x="16468" y="4792"/>
                    <a:pt x="16991" y="4750"/>
                  </a:cubicBezTo>
                  <a:lnTo>
                    <a:pt x="16991" y="63"/>
                  </a:lnTo>
                  <a:cubicBezTo>
                    <a:pt x="16468" y="21"/>
                    <a:pt x="16342" y="0"/>
                    <a:pt x="161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9"/>
            <p:cNvSpPr/>
            <p:nvPr/>
          </p:nvSpPr>
          <p:spPr>
            <a:xfrm>
              <a:off x="3616188" y="4304963"/>
              <a:ext cx="439425" cy="133925"/>
            </a:xfrm>
            <a:custGeom>
              <a:avLst/>
              <a:gdLst/>
              <a:ahLst/>
              <a:cxnLst/>
              <a:rect l="l" t="t" r="r" b="b"/>
              <a:pathLst>
                <a:path w="17577" h="5357" extrusionOk="0">
                  <a:moveTo>
                    <a:pt x="1068" y="1"/>
                  </a:moveTo>
                  <a:cubicBezTo>
                    <a:pt x="482" y="1"/>
                    <a:pt x="1" y="482"/>
                    <a:pt x="1" y="1068"/>
                  </a:cubicBezTo>
                  <a:lnTo>
                    <a:pt x="1" y="4290"/>
                  </a:lnTo>
                  <a:cubicBezTo>
                    <a:pt x="1" y="4876"/>
                    <a:pt x="482" y="5357"/>
                    <a:pt x="1068" y="5357"/>
                  </a:cubicBezTo>
                  <a:lnTo>
                    <a:pt x="17577" y="5357"/>
                  </a:lnTo>
                  <a:lnTo>
                    <a:pt x="17577" y="4876"/>
                  </a:lnTo>
                  <a:lnTo>
                    <a:pt x="1612" y="4876"/>
                  </a:lnTo>
                  <a:cubicBezTo>
                    <a:pt x="1005" y="4876"/>
                    <a:pt x="545" y="4394"/>
                    <a:pt x="545" y="3809"/>
                  </a:cubicBezTo>
                  <a:lnTo>
                    <a:pt x="545" y="1549"/>
                  </a:lnTo>
                  <a:cubicBezTo>
                    <a:pt x="545" y="963"/>
                    <a:pt x="1005" y="482"/>
                    <a:pt x="1612" y="482"/>
                  </a:cubicBezTo>
                  <a:lnTo>
                    <a:pt x="17577" y="482"/>
                  </a:lnTo>
                  <a:lnTo>
                    <a:pt x="175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9"/>
            <p:cNvSpPr/>
            <p:nvPr/>
          </p:nvSpPr>
          <p:spPr>
            <a:xfrm>
              <a:off x="3593713" y="4446713"/>
              <a:ext cx="483875" cy="120350"/>
            </a:xfrm>
            <a:custGeom>
              <a:avLst/>
              <a:gdLst/>
              <a:ahLst/>
              <a:cxnLst/>
              <a:rect l="l" t="t" r="r" b="b"/>
              <a:pathLst>
                <a:path w="19355" h="4814" extrusionOk="0">
                  <a:moveTo>
                    <a:pt x="795" y="1"/>
                  </a:moveTo>
                  <a:cubicBezTo>
                    <a:pt x="649" y="1"/>
                    <a:pt x="523" y="43"/>
                    <a:pt x="0" y="84"/>
                  </a:cubicBezTo>
                  <a:lnTo>
                    <a:pt x="0" y="4750"/>
                  </a:lnTo>
                  <a:cubicBezTo>
                    <a:pt x="523" y="4792"/>
                    <a:pt x="649" y="4813"/>
                    <a:pt x="774" y="4813"/>
                  </a:cubicBezTo>
                  <a:lnTo>
                    <a:pt x="18287" y="4813"/>
                  </a:lnTo>
                  <a:cubicBezTo>
                    <a:pt x="18873" y="4813"/>
                    <a:pt x="19354" y="4332"/>
                    <a:pt x="19354" y="3746"/>
                  </a:cubicBezTo>
                  <a:lnTo>
                    <a:pt x="19354" y="1068"/>
                  </a:lnTo>
                  <a:cubicBezTo>
                    <a:pt x="19354" y="482"/>
                    <a:pt x="18873" y="1"/>
                    <a:pt x="182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9"/>
            <p:cNvSpPr/>
            <p:nvPr/>
          </p:nvSpPr>
          <p:spPr>
            <a:xfrm>
              <a:off x="3586913" y="4438863"/>
              <a:ext cx="498525" cy="132900"/>
            </a:xfrm>
            <a:custGeom>
              <a:avLst/>
              <a:gdLst/>
              <a:ahLst/>
              <a:cxnLst/>
              <a:rect l="l" t="t" r="r" b="b"/>
              <a:pathLst>
                <a:path w="19941" h="5316" extrusionOk="0">
                  <a:moveTo>
                    <a:pt x="0" y="1"/>
                  </a:moveTo>
                  <a:lnTo>
                    <a:pt x="0" y="461"/>
                  </a:lnTo>
                  <a:lnTo>
                    <a:pt x="18329" y="461"/>
                  </a:lnTo>
                  <a:cubicBezTo>
                    <a:pt x="18915" y="461"/>
                    <a:pt x="19396" y="943"/>
                    <a:pt x="19396" y="1528"/>
                  </a:cubicBezTo>
                  <a:lnTo>
                    <a:pt x="19396" y="3809"/>
                  </a:lnTo>
                  <a:cubicBezTo>
                    <a:pt x="19396" y="4395"/>
                    <a:pt x="18915" y="4855"/>
                    <a:pt x="18329" y="4855"/>
                  </a:cubicBezTo>
                  <a:lnTo>
                    <a:pt x="0" y="4855"/>
                  </a:lnTo>
                  <a:lnTo>
                    <a:pt x="0" y="5316"/>
                  </a:lnTo>
                  <a:lnTo>
                    <a:pt x="18873" y="5316"/>
                  </a:lnTo>
                  <a:cubicBezTo>
                    <a:pt x="19459" y="5316"/>
                    <a:pt x="19940" y="4855"/>
                    <a:pt x="19940" y="4269"/>
                  </a:cubicBezTo>
                  <a:lnTo>
                    <a:pt x="19940" y="1047"/>
                  </a:lnTo>
                  <a:cubicBezTo>
                    <a:pt x="19940" y="461"/>
                    <a:pt x="19459" y="1"/>
                    <a:pt x="188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9"/>
            <p:cNvSpPr/>
            <p:nvPr/>
          </p:nvSpPr>
          <p:spPr>
            <a:xfrm>
              <a:off x="3762138" y="4050713"/>
              <a:ext cx="73775" cy="51325"/>
            </a:xfrm>
            <a:custGeom>
              <a:avLst/>
              <a:gdLst/>
              <a:ahLst/>
              <a:cxnLst/>
              <a:rect l="l" t="t" r="r" b="b"/>
              <a:pathLst>
                <a:path w="2951" h="2053" extrusionOk="0">
                  <a:moveTo>
                    <a:pt x="128" y="0"/>
                  </a:moveTo>
                  <a:cubicBezTo>
                    <a:pt x="86" y="0"/>
                    <a:pt x="44" y="1"/>
                    <a:pt x="1" y="2"/>
                  </a:cubicBezTo>
                  <a:cubicBezTo>
                    <a:pt x="1" y="2"/>
                    <a:pt x="879" y="1968"/>
                    <a:pt x="2951" y="2052"/>
                  </a:cubicBezTo>
                  <a:cubicBezTo>
                    <a:pt x="2951" y="2052"/>
                    <a:pt x="2951"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9"/>
            <p:cNvSpPr/>
            <p:nvPr/>
          </p:nvSpPr>
          <p:spPr>
            <a:xfrm>
              <a:off x="3831713" y="4053363"/>
              <a:ext cx="28275" cy="81100"/>
            </a:xfrm>
            <a:custGeom>
              <a:avLst/>
              <a:gdLst/>
              <a:ahLst/>
              <a:cxnLst/>
              <a:rect l="l" t="t" r="r" b="b"/>
              <a:pathLst>
                <a:path w="1131" h="3244" extrusionOk="0">
                  <a:moveTo>
                    <a:pt x="1109" y="0"/>
                  </a:moveTo>
                  <a:cubicBezTo>
                    <a:pt x="1067" y="21"/>
                    <a:pt x="1005" y="42"/>
                    <a:pt x="963" y="63"/>
                  </a:cubicBezTo>
                  <a:cubicBezTo>
                    <a:pt x="900" y="84"/>
                    <a:pt x="837" y="105"/>
                    <a:pt x="795" y="147"/>
                  </a:cubicBezTo>
                  <a:cubicBezTo>
                    <a:pt x="733" y="189"/>
                    <a:pt x="670" y="230"/>
                    <a:pt x="586" y="293"/>
                  </a:cubicBezTo>
                  <a:cubicBezTo>
                    <a:pt x="544" y="356"/>
                    <a:pt x="482" y="440"/>
                    <a:pt x="398" y="523"/>
                  </a:cubicBezTo>
                  <a:cubicBezTo>
                    <a:pt x="356" y="607"/>
                    <a:pt x="293" y="712"/>
                    <a:pt x="251" y="795"/>
                  </a:cubicBezTo>
                  <a:cubicBezTo>
                    <a:pt x="210" y="900"/>
                    <a:pt x="189" y="1005"/>
                    <a:pt x="147" y="1130"/>
                  </a:cubicBezTo>
                  <a:cubicBezTo>
                    <a:pt x="126" y="1235"/>
                    <a:pt x="84" y="1339"/>
                    <a:pt x="84" y="1465"/>
                  </a:cubicBezTo>
                  <a:cubicBezTo>
                    <a:pt x="0" y="2051"/>
                    <a:pt x="21" y="2658"/>
                    <a:pt x="126" y="3243"/>
                  </a:cubicBezTo>
                  <a:lnTo>
                    <a:pt x="147" y="3243"/>
                  </a:lnTo>
                  <a:cubicBezTo>
                    <a:pt x="147" y="3243"/>
                    <a:pt x="147" y="3013"/>
                    <a:pt x="168" y="2678"/>
                  </a:cubicBezTo>
                  <a:cubicBezTo>
                    <a:pt x="189" y="2532"/>
                    <a:pt x="210" y="2344"/>
                    <a:pt x="231" y="2134"/>
                  </a:cubicBezTo>
                  <a:cubicBezTo>
                    <a:pt x="272" y="1925"/>
                    <a:pt x="314" y="1716"/>
                    <a:pt x="377" y="1507"/>
                  </a:cubicBezTo>
                  <a:cubicBezTo>
                    <a:pt x="398" y="1402"/>
                    <a:pt x="440" y="1298"/>
                    <a:pt x="461" y="1214"/>
                  </a:cubicBezTo>
                  <a:cubicBezTo>
                    <a:pt x="503" y="1130"/>
                    <a:pt x="544" y="1046"/>
                    <a:pt x="586" y="963"/>
                  </a:cubicBezTo>
                  <a:cubicBezTo>
                    <a:pt x="628" y="858"/>
                    <a:pt x="670" y="774"/>
                    <a:pt x="712" y="691"/>
                  </a:cubicBezTo>
                  <a:cubicBezTo>
                    <a:pt x="754" y="628"/>
                    <a:pt x="775" y="544"/>
                    <a:pt x="816" y="481"/>
                  </a:cubicBezTo>
                  <a:lnTo>
                    <a:pt x="942" y="293"/>
                  </a:lnTo>
                  <a:cubicBezTo>
                    <a:pt x="963" y="251"/>
                    <a:pt x="1005" y="209"/>
                    <a:pt x="1026" y="168"/>
                  </a:cubicBezTo>
                  <a:cubicBezTo>
                    <a:pt x="1088" y="84"/>
                    <a:pt x="1130" y="42"/>
                    <a:pt x="1130" y="42"/>
                  </a:cubicBezTo>
                  <a:lnTo>
                    <a:pt x="1109" y="0"/>
                  </a:lnTo>
                  <a:close/>
                </a:path>
              </a:pathLst>
            </a:custGeom>
            <a:solidFill>
              <a:srgbClr val="A5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9"/>
            <p:cNvSpPr/>
            <p:nvPr/>
          </p:nvSpPr>
          <p:spPr>
            <a:xfrm>
              <a:off x="3706688" y="4094763"/>
              <a:ext cx="258950" cy="210475"/>
            </a:xfrm>
            <a:custGeom>
              <a:avLst/>
              <a:gdLst/>
              <a:ahLst/>
              <a:cxnLst/>
              <a:rect l="l" t="t" r="r" b="b"/>
              <a:pathLst>
                <a:path w="10358" h="8419" extrusionOk="0">
                  <a:moveTo>
                    <a:pt x="3320" y="1"/>
                  </a:moveTo>
                  <a:cubicBezTo>
                    <a:pt x="2754" y="1"/>
                    <a:pt x="2145" y="134"/>
                    <a:pt x="1612" y="583"/>
                  </a:cubicBezTo>
                  <a:cubicBezTo>
                    <a:pt x="314" y="1671"/>
                    <a:pt x="1" y="4224"/>
                    <a:pt x="775" y="5647"/>
                  </a:cubicBezTo>
                  <a:cubicBezTo>
                    <a:pt x="1393" y="6736"/>
                    <a:pt x="2225" y="8418"/>
                    <a:pt x="3714" y="8418"/>
                  </a:cubicBezTo>
                  <a:cubicBezTo>
                    <a:pt x="4141" y="8418"/>
                    <a:pt x="4623" y="8280"/>
                    <a:pt x="5169" y="7948"/>
                  </a:cubicBezTo>
                  <a:cubicBezTo>
                    <a:pt x="5717" y="8278"/>
                    <a:pt x="6199" y="8416"/>
                    <a:pt x="6626" y="8416"/>
                  </a:cubicBezTo>
                  <a:cubicBezTo>
                    <a:pt x="8123" y="8416"/>
                    <a:pt x="8944" y="6721"/>
                    <a:pt x="9563" y="5647"/>
                  </a:cubicBezTo>
                  <a:cubicBezTo>
                    <a:pt x="10358" y="4245"/>
                    <a:pt x="10044" y="1671"/>
                    <a:pt x="8726" y="583"/>
                  </a:cubicBezTo>
                  <a:cubicBezTo>
                    <a:pt x="8201" y="134"/>
                    <a:pt x="7597" y="1"/>
                    <a:pt x="7033" y="1"/>
                  </a:cubicBezTo>
                  <a:cubicBezTo>
                    <a:pt x="6202" y="1"/>
                    <a:pt x="5455" y="290"/>
                    <a:pt x="5169" y="290"/>
                  </a:cubicBezTo>
                  <a:cubicBezTo>
                    <a:pt x="4895" y="290"/>
                    <a:pt x="4153" y="1"/>
                    <a:pt x="33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9" name="Google Shape;1459;p9"/>
          <p:cNvGrpSpPr/>
          <p:nvPr/>
        </p:nvGrpSpPr>
        <p:grpSpPr>
          <a:xfrm>
            <a:off x="3868598" y="253427"/>
            <a:ext cx="775506" cy="829531"/>
            <a:chOff x="1992513" y="1111488"/>
            <a:chExt cx="600563" cy="642400"/>
          </a:xfrm>
        </p:grpSpPr>
        <p:grpSp>
          <p:nvGrpSpPr>
            <p:cNvPr id="1460" name="Google Shape;1460;p9"/>
            <p:cNvGrpSpPr/>
            <p:nvPr/>
          </p:nvGrpSpPr>
          <p:grpSpPr>
            <a:xfrm>
              <a:off x="1992525" y="1111488"/>
              <a:ext cx="600550" cy="642400"/>
              <a:chOff x="1992525" y="1111488"/>
              <a:chExt cx="600550" cy="642400"/>
            </a:xfrm>
          </p:grpSpPr>
          <p:sp>
            <p:nvSpPr>
              <p:cNvPr id="1461" name="Google Shape;1461;p9"/>
              <p:cNvSpPr/>
              <p:nvPr/>
            </p:nvSpPr>
            <p:spPr>
              <a:xfrm>
                <a:off x="2142150" y="1503813"/>
                <a:ext cx="300800" cy="215025"/>
              </a:xfrm>
              <a:custGeom>
                <a:avLst/>
                <a:gdLst/>
                <a:ahLst/>
                <a:cxnLst/>
                <a:rect l="l" t="t" r="r" b="b"/>
                <a:pathLst>
                  <a:path w="12032" h="8601" extrusionOk="0">
                    <a:moveTo>
                      <a:pt x="4059" y="1"/>
                    </a:moveTo>
                    <a:lnTo>
                      <a:pt x="4059" y="3265"/>
                    </a:lnTo>
                    <a:cubicBezTo>
                      <a:pt x="4059" y="7198"/>
                      <a:pt x="0" y="7240"/>
                      <a:pt x="0" y="7240"/>
                    </a:cubicBezTo>
                    <a:lnTo>
                      <a:pt x="6026" y="8600"/>
                    </a:lnTo>
                    <a:lnTo>
                      <a:pt x="12031" y="7240"/>
                    </a:lnTo>
                    <a:lnTo>
                      <a:pt x="12031" y="7240"/>
                    </a:lnTo>
                    <a:cubicBezTo>
                      <a:pt x="12031" y="7240"/>
                      <a:pt x="12024" y="7240"/>
                      <a:pt x="12011" y="7240"/>
                    </a:cubicBezTo>
                    <a:cubicBezTo>
                      <a:pt x="11703" y="7240"/>
                      <a:pt x="7993" y="7163"/>
                      <a:pt x="7993" y="3453"/>
                    </a:cubicBezTo>
                    <a:lnTo>
                      <a:pt x="7993" y="1"/>
                    </a:lnTo>
                    <a:close/>
                  </a:path>
                </a:pathLst>
              </a:custGeom>
              <a:solidFill>
                <a:srgbClr val="FAAF3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9"/>
              <p:cNvSpPr/>
              <p:nvPr/>
            </p:nvSpPr>
            <p:spPr>
              <a:xfrm>
                <a:off x="2121225" y="1684813"/>
                <a:ext cx="343175" cy="68550"/>
              </a:xfrm>
              <a:custGeom>
                <a:avLst/>
                <a:gdLst/>
                <a:ahLst/>
                <a:cxnLst/>
                <a:rect l="l" t="t" r="r" b="b"/>
                <a:pathLst>
                  <a:path w="13727" h="2742" extrusionOk="0">
                    <a:moveTo>
                      <a:pt x="0" y="0"/>
                    </a:moveTo>
                    <a:lnTo>
                      <a:pt x="0" y="2741"/>
                    </a:lnTo>
                    <a:lnTo>
                      <a:pt x="13726" y="2741"/>
                    </a:lnTo>
                    <a:lnTo>
                      <a:pt x="13726" y="0"/>
                    </a:lnTo>
                    <a:close/>
                  </a:path>
                </a:pathLst>
              </a:custGeom>
              <a:solidFill>
                <a:srgbClr val="F6921E"/>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9"/>
              <p:cNvSpPr/>
              <p:nvPr/>
            </p:nvSpPr>
            <p:spPr>
              <a:xfrm>
                <a:off x="1992525" y="1171788"/>
                <a:ext cx="151200" cy="306950"/>
              </a:xfrm>
              <a:custGeom>
                <a:avLst/>
                <a:gdLst/>
                <a:ahLst/>
                <a:cxnLst/>
                <a:rect l="l" t="t" r="r" b="b"/>
                <a:pathLst>
                  <a:path w="6048" h="12278" extrusionOk="0">
                    <a:moveTo>
                      <a:pt x="2897" y="1"/>
                    </a:moveTo>
                    <a:cubicBezTo>
                      <a:pt x="2719" y="1"/>
                      <a:pt x="2541" y="19"/>
                      <a:pt x="2365" y="58"/>
                    </a:cubicBezTo>
                    <a:cubicBezTo>
                      <a:pt x="1654" y="225"/>
                      <a:pt x="1089" y="706"/>
                      <a:pt x="817" y="1376"/>
                    </a:cubicBezTo>
                    <a:cubicBezTo>
                      <a:pt x="1" y="3071"/>
                      <a:pt x="189" y="6795"/>
                      <a:pt x="1717" y="9411"/>
                    </a:cubicBezTo>
                    <a:cubicBezTo>
                      <a:pt x="2721" y="11147"/>
                      <a:pt x="4186" y="12152"/>
                      <a:pt x="5943" y="12277"/>
                    </a:cubicBezTo>
                    <a:lnTo>
                      <a:pt x="6048" y="11022"/>
                    </a:lnTo>
                    <a:cubicBezTo>
                      <a:pt x="4709" y="10917"/>
                      <a:pt x="3621" y="10164"/>
                      <a:pt x="2805" y="8762"/>
                    </a:cubicBezTo>
                    <a:cubicBezTo>
                      <a:pt x="1445" y="6419"/>
                      <a:pt x="1382" y="3134"/>
                      <a:pt x="1968" y="1920"/>
                    </a:cubicBezTo>
                    <a:cubicBezTo>
                      <a:pt x="2072" y="1606"/>
                      <a:pt x="2323" y="1355"/>
                      <a:pt x="2658" y="1271"/>
                    </a:cubicBezTo>
                    <a:cubicBezTo>
                      <a:pt x="2738" y="1253"/>
                      <a:pt x="2822" y="1245"/>
                      <a:pt x="2908" y="1245"/>
                    </a:cubicBezTo>
                    <a:cubicBezTo>
                      <a:pt x="3734" y="1245"/>
                      <a:pt x="4830" y="1992"/>
                      <a:pt x="5190" y="2276"/>
                    </a:cubicBezTo>
                    <a:lnTo>
                      <a:pt x="5985" y="1292"/>
                    </a:lnTo>
                    <a:cubicBezTo>
                      <a:pt x="5780" y="1143"/>
                      <a:pt x="4334" y="1"/>
                      <a:pt x="2897" y="1"/>
                    </a:cubicBezTo>
                    <a:close/>
                  </a:path>
                </a:pathLst>
              </a:custGeom>
              <a:solidFill>
                <a:srgbClr val="FBED2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9"/>
              <p:cNvSpPr/>
              <p:nvPr/>
            </p:nvSpPr>
            <p:spPr>
              <a:xfrm>
                <a:off x="2441875" y="1171663"/>
                <a:ext cx="150675" cy="307075"/>
              </a:xfrm>
              <a:custGeom>
                <a:avLst/>
                <a:gdLst/>
                <a:ahLst/>
                <a:cxnLst/>
                <a:rect l="l" t="t" r="r" b="b"/>
                <a:pathLst>
                  <a:path w="6027" h="12283" extrusionOk="0">
                    <a:moveTo>
                      <a:pt x="3130" y="0"/>
                    </a:moveTo>
                    <a:cubicBezTo>
                      <a:pt x="1697" y="0"/>
                      <a:pt x="248" y="1149"/>
                      <a:pt x="63" y="1297"/>
                    </a:cubicBezTo>
                    <a:lnTo>
                      <a:pt x="858" y="2281"/>
                    </a:lnTo>
                    <a:cubicBezTo>
                      <a:pt x="1217" y="1978"/>
                      <a:pt x="2310" y="1250"/>
                      <a:pt x="3150" y="1250"/>
                    </a:cubicBezTo>
                    <a:cubicBezTo>
                      <a:pt x="3240" y="1250"/>
                      <a:pt x="3328" y="1258"/>
                      <a:pt x="3411" y="1276"/>
                    </a:cubicBezTo>
                    <a:cubicBezTo>
                      <a:pt x="3725" y="1360"/>
                      <a:pt x="3997" y="1611"/>
                      <a:pt x="4101" y="1904"/>
                    </a:cubicBezTo>
                    <a:cubicBezTo>
                      <a:pt x="4666" y="3139"/>
                      <a:pt x="4624" y="6424"/>
                      <a:pt x="3243" y="8767"/>
                    </a:cubicBezTo>
                    <a:cubicBezTo>
                      <a:pt x="2427" y="10169"/>
                      <a:pt x="1339" y="10922"/>
                      <a:pt x="0" y="11027"/>
                    </a:cubicBezTo>
                    <a:lnTo>
                      <a:pt x="105" y="12282"/>
                    </a:lnTo>
                    <a:cubicBezTo>
                      <a:pt x="1863" y="12157"/>
                      <a:pt x="3327" y="11173"/>
                      <a:pt x="4332" y="9395"/>
                    </a:cubicBezTo>
                    <a:cubicBezTo>
                      <a:pt x="5859" y="6800"/>
                      <a:pt x="6026" y="3076"/>
                      <a:pt x="5231" y="1381"/>
                    </a:cubicBezTo>
                    <a:cubicBezTo>
                      <a:pt x="4959" y="711"/>
                      <a:pt x="4394" y="230"/>
                      <a:pt x="3683" y="63"/>
                    </a:cubicBezTo>
                    <a:cubicBezTo>
                      <a:pt x="3501" y="20"/>
                      <a:pt x="3315" y="0"/>
                      <a:pt x="3130" y="0"/>
                    </a:cubicBezTo>
                    <a:close/>
                  </a:path>
                </a:pathLst>
              </a:custGeom>
              <a:solidFill>
                <a:srgbClr val="FBED2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9"/>
              <p:cNvSpPr/>
              <p:nvPr/>
            </p:nvSpPr>
            <p:spPr>
              <a:xfrm>
                <a:off x="2086175" y="1128763"/>
                <a:ext cx="413250" cy="466625"/>
              </a:xfrm>
              <a:custGeom>
                <a:avLst/>
                <a:gdLst/>
                <a:ahLst/>
                <a:cxnLst/>
                <a:rect l="l" t="t" r="r" b="b"/>
                <a:pathLst>
                  <a:path w="16530" h="18665" extrusionOk="0">
                    <a:moveTo>
                      <a:pt x="0" y="0"/>
                    </a:moveTo>
                    <a:cubicBezTo>
                      <a:pt x="0" y="0"/>
                      <a:pt x="2260" y="4122"/>
                      <a:pt x="1486" y="8642"/>
                    </a:cubicBezTo>
                    <a:cubicBezTo>
                      <a:pt x="712" y="13140"/>
                      <a:pt x="2114" y="18664"/>
                      <a:pt x="8286" y="18664"/>
                    </a:cubicBezTo>
                    <a:cubicBezTo>
                      <a:pt x="14438" y="18664"/>
                      <a:pt x="15839" y="13161"/>
                      <a:pt x="15065" y="8642"/>
                    </a:cubicBezTo>
                    <a:cubicBezTo>
                      <a:pt x="14291" y="4101"/>
                      <a:pt x="16530" y="0"/>
                      <a:pt x="16530" y="0"/>
                    </a:cubicBezTo>
                    <a:close/>
                  </a:path>
                </a:pathLst>
              </a:custGeom>
              <a:solidFill>
                <a:srgbClr val="FBED2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9"/>
              <p:cNvSpPr/>
              <p:nvPr/>
            </p:nvSpPr>
            <p:spPr>
              <a:xfrm>
                <a:off x="2074150" y="1111488"/>
                <a:ext cx="437325" cy="35075"/>
              </a:xfrm>
              <a:custGeom>
                <a:avLst/>
                <a:gdLst/>
                <a:ahLst/>
                <a:cxnLst/>
                <a:rect l="l" t="t" r="r" b="b"/>
                <a:pathLst>
                  <a:path w="17493" h="1403" extrusionOk="0">
                    <a:moveTo>
                      <a:pt x="0" y="1"/>
                    </a:moveTo>
                    <a:lnTo>
                      <a:pt x="0" y="1403"/>
                    </a:lnTo>
                    <a:lnTo>
                      <a:pt x="17492" y="1403"/>
                    </a:lnTo>
                    <a:lnTo>
                      <a:pt x="17492" y="1"/>
                    </a:lnTo>
                    <a:close/>
                  </a:path>
                </a:pathLst>
              </a:custGeom>
              <a:solidFill>
                <a:srgbClr val="F6921E"/>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9"/>
              <p:cNvSpPr/>
              <p:nvPr/>
            </p:nvSpPr>
            <p:spPr>
              <a:xfrm>
                <a:off x="2291225" y="1589613"/>
                <a:ext cx="151200" cy="95225"/>
              </a:xfrm>
              <a:custGeom>
                <a:avLst/>
                <a:gdLst/>
                <a:ahLst/>
                <a:cxnLst/>
                <a:rect l="l" t="t" r="r" b="b"/>
                <a:pathLst>
                  <a:path w="6048" h="3809" extrusionOk="0">
                    <a:moveTo>
                      <a:pt x="2030" y="0"/>
                    </a:moveTo>
                    <a:cubicBezTo>
                      <a:pt x="1381" y="167"/>
                      <a:pt x="733" y="230"/>
                      <a:pt x="63" y="230"/>
                    </a:cubicBezTo>
                    <a:lnTo>
                      <a:pt x="0" y="230"/>
                    </a:lnTo>
                    <a:lnTo>
                      <a:pt x="0" y="3808"/>
                    </a:lnTo>
                    <a:lnTo>
                      <a:pt x="6047" y="3808"/>
                    </a:lnTo>
                    <a:cubicBezTo>
                      <a:pt x="5587" y="3808"/>
                      <a:pt x="2030" y="3641"/>
                      <a:pt x="2030" y="0"/>
                    </a:cubicBezTo>
                    <a:close/>
                  </a:path>
                </a:pathLst>
              </a:custGeom>
              <a:solidFill>
                <a:srgbClr val="FAAF3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9"/>
              <p:cNvSpPr/>
              <p:nvPr/>
            </p:nvSpPr>
            <p:spPr>
              <a:xfrm>
                <a:off x="2291225" y="1684813"/>
                <a:ext cx="173175" cy="69075"/>
              </a:xfrm>
              <a:custGeom>
                <a:avLst/>
                <a:gdLst/>
                <a:ahLst/>
                <a:cxnLst/>
                <a:rect l="l" t="t" r="r" b="b"/>
                <a:pathLst>
                  <a:path w="6927" h="2763" extrusionOk="0">
                    <a:moveTo>
                      <a:pt x="0" y="0"/>
                    </a:moveTo>
                    <a:lnTo>
                      <a:pt x="0" y="1360"/>
                    </a:lnTo>
                    <a:lnTo>
                      <a:pt x="0" y="2762"/>
                    </a:lnTo>
                    <a:lnTo>
                      <a:pt x="6926" y="2762"/>
                    </a:lnTo>
                    <a:lnTo>
                      <a:pt x="6926" y="0"/>
                    </a:lnTo>
                    <a:close/>
                  </a:path>
                </a:pathLst>
              </a:custGeom>
              <a:solidFill>
                <a:srgbClr val="F6921E"/>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9"/>
              <p:cNvSpPr/>
              <p:nvPr/>
            </p:nvSpPr>
            <p:spPr>
              <a:xfrm>
                <a:off x="2291225" y="1146538"/>
                <a:ext cx="301850" cy="448850"/>
              </a:xfrm>
              <a:custGeom>
                <a:avLst/>
                <a:gdLst/>
                <a:ahLst/>
                <a:cxnLst/>
                <a:rect l="l" t="t" r="r" b="b"/>
                <a:pathLst>
                  <a:path w="12074" h="17954" extrusionOk="0">
                    <a:moveTo>
                      <a:pt x="9209" y="2257"/>
                    </a:moveTo>
                    <a:cubicBezTo>
                      <a:pt x="9295" y="2257"/>
                      <a:pt x="9378" y="2265"/>
                      <a:pt x="9458" y="2281"/>
                    </a:cubicBezTo>
                    <a:cubicBezTo>
                      <a:pt x="9772" y="2365"/>
                      <a:pt x="10023" y="2616"/>
                      <a:pt x="10148" y="2930"/>
                    </a:cubicBezTo>
                    <a:cubicBezTo>
                      <a:pt x="10713" y="4144"/>
                      <a:pt x="10671" y="7408"/>
                      <a:pt x="9290" y="9772"/>
                    </a:cubicBezTo>
                    <a:cubicBezTo>
                      <a:pt x="8663" y="10839"/>
                      <a:pt x="7868" y="11551"/>
                      <a:pt x="6926" y="11843"/>
                    </a:cubicBezTo>
                    <a:cubicBezTo>
                      <a:pt x="7114" y="10546"/>
                      <a:pt x="7093" y="9228"/>
                      <a:pt x="6863" y="7931"/>
                    </a:cubicBezTo>
                    <a:cubicBezTo>
                      <a:pt x="6612" y="6361"/>
                      <a:pt x="6654" y="4771"/>
                      <a:pt x="6989" y="3223"/>
                    </a:cubicBezTo>
                    <a:cubicBezTo>
                      <a:pt x="7404" y="2902"/>
                      <a:pt x="8416" y="2257"/>
                      <a:pt x="9209" y="2257"/>
                    </a:cubicBezTo>
                    <a:close/>
                    <a:moveTo>
                      <a:pt x="0" y="1"/>
                    </a:moveTo>
                    <a:lnTo>
                      <a:pt x="0" y="17953"/>
                    </a:lnTo>
                    <a:lnTo>
                      <a:pt x="63" y="17953"/>
                    </a:lnTo>
                    <a:cubicBezTo>
                      <a:pt x="733" y="17953"/>
                      <a:pt x="1381" y="17890"/>
                      <a:pt x="2030" y="17744"/>
                    </a:cubicBezTo>
                    <a:cubicBezTo>
                      <a:pt x="4562" y="17137"/>
                      <a:pt x="5984" y="15380"/>
                      <a:pt x="6633" y="13224"/>
                    </a:cubicBezTo>
                    <a:cubicBezTo>
                      <a:pt x="8161" y="12952"/>
                      <a:pt x="9437" y="11990"/>
                      <a:pt x="10378" y="10400"/>
                    </a:cubicBezTo>
                    <a:cubicBezTo>
                      <a:pt x="11906" y="7805"/>
                      <a:pt x="12073" y="4081"/>
                      <a:pt x="11278" y="2386"/>
                    </a:cubicBezTo>
                    <a:cubicBezTo>
                      <a:pt x="11006" y="1716"/>
                      <a:pt x="10420" y="1235"/>
                      <a:pt x="9730" y="1068"/>
                    </a:cubicBezTo>
                    <a:cubicBezTo>
                      <a:pt x="9541" y="1023"/>
                      <a:pt x="9352" y="1003"/>
                      <a:pt x="9163" y="1003"/>
                    </a:cubicBezTo>
                    <a:cubicBezTo>
                      <a:pt x="8555" y="1003"/>
                      <a:pt x="7955" y="1210"/>
                      <a:pt x="7428" y="1465"/>
                    </a:cubicBezTo>
                    <a:cubicBezTo>
                      <a:pt x="7637" y="859"/>
                      <a:pt x="7826" y="356"/>
                      <a:pt x="7993" y="1"/>
                    </a:cubicBezTo>
                    <a:close/>
                  </a:path>
                </a:pathLst>
              </a:custGeom>
              <a:solidFill>
                <a:srgbClr val="FBED2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9"/>
              <p:cNvSpPr/>
              <p:nvPr/>
            </p:nvSpPr>
            <p:spPr>
              <a:xfrm>
                <a:off x="2291225" y="1111488"/>
                <a:ext cx="220250" cy="35075"/>
              </a:xfrm>
              <a:custGeom>
                <a:avLst/>
                <a:gdLst/>
                <a:ahLst/>
                <a:cxnLst/>
                <a:rect l="l" t="t" r="r" b="b"/>
                <a:pathLst>
                  <a:path w="8810" h="1403" extrusionOk="0">
                    <a:moveTo>
                      <a:pt x="0" y="1"/>
                    </a:moveTo>
                    <a:lnTo>
                      <a:pt x="0" y="691"/>
                    </a:lnTo>
                    <a:lnTo>
                      <a:pt x="0" y="1403"/>
                    </a:lnTo>
                    <a:lnTo>
                      <a:pt x="8809" y="1403"/>
                    </a:lnTo>
                    <a:lnTo>
                      <a:pt x="8809" y="1"/>
                    </a:lnTo>
                    <a:close/>
                  </a:path>
                </a:pathLst>
              </a:custGeom>
              <a:solidFill>
                <a:srgbClr val="F6921E"/>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1" name="Google Shape;1471;p9"/>
            <p:cNvSpPr/>
            <p:nvPr/>
          </p:nvSpPr>
          <p:spPr>
            <a:xfrm>
              <a:off x="2142138" y="1503813"/>
              <a:ext cx="300800" cy="215025"/>
            </a:xfrm>
            <a:custGeom>
              <a:avLst/>
              <a:gdLst/>
              <a:ahLst/>
              <a:cxnLst/>
              <a:rect l="l" t="t" r="r" b="b"/>
              <a:pathLst>
                <a:path w="12032" h="8601" extrusionOk="0">
                  <a:moveTo>
                    <a:pt x="4059" y="1"/>
                  </a:moveTo>
                  <a:lnTo>
                    <a:pt x="4059" y="3265"/>
                  </a:lnTo>
                  <a:cubicBezTo>
                    <a:pt x="4059" y="7198"/>
                    <a:pt x="0" y="7240"/>
                    <a:pt x="0" y="7240"/>
                  </a:cubicBezTo>
                  <a:lnTo>
                    <a:pt x="6026" y="8600"/>
                  </a:lnTo>
                  <a:lnTo>
                    <a:pt x="12031" y="7240"/>
                  </a:lnTo>
                  <a:lnTo>
                    <a:pt x="12031" y="7240"/>
                  </a:lnTo>
                  <a:cubicBezTo>
                    <a:pt x="12031" y="7240"/>
                    <a:pt x="12024" y="7240"/>
                    <a:pt x="12011" y="7240"/>
                  </a:cubicBezTo>
                  <a:cubicBezTo>
                    <a:pt x="11703" y="7240"/>
                    <a:pt x="7993" y="7163"/>
                    <a:pt x="7993" y="3453"/>
                  </a:cubicBezTo>
                  <a:lnTo>
                    <a:pt x="79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9"/>
            <p:cNvSpPr/>
            <p:nvPr/>
          </p:nvSpPr>
          <p:spPr>
            <a:xfrm>
              <a:off x="2121213" y="1684813"/>
              <a:ext cx="343175" cy="68550"/>
            </a:xfrm>
            <a:custGeom>
              <a:avLst/>
              <a:gdLst/>
              <a:ahLst/>
              <a:cxnLst/>
              <a:rect l="l" t="t" r="r" b="b"/>
              <a:pathLst>
                <a:path w="13727" h="2742" extrusionOk="0">
                  <a:moveTo>
                    <a:pt x="0" y="0"/>
                  </a:moveTo>
                  <a:lnTo>
                    <a:pt x="0" y="2741"/>
                  </a:lnTo>
                  <a:lnTo>
                    <a:pt x="13726" y="2741"/>
                  </a:lnTo>
                  <a:lnTo>
                    <a:pt x="137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9"/>
            <p:cNvSpPr/>
            <p:nvPr/>
          </p:nvSpPr>
          <p:spPr>
            <a:xfrm>
              <a:off x="1992513" y="1171788"/>
              <a:ext cx="151200" cy="306950"/>
            </a:xfrm>
            <a:custGeom>
              <a:avLst/>
              <a:gdLst/>
              <a:ahLst/>
              <a:cxnLst/>
              <a:rect l="l" t="t" r="r" b="b"/>
              <a:pathLst>
                <a:path w="6048" h="12278" extrusionOk="0">
                  <a:moveTo>
                    <a:pt x="2897" y="1"/>
                  </a:moveTo>
                  <a:cubicBezTo>
                    <a:pt x="2719" y="1"/>
                    <a:pt x="2541" y="19"/>
                    <a:pt x="2365" y="58"/>
                  </a:cubicBezTo>
                  <a:cubicBezTo>
                    <a:pt x="1654" y="225"/>
                    <a:pt x="1089" y="706"/>
                    <a:pt x="817" y="1376"/>
                  </a:cubicBezTo>
                  <a:cubicBezTo>
                    <a:pt x="1" y="3071"/>
                    <a:pt x="189" y="6795"/>
                    <a:pt x="1717" y="9411"/>
                  </a:cubicBezTo>
                  <a:cubicBezTo>
                    <a:pt x="2721" y="11147"/>
                    <a:pt x="4186" y="12152"/>
                    <a:pt x="5943" y="12277"/>
                  </a:cubicBezTo>
                  <a:lnTo>
                    <a:pt x="6048" y="11022"/>
                  </a:lnTo>
                  <a:cubicBezTo>
                    <a:pt x="4709" y="10917"/>
                    <a:pt x="3621" y="10164"/>
                    <a:pt x="2805" y="8762"/>
                  </a:cubicBezTo>
                  <a:cubicBezTo>
                    <a:pt x="1445" y="6419"/>
                    <a:pt x="1382" y="3134"/>
                    <a:pt x="1968" y="1920"/>
                  </a:cubicBezTo>
                  <a:cubicBezTo>
                    <a:pt x="2072" y="1606"/>
                    <a:pt x="2323" y="1355"/>
                    <a:pt x="2658" y="1271"/>
                  </a:cubicBezTo>
                  <a:cubicBezTo>
                    <a:pt x="2738" y="1253"/>
                    <a:pt x="2822" y="1245"/>
                    <a:pt x="2908" y="1245"/>
                  </a:cubicBezTo>
                  <a:cubicBezTo>
                    <a:pt x="3734" y="1245"/>
                    <a:pt x="4830" y="1992"/>
                    <a:pt x="5190" y="2276"/>
                  </a:cubicBezTo>
                  <a:lnTo>
                    <a:pt x="5985" y="1292"/>
                  </a:lnTo>
                  <a:cubicBezTo>
                    <a:pt x="5780" y="1143"/>
                    <a:pt x="4334" y="1"/>
                    <a:pt x="28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9"/>
            <p:cNvSpPr/>
            <p:nvPr/>
          </p:nvSpPr>
          <p:spPr>
            <a:xfrm>
              <a:off x="2441863" y="1171663"/>
              <a:ext cx="150675" cy="307075"/>
            </a:xfrm>
            <a:custGeom>
              <a:avLst/>
              <a:gdLst/>
              <a:ahLst/>
              <a:cxnLst/>
              <a:rect l="l" t="t" r="r" b="b"/>
              <a:pathLst>
                <a:path w="6027" h="12283" extrusionOk="0">
                  <a:moveTo>
                    <a:pt x="3130" y="0"/>
                  </a:moveTo>
                  <a:cubicBezTo>
                    <a:pt x="1697" y="0"/>
                    <a:pt x="248" y="1149"/>
                    <a:pt x="63" y="1297"/>
                  </a:cubicBezTo>
                  <a:lnTo>
                    <a:pt x="858" y="2281"/>
                  </a:lnTo>
                  <a:cubicBezTo>
                    <a:pt x="1217" y="1978"/>
                    <a:pt x="2310" y="1250"/>
                    <a:pt x="3150" y="1250"/>
                  </a:cubicBezTo>
                  <a:cubicBezTo>
                    <a:pt x="3240" y="1250"/>
                    <a:pt x="3328" y="1258"/>
                    <a:pt x="3411" y="1276"/>
                  </a:cubicBezTo>
                  <a:cubicBezTo>
                    <a:pt x="3725" y="1360"/>
                    <a:pt x="3997" y="1611"/>
                    <a:pt x="4101" y="1904"/>
                  </a:cubicBezTo>
                  <a:cubicBezTo>
                    <a:pt x="4666" y="3139"/>
                    <a:pt x="4624" y="6424"/>
                    <a:pt x="3243" y="8767"/>
                  </a:cubicBezTo>
                  <a:cubicBezTo>
                    <a:pt x="2427" y="10169"/>
                    <a:pt x="1339" y="10922"/>
                    <a:pt x="0" y="11027"/>
                  </a:cubicBezTo>
                  <a:lnTo>
                    <a:pt x="105" y="12282"/>
                  </a:lnTo>
                  <a:cubicBezTo>
                    <a:pt x="1863" y="12157"/>
                    <a:pt x="3327" y="11173"/>
                    <a:pt x="4332" y="9395"/>
                  </a:cubicBezTo>
                  <a:cubicBezTo>
                    <a:pt x="5859" y="6800"/>
                    <a:pt x="6026" y="3076"/>
                    <a:pt x="5231" y="1381"/>
                  </a:cubicBezTo>
                  <a:cubicBezTo>
                    <a:pt x="4959" y="711"/>
                    <a:pt x="4394" y="230"/>
                    <a:pt x="3683" y="63"/>
                  </a:cubicBezTo>
                  <a:cubicBezTo>
                    <a:pt x="3501" y="20"/>
                    <a:pt x="3315" y="0"/>
                    <a:pt x="3130" y="0"/>
                  </a:cubicBezTo>
                  <a:close/>
                </a:path>
              </a:pathLst>
            </a:custGeom>
            <a:solidFill>
              <a:srgbClr val="FBED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9"/>
            <p:cNvSpPr/>
            <p:nvPr/>
          </p:nvSpPr>
          <p:spPr>
            <a:xfrm>
              <a:off x="2086163" y="1128763"/>
              <a:ext cx="413250" cy="466625"/>
            </a:xfrm>
            <a:custGeom>
              <a:avLst/>
              <a:gdLst/>
              <a:ahLst/>
              <a:cxnLst/>
              <a:rect l="l" t="t" r="r" b="b"/>
              <a:pathLst>
                <a:path w="16530" h="18665" extrusionOk="0">
                  <a:moveTo>
                    <a:pt x="0" y="0"/>
                  </a:moveTo>
                  <a:cubicBezTo>
                    <a:pt x="0" y="0"/>
                    <a:pt x="2260" y="4122"/>
                    <a:pt x="1486" y="8642"/>
                  </a:cubicBezTo>
                  <a:cubicBezTo>
                    <a:pt x="712" y="13140"/>
                    <a:pt x="2114" y="18664"/>
                    <a:pt x="8286" y="18664"/>
                  </a:cubicBezTo>
                  <a:cubicBezTo>
                    <a:pt x="14438" y="18664"/>
                    <a:pt x="15839" y="13161"/>
                    <a:pt x="15065" y="8642"/>
                  </a:cubicBezTo>
                  <a:cubicBezTo>
                    <a:pt x="14291" y="4101"/>
                    <a:pt x="16530" y="0"/>
                    <a:pt x="165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9"/>
            <p:cNvSpPr/>
            <p:nvPr/>
          </p:nvSpPr>
          <p:spPr>
            <a:xfrm>
              <a:off x="2074138" y="1111488"/>
              <a:ext cx="437325" cy="35075"/>
            </a:xfrm>
            <a:custGeom>
              <a:avLst/>
              <a:gdLst/>
              <a:ahLst/>
              <a:cxnLst/>
              <a:rect l="l" t="t" r="r" b="b"/>
              <a:pathLst>
                <a:path w="17493" h="1403" extrusionOk="0">
                  <a:moveTo>
                    <a:pt x="0" y="1"/>
                  </a:moveTo>
                  <a:lnTo>
                    <a:pt x="0" y="1403"/>
                  </a:lnTo>
                  <a:lnTo>
                    <a:pt x="17492" y="1403"/>
                  </a:lnTo>
                  <a:lnTo>
                    <a:pt x="174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9"/>
            <p:cNvSpPr/>
            <p:nvPr/>
          </p:nvSpPr>
          <p:spPr>
            <a:xfrm>
              <a:off x="2291213" y="1589613"/>
              <a:ext cx="151200" cy="95225"/>
            </a:xfrm>
            <a:custGeom>
              <a:avLst/>
              <a:gdLst/>
              <a:ahLst/>
              <a:cxnLst/>
              <a:rect l="l" t="t" r="r" b="b"/>
              <a:pathLst>
                <a:path w="6048" h="3809" extrusionOk="0">
                  <a:moveTo>
                    <a:pt x="2030" y="0"/>
                  </a:moveTo>
                  <a:cubicBezTo>
                    <a:pt x="1381" y="167"/>
                    <a:pt x="733" y="230"/>
                    <a:pt x="63" y="230"/>
                  </a:cubicBezTo>
                  <a:lnTo>
                    <a:pt x="0" y="230"/>
                  </a:lnTo>
                  <a:lnTo>
                    <a:pt x="0" y="3808"/>
                  </a:lnTo>
                  <a:lnTo>
                    <a:pt x="6047" y="3808"/>
                  </a:lnTo>
                  <a:cubicBezTo>
                    <a:pt x="5587" y="3808"/>
                    <a:pt x="2030" y="3641"/>
                    <a:pt x="20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9"/>
            <p:cNvSpPr/>
            <p:nvPr/>
          </p:nvSpPr>
          <p:spPr>
            <a:xfrm>
              <a:off x="2291213" y="1684813"/>
              <a:ext cx="173175" cy="69075"/>
            </a:xfrm>
            <a:custGeom>
              <a:avLst/>
              <a:gdLst/>
              <a:ahLst/>
              <a:cxnLst/>
              <a:rect l="l" t="t" r="r" b="b"/>
              <a:pathLst>
                <a:path w="6927" h="2763" extrusionOk="0">
                  <a:moveTo>
                    <a:pt x="0" y="0"/>
                  </a:moveTo>
                  <a:lnTo>
                    <a:pt x="0" y="1360"/>
                  </a:lnTo>
                  <a:lnTo>
                    <a:pt x="0" y="2762"/>
                  </a:lnTo>
                  <a:lnTo>
                    <a:pt x="6926" y="2762"/>
                  </a:lnTo>
                  <a:lnTo>
                    <a:pt x="69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9"/>
            <p:cNvSpPr/>
            <p:nvPr/>
          </p:nvSpPr>
          <p:spPr>
            <a:xfrm>
              <a:off x="2291213" y="1146538"/>
              <a:ext cx="301850" cy="448850"/>
            </a:xfrm>
            <a:custGeom>
              <a:avLst/>
              <a:gdLst/>
              <a:ahLst/>
              <a:cxnLst/>
              <a:rect l="l" t="t" r="r" b="b"/>
              <a:pathLst>
                <a:path w="12074" h="17954" extrusionOk="0">
                  <a:moveTo>
                    <a:pt x="9209" y="2257"/>
                  </a:moveTo>
                  <a:cubicBezTo>
                    <a:pt x="9295" y="2257"/>
                    <a:pt x="9378" y="2265"/>
                    <a:pt x="9458" y="2281"/>
                  </a:cubicBezTo>
                  <a:cubicBezTo>
                    <a:pt x="9772" y="2365"/>
                    <a:pt x="10023" y="2616"/>
                    <a:pt x="10148" y="2930"/>
                  </a:cubicBezTo>
                  <a:cubicBezTo>
                    <a:pt x="10713" y="4144"/>
                    <a:pt x="10671" y="7408"/>
                    <a:pt x="9290" y="9772"/>
                  </a:cubicBezTo>
                  <a:cubicBezTo>
                    <a:pt x="8663" y="10839"/>
                    <a:pt x="7868" y="11551"/>
                    <a:pt x="6926" y="11843"/>
                  </a:cubicBezTo>
                  <a:cubicBezTo>
                    <a:pt x="7114" y="10546"/>
                    <a:pt x="7093" y="9228"/>
                    <a:pt x="6863" y="7931"/>
                  </a:cubicBezTo>
                  <a:cubicBezTo>
                    <a:pt x="6612" y="6361"/>
                    <a:pt x="6654" y="4771"/>
                    <a:pt x="6989" y="3223"/>
                  </a:cubicBezTo>
                  <a:cubicBezTo>
                    <a:pt x="7404" y="2902"/>
                    <a:pt x="8416" y="2257"/>
                    <a:pt x="9209" y="2257"/>
                  </a:cubicBezTo>
                  <a:close/>
                  <a:moveTo>
                    <a:pt x="0" y="1"/>
                  </a:moveTo>
                  <a:lnTo>
                    <a:pt x="0" y="17953"/>
                  </a:lnTo>
                  <a:lnTo>
                    <a:pt x="63" y="17953"/>
                  </a:lnTo>
                  <a:cubicBezTo>
                    <a:pt x="733" y="17953"/>
                    <a:pt x="1381" y="17890"/>
                    <a:pt x="2030" y="17744"/>
                  </a:cubicBezTo>
                  <a:cubicBezTo>
                    <a:pt x="4562" y="17137"/>
                    <a:pt x="5984" y="15380"/>
                    <a:pt x="6633" y="13224"/>
                  </a:cubicBezTo>
                  <a:cubicBezTo>
                    <a:pt x="8161" y="12952"/>
                    <a:pt x="9437" y="11990"/>
                    <a:pt x="10378" y="10400"/>
                  </a:cubicBezTo>
                  <a:cubicBezTo>
                    <a:pt x="11906" y="7805"/>
                    <a:pt x="12073" y="4081"/>
                    <a:pt x="11278" y="2386"/>
                  </a:cubicBezTo>
                  <a:cubicBezTo>
                    <a:pt x="11006" y="1716"/>
                    <a:pt x="10420" y="1235"/>
                    <a:pt x="9730" y="1068"/>
                  </a:cubicBezTo>
                  <a:cubicBezTo>
                    <a:pt x="9541" y="1023"/>
                    <a:pt x="9352" y="1003"/>
                    <a:pt x="9163" y="1003"/>
                  </a:cubicBezTo>
                  <a:cubicBezTo>
                    <a:pt x="8555" y="1003"/>
                    <a:pt x="7955" y="1210"/>
                    <a:pt x="7428" y="1465"/>
                  </a:cubicBezTo>
                  <a:cubicBezTo>
                    <a:pt x="7637" y="859"/>
                    <a:pt x="7826" y="356"/>
                    <a:pt x="79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9"/>
            <p:cNvSpPr/>
            <p:nvPr/>
          </p:nvSpPr>
          <p:spPr>
            <a:xfrm>
              <a:off x="2291213" y="1111488"/>
              <a:ext cx="220250" cy="35075"/>
            </a:xfrm>
            <a:custGeom>
              <a:avLst/>
              <a:gdLst/>
              <a:ahLst/>
              <a:cxnLst/>
              <a:rect l="l" t="t" r="r" b="b"/>
              <a:pathLst>
                <a:path w="8810" h="1403" extrusionOk="0">
                  <a:moveTo>
                    <a:pt x="0" y="1"/>
                  </a:moveTo>
                  <a:lnTo>
                    <a:pt x="0" y="691"/>
                  </a:lnTo>
                  <a:lnTo>
                    <a:pt x="0" y="1403"/>
                  </a:lnTo>
                  <a:lnTo>
                    <a:pt x="8809" y="1403"/>
                  </a:lnTo>
                  <a:lnTo>
                    <a:pt x="88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1" name="Google Shape;1481;p9"/>
          <p:cNvGrpSpPr/>
          <p:nvPr/>
        </p:nvGrpSpPr>
        <p:grpSpPr>
          <a:xfrm rot="1744440">
            <a:off x="66116" y="2311107"/>
            <a:ext cx="779518" cy="474203"/>
            <a:chOff x="1737788" y="3102388"/>
            <a:chExt cx="603663" cy="367225"/>
          </a:xfrm>
        </p:grpSpPr>
        <p:grpSp>
          <p:nvGrpSpPr>
            <p:cNvPr id="1482" name="Google Shape;1482;p9"/>
            <p:cNvGrpSpPr/>
            <p:nvPr/>
          </p:nvGrpSpPr>
          <p:grpSpPr>
            <a:xfrm>
              <a:off x="1737800" y="3102388"/>
              <a:ext cx="603650" cy="367225"/>
              <a:chOff x="1737800" y="3102388"/>
              <a:chExt cx="603650" cy="367225"/>
            </a:xfrm>
          </p:grpSpPr>
          <p:sp>
            <p:nvSpPr>
              <p:cNvPr id="1483" name="Google Shape;1483;p9"/>
              <p:cNvSpPr/>
              <p:nvPr/>
            </p:nvSpPr>
            <p:spPr>
              <a:xfrm>
                <a:off x="1825150" y="3208038"/>
                <a:ext cx="434700" cy="261575"/>
              </a:xfrm>
              <a:custGeom>
                <a:avLst/>
                <a:gdLst/>
                <a:ahLst/>
                <a:cxnLst/>
                <a:rect l="l" t="t" r="r" b="b"/>
                <a:pathLst>
                  <a:path w="17388" h="10463" extrusionOk="0">
                    <a:moveTo>
                      <a:pt x="0" y="1"/>
                    </a:moveTo>
                    <a:lnTo>
                      <a:pt x="0" y="6822"/>
                    </a:lnTo>
                    <a:cubicBezTo>
                      <a:pt x="0" y="6822"/>
                      <a:pt x="5441" y="7198"/>
                      <a:pt x="8705" y="10462"/>
                    </a:cubicBezTo>
                    <a:cubicBezTo>
                      <a:pt x="12157" y="6989"/>
                      <a:pt x="17388" y="6822"/>
                      <a:pt x="17388" y="6822"/>
                    </a:cubicBezTo>
                    <a:lnTo>
                      <a:pt x="17388" y="1"/>
                    </a:lnTo>
                    <a:close/>
                  </a:path>
                </a:pathLst>
              </a:custGeom>
              <a:solidFill>
                <a:srgbClr val="2A4F6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9"/>
              <p:cNvSpPr/>
              <p:nvPr/>
            </p:nvSpPr>
            <p:spPr>
              <a:xfrm>
                <a:off x="1835075" y="3248313"/>
                <a:ext cx="26200" cy="220775"/>
              </a:xfrm>
              <a:custGeom>
                <a:avLst/>
                <a:gdLst/>
                <a:ahLst/>
                <a:cxnLst/>
                <a:rect l="l" t="t" r="r" b="b"/>
                <a:pathLst>
                  <a:path w="1048" h="8831" extrusionOk="0">
                    <a:moveTo>
                      <a:pt x="357" y="1"/>
                    </a:moveTo>
                    <a:lnTo>
                      <a:pt x="357" y="6675"/>
                    </a:lnTo>
                    <a:cubicBezTo>
                      <a:pt x="43" y="6822"/>
                      <a:pt x="1" y="7240"/>
                      <a:pt x="273" y="7450"/>
                    </a:cubicBezTo>
                    <a:cubicBezTo>
                      <a:pt x="126" y="7910"/>
                      <a:pt x="106" y="8370"/>
                      <a:pt x="210" y="8831"/>
                    </a:cubicBezTo>
                    <a:lnTo>
                      <a:pt x="942" y="8831"/>
                    </a:lnTo>
                    <a:cubicBezTo>
                      <a:pt x="1047" y="8370"/>
                      <a:pt x="1026" y="7910"/>
                      <a:pt x="859" y="7450"/>
                    </a:cubicBezTo>
                    <a:cubicBezTo>
                      <a:pt x="984" y="7366"/>
                      <a:pt x="1047" y="7219"/>
                      <a:pt x="1047" y="7094"/>
                    </a:cubicBezTo>
                    <a:cubicBezTo>
                      <a:pt x="1047" y="6906"/>
                      <a:pt x="942" y="6738"/>
                      <a:pt x="796" y="6675"/>
                    </a:cubicBezTo>
                    <a:lnTo>
                      <a:pt x="796" y="1"/>
                    </a:lnTo>
                    <a:close/>
                  </a:path>
                </a:pathLst>
              </a:custGeom>
              <a:solidFill>
                <a:srgbClr val="C0272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9"/>
              <p:cNvSpPr/>
              <p:nvPr/>
            </p:nvSpPr>
            <p:spPr>
              <a:xfrm>
                <a:off x="1737800" y="3102388"/>
                <a:ext cx="603650" cy="234350"/>
              </a:xfrm>
              <a:custGeom>
                <a:avLst/>
                <a:gdLst/>
                <a:ahLst/>
                <a:cxnLst/>
                <a:rect l="l" t="t" r="r" b="b"/>
                <a:pathLst>
                  <a:path w="24146" h="9374" extrusionOk="0">
                    <a:moveTo>
                      <a:pt x="12073" y="0"/>
                    </a:moveTo>
                    <a:lnTo>
                      <a:pt x="0" y="4017"/>
                    </a:lnTo>
                    <a:lnTo>
                      <a:pt x="12073" y="9374"/>
                    </a:lnTo>
                    <a:lnTo>
                      <a:pt x="24146" y="4017"/>
                    </a:lnTo>
                    <a:lnTo>
                      <a:pt x="12073" y="0"/>
                    </a:lnTo>
                    <a:close/>
                  </a:path>
                </a:pathLst>
              </a:custGeom>
              <a:solidFill>
                <a:srgbClr val="709DB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6" name="Google Shape;1486;p9"/>
            <p:cNvSpPr/>
            <p:nvPr/>
          </p:nvSpPr>
          <p:spPr>
            <a:xfrm>
              <a:off x="1825138" y="3208038"/>
              <a:ext cx="434700" cy="261575"/>
            </a:xfrm>
            <a:custGeom>
              <a:avLst/>
              <a:gdLst/>
              <a:ahLst/>
              <a:cxnLst/>
              <a:rect l="l" t="t" r="r" b="b"/>
              <a:pathLst>
                <a:path w="17388" h="10463" extrusionOk="0">
                  <a:moveTo>
                    <a:pt x="0" y="1"/>
                  </a:moveTo>
                  <a:lnTo>
                    <a:pt x="0" y="6822"/>
                  </a:lnTo>
                  <a:cubicBezTo>
                    <a:pt x="0" y="6822"/>
                    <a:pt x="5441" y="7198"/>
                    <a:pt x="8705" y="10462"/>
                  </a:cubicBezTo>
                  <a:cubicBezTo>
                    <a:pt x="12157" y="6989"/>
                    <a:pt x="17388" y="6822"/>
                    <a:pt x="17388" y="6822"/>
                  </a:cubicBezTo>
                  <a:lnTo>
                    <a:pt x="1738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9"/>
            <p:cNvSpPr/>
            <p:nvPr/>
          </p:nvSpPr>
          <p:spPr>
            <a:xfrm>
              <a:off x="1835063" y="3248313"/>
              <a:ext cx="26200" cy="220775"/>
            </a:xfrm>
            <a:custGeom>
              <a:avLst/>
              <a:gdLst/>
              <a:ahLst/>
              <a:cxnLst/>
              <a:rect l="l" t="t" r="r" b="b"/>
              <a:pathLst>
                <a:path w="1048" h="8831" extrusionOk="0">
                  <a:moveTo>
                    <a:pt x="357" y="1"/>
                  </a:moveTo>
                  <a:lnTo>
                    <a:pt x="357" y="6675"/>
                  </a:lnTo>
                  <a:cubicBezTo>
                    <a:pt x="43" y="6822"/>
                    <a:pt x="1" y="7240"/>
                    <a:pt x="273" y="7450"/>
                  </a:cubicBezTo>
                  <a:cubicBezTo>
                    <a:pt x="126" y="7910"/>
                    <a:pt x="106" y="8370"/>
                    <a:pt x="210" y="8831"/>
                  </a:cubicBezTo>
                  <a:lnTo>
                    <a:pt x="942" y="8831"/>
                  </a:lnTo>
                  <a:cubicBezTo>
                    <a:pt x="1047" y="8370"/>
                    <a:pt x="1026" y="7910"/>
                    <a:pt x="859" y="7450"/>
                  </a:cubicBezTo>
                  <a:cubicBezTo>
                    <a:pt x="984" y="7366"/>
                    <a:pt x="1047" y="7219"/>
                    <a:pt x="1047" y="7094"/>
                  </a:cubicBezTo>
                  <a:cubicBezTo>
                    <a:pt x="1047" y="6906"/>
                    <a:pt x="942" y="6738"/>
                    <a:pt x="796" y="6675"/>
                  </a:cubicBezTo>
                  <a:lnTo>
                    <a:pt x="79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9"/>
            <p:cNvSpPr/>
            <p:nvPr/>
          </p:nvSpPr>
          <p:spPr>
            <a:xfrm>
              <a:off x="1737788" y="3102388"/>
              <a:ext cx="603650" cy="234350"/>
            </a:xfrm>
            <a:custGeom>
              <a:avLst/>
              <a:gdLst/>
              <a:ahLst/>
              <a:cxnLst/>
              <a:rect l="l" t="t" r="r" b="b"/>
              <a:pathLst>
                <a:path w="24146" h="9374" extrusionOk="0">
                  <a:moveTo>
                    <a:pt x="12073" y="0"/>
                  </a:moveTo>
                  <a:lnTo>
                    <a:pt x="0" y="4017"/>
                  </a:lnTo>
                  <a:lnTo>
                    <a:pt x="12073" y="9374"/>
                  </a:lnTo>
                  <a:lnTo>
                    <a:pt x="24146" y="4017"/>
                  </a:lnTo>
                  <a:lnTo>
                    <a:pt x="120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9" name="Google Shape;1489;p9"/>
          <p:cNvGrpSpPr/>
          <p:nvPr/>
        </p:nvGrpSpPr>
        <p:grpSpPr>
          <a:xfrm rot="1279855">
            <a:off x="6648888" y="741719"/>
            <a:ext cx="874779" cy="745152"/>
            <a:chOff x="4626188" y="1862663"/>
            <a:chExt cx="677463" cy="577075"/>
          </a:xfrm>
        </p:grpSpPr>
        <p:sp>
          <p:nvSpPr>
            <p:cNvPr id="1490" name="Google Shape;1490;p9"/>
            <p:cNvSpPr/>
            <p:nvPr/>
          </p:nvSpPr>
          <p:spPr>
            <a:xfrm>
              <a:off x="4857575" y="1903988"/>
              <a:ext cx="446075" cy="467200"/>
            </a:xfrm>
            <a:custGeom>
              <a:avLst/>
              <a:gdLst/>
              <a:ahLst/>
              <a:cxnLst/>
              <a:rect l="l" t="t" r="r" b="b"/>
              <a:pathLst>
                <a:path w="17843" h="18688" extrusionOk="0">
                  <a:moveTo>
                    <a:pt x="6777" y="0"/>
                  </a:moveTo>
                  <a:lnTo>
                    <a:pt x="6777" y="6340"/>
                  </a:lnTo>
                  <a:cubicBezTo>
                    <a:pt x="6777" y="8662"/>
                    <a:pt x="2508" y="12994"/>
                    <a:pt x="1169" y="15923"/>
                  </a:cubicBezTo>
                  <a:cubicBezTo>
                    <a:pt x="0" y="18539"/>
                    <a:pt x="2024" y="18687"/>
                    <a:pt x="2497" y="18687"/>
                  </a:cubicBezTo>
                  <a:cubicBezTo>
                    <a:pt x="2557" y="18687"/>
                    <a:pt x="2592" y="18685"/>
                    <a:pt x="2592" y="18685"/>
                  </a:cubicBezTo>
                  <a:lnTo>
                    <a:pt x="15251" y="18685"/>
                  </a:lnTo>
                  <a:cubicBezTo>
                    <a:pt x="15251" y="18685"/>
                    <a:pt x="15286" y="18687"/>
                    <a:pt x="15346" y="18687"/>
                  </a:cubicBezTo>
                  <a:cubicBezTo>
                    <a:pt x="15819" y="18687"/>
                    <a:pt x="17843" y="18539"/>
                    <a:pt x="16674" y="15923"/>
                  </a:cubicBezTo>
                  <a:cubicBezTo>
                    <a:pt x="15335" y="12994"/>
                    <a:pt x="11066" y="8662"/>
                    <a:pt x="11066" y="6340"/>
                  </a:cubicBezTo>
                  <a:lnTo>
                    <a:pt x="11066" y="0"/>
                  </a:lnTo>
                  <a:close/>
                </a:path>
              </a:pathLst>
            </a:custGeom>
            <a:solidFill>
              <a:srgbClr val="00E1D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9"/>
            <p:cNvSpPr/>
            <p:nvPr/>
          </p:nvSpPr>
          <p:spPr>
            <a:xfrm>
              <a:off x="4876575" y="2228813"/>
              <a:ext cx="408075" cy="132950"/>
            </a:xfrm>
            <a:custGeom>
              <a:avLst/>
              <a:gdLst/>
              <a:ahLst/>
              <a:cxnLst/>
              <a:rect l="l" t="t" r="r" b="b"/>
              <a:pathLst>
                <a:path w="16323" h="5318" extrusionOk="0">
                  <a:moveTo>
                    <a:pt x="2795" y="1"/>
                  </a:moveTo>
                  <a:cubicBezTo>
                    <a:pt x="2146" y="879"/>
                    <a:pt x="1560" y="1821"/>
                    <a:pt x="1079" y="2804"/>
                  </a:cubicBezTo>
                  <a:cubicBezTo>
                    <a:pt x="0" y="5185"/>
                    <a:pt x="1864" y="5317"/>
                    <a:pt x="2292" y="5317"/>
                  </a:cubicBezTo>
                  <a:cubicBezTo>
                    <a:pt x="2345" y="5317"/>
                    <a:pt x="2376" y="5315"/>
                    <a:pt x="2376" y="5315"/>
                  </a:cubicBezTo>
                  <a:lnTo>
                    <a:pt x="13947" y="5315"/>
                  </a:lnTo>
                  <a:cubicBezTo>
                    <a:pt x="13947" y="5315"/>
                    <a:pt x="13978" y="5317"/>
                    <a:pt x="14031" y="5317"/>
                  </a:cubicBezTo>
                  <a:cubicBezTo>
                    <a:pt x="14459" y="5317"/>
                    <a:pt x="16323" y="5185"/>
                    <a:pt x="15244" y="2804"/>
                  </a:cubicBezTo>
                  <a:cubicBezTo>
                    <a:pt x="14763" y="1821"/>
                    <a:pt x="14177" y="879"/>
                    <a:pt x="13507" y="1"/>
                  </a:cubicBezTo>
                  <a:close/>
                </a:path>
              </a:pathLst>
            </a:custGeom>
            <a:solidFill>
              <a:srgbClr val="68AAE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9"/>
            <p:cNvSpPr/>
            <p:nvPr/>
          </p:nvSpPr>
          <p:spPr>
            <a:xfrm>
              <a:off x="5010250" y="1862663"/>
              <a:ext cx="140725" cy="41350"/>
            </a:xfrm>
            <a:custGeom>
              <a:avLst/>
              <a:gdLst/>
              <a:ahLst/>
              <a:cxnLst/>
              <a:rect l="l" t="t" r="r" b="b"/>
              <a:pathLst>
                <a:path w="5629" h="1654" extrusionOk="0">
                  <a:moveTo>
                    <a:pt x="356" y="0"/>
                  </a:moveTo>
                  <a:cubicBezTo>
                    <a:pt x="168" y="0"/>
                    <a:pt x="0" y="168"/>
                    <a:pt x="0" y="377"/>
                  </a:cubicBezTo>
                  <a:lnTo>
                    <a:pt x="0" y="1276"/>
                  </a:lnTo>
                  <a:cubicBezTo>
                    <a:pt x="0" y="1486"/>
                    <a:pt x="168" y="1653"/>
                    <a:pt x="356" y="1653"/>
                  </a:cubicBezTo>
                  <a:lnTo>
                    <a:pt x="5252" y="1653"/>
                  </a:lnTo>
                  <a:cubicBezTo>
                    <a:pt x="5461" y="1653"/>
                    <a:pt x="5629" y="1486"/>
                    <a:pt x="5629" y="1276"/>
                  </a:cubicBezTo>
                  <a:lnTo>
                    <a:pt x="5629" y="377"/>
                  </a:lnTo>
                  <a:cubicBezTo>
                    <a:pt x="5629" y="168"/>
                    <a:pt x="5461" y="0"/>
                    <a:pt x="5252" y="0"/>
                  </a:cubicBezTo>
                  <a:close/>
                </a:path>
              </a:pathLst>
            </a:custGeom>
            <a:solidFill>
              <a:srgbClr val="00E1D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9"/>
            <p:cNvSpPr/>
            <p:nvPr/>
          </p:nvSpPr>
          <p:spPr>
            <a:xfrm>
              <a:off x="5010250" y="1888288"/>
              <a:ext cx="140725" cy="15725"/>
            </a:xfrm>
            <a:custGeom>
              <a:avLst/>
              <a:gdLst/>
              <a:ahLst/>
              <a:cxnLst/>
              <a:rect l="l" t="t" r="r" b="b"/>
              <a:pathLst>
                <a:path w="5629" h="629" extrusionOk="0">
                  <a:moveTo>
                    <a:pt x="0" y="0"/>
                  </a:moveTo>
                  <a:lnTo>
                    <a:pt x="0" y="251"/>
                  </a:lnTo>
                  <a:cubicBezTo>
                    <a:pt x="0" y="461"/>
                    <a:pt x="168" y="628"/>
                    <a:pt x="356" y="628"/>
                  </a:cubicBezTo>
                  <a:lnTo>
                    <a:pt x="5252" y="628"/>
                  </a:lnTo>
                  <a:cubicBezTo>
                    <a:pt x="5461" y="628"/>
                    <a:pt x="5629" y="461"/>
                    <a:pt x="5629" y="251"/>
                  </a:cubicBezTo>
                  <a:lnTo>
                    <a:pt x="5629" y="0"/>
                  </a:lnTo>
                  <a:close/>
                </a:path>
              </a:pathLst>
            </a:custGeom>
            <a:solidFill>
              <a:srgbClr val="00E1D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9"/>
            <p:cNvSpPr/>
            <p:nvPr/>
          </p:nvSpPr>
          <p:spPr>
            <a:xfrm>
              <a:off x="4946425" y="2212613"/>
              <a:ext cx="267850" cy="32450"/>
            </a:xfrm>
            <a:custGeom>
              <a:avLst/>
              <a:gdLst/>
              <a:ahLst/>
              <a:cxnLst/>
              <a:rect l="l" t="t" r="r" b="b"/>
              <a:pathLst>
                <a:path w="10714" h="1298" extrusionOk="0">
                  <a:moveTo>
                    <a:pt x="5357" y="0"/>
                  </a:moveTo>
                  <a:cubicBezTo>
                    <a:pt x="2407" y="0"/>
                    <a:pt x="1" y="293"/>
                    <a:pt x="1" y="649"/>
                  </a:cubicBezTo>
                  <a:cubicBezTo>
                    <a:pt x="1" y="1004"/>
                    <a:pt x="2407" y="1297"/>
                    <a:pt x="5357" y="1297"/>
                  </a:cubicBezTo>
                  <a:cubicBezTo>
                    <a:pt x="8307" y="1297"/>
                    <a:pt x="10713" y="1004"/>
                    <a:pt x="10713" y="649"/>
                  </a:cubicBezTo>
                  <a:cubicBezTo>
                    <a:pt x="10713" y="293"/>
                    <a:pt x="8307" y="0"/>
                    <a:pt x="5357" y="0"/>
                  </a:cubicBezTo>
                  <a:close/>
                </a:path>
              </a:pathLst>
            </a:custGeom>
            <a:solidFill>
              <a:srgbClr val="218EF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9"/>
            <p:cNvSpPr/>
            <p:nvPr/>
          </p:nvSpPr>
          <p:spPr>
            <a:xfrm>
              <a:off x="5039525" y="1956813"/>
              <a:ext cx="14675" cy="109350"/>
            </a:xfrm>
            <a:custGeom>
              <a:avLst/>
              <a:gdLst/>
              <a:ahLst/>
              <a:cxnLst/>
              <a:rect l="l" t="t" r="r" b="b"/>
              <a:pathLst>
                <a:path w="587" h="4374" extrusionOk="0">
                  <a:moveTo>
                    <a:pt x="294" y="0"/>
                  </a:moveTo>
                  <a:cubicBezTo>
                    <a:pt x="127" y="0"/>
                    <a:pt x="1" y="147"/>
                    <a:pt x="1" y="293"/>
                  </a:cubicBezTo>
                  <a:lnTo>
                    <a:pt x="1" y="4080"/>
                  </a:lnTo>
                  <a:cubicBezTo>
                    <a:pt x="1" y="4248"/>
                    <a:pt x="127" y="4373"/>
                    <a:pt x="294" y="4373"/>
                  </a:cubicBezTo>
                  <a:cubicBezTo>
                    <a:pt x="440" y="4373"/>
                    <a:pt x="587" y="4248"/>
                    <a:pt x="587" y="4080"/>
                  </a:cubicBezTo>
                  <a:lnTo>
                    <a:pt x="587" y="293"/>
                  </a:lnTo>
                  <a:cubicBezTo>
                    <a:pt x="587" y="147"/>
                    <a:pt x="440" y="0"/>
                    <a:pt x="294" y="0"/>
                  </a:cubicBezTo>
                  <a:close/>
                </a:path>
              </a:pathLst>
            </a:custGeom>
            <a:solidFill>
              <a:srgbClr val="F1F1F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9"/>
            <p:cNvSpPr/>
            <p:nvPr/>
          </p:nvSpPr>
          <p:spPr>
            <a:xfrm>
              <a:off x="5039525" y="1913388"/>
              <a:ext cx="14675" cy="20425"/>
            </a:xfrm>
            <a:custGeom>
              <a:avLst/>
              <a:gdLst/>
              <a:ahLst/>
              <a:cxnLst/>
              <a:rect l="l" t="t" r="r" b="b"/>
              <a:pathLst>
                <a:path w="587" h="817" extrusionOk="0">
                  <a:moveTo>
                    <a:pt x="294" y="1"/>
                  </a:moveTo>
                  <a:cubicBezTo>
                    <a:pt x="127" y="1"/>
                    <a:pt x="1" y="147"/>
                    <a:pt x="1" y="294"/>
                  </a:cubicBezTo>
                  <a:lnTo>
                    <a:pt x="1" y="524"/>
                  </a:lnTo>
                  <a:cubicBezTo>
                    <a:pt x="1" y="691"/>
                    <a:pt x="127" y="817"/>
                    <a:pt x="294" y="817"/>
                  </a:cubicBezTo>
                  <a:cubicBezTo>
                    <a:pt x="440" y="817"/>
                    <a:pt x="587" y="691"/>
                    <a:pt x="587" y="524"/>
                  </a:cubicBezTo>
                  <a:lnTo>
                    <a:pt x="587" y="294"/>
                  </a:lnTo>
                  <a:cubicBezTo>
                    <a:pt x="566" y="147"/>
                    <a:pt x="440" y="1"/>
                    <a:pt x="294" y="1"/>
                  </a:cubicBezTo>
                  <a:close/>
                </a:path>
              </a:pathLst>
            </a:custGeom>
            <a:solidFill>
              <a:srgbClr val="F1F1F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9"/>
            <p:cNvSpPr/>
            <p:nvPr/>
          </p:nvSpPr>
          <p:spPr>
            <a:xfrm>
              <a:off x="4626200" y="1972513"/>
              <a:ext cx="445825" cy="467225"/>
            </a:xfrm>
            <a:custGeom>
              <a:avLst/>
              <a:gdLst/>
              <a:ahLst/>
              <a:cxnLst/>
              <a:rect l="l" t="t" r="r" b="b"/>
              <a:pathLst>
                <a:path w="17833" h="18689" extrusionOk="0">
                  <a:moveTo>
                    <a:pt x="6763" y="0"/>
                  </a:moveTo>
                  <a:lnTo>
                    <a:pt x="6763" y="6361"/>
                  </a:lnTo>
                  <a:cubicBezTo>
                    <a:pt x="6763" y="8662"/>
                    <a:pt x="2494" y="12994"/>
                    <a:pt x="1155" y="15944"/>
                  </a:cubicBezTo>
                  <a:cubicBezTo>
                    <a:pt x="1" y="18528"/>
                    <a:pt x="1960" y="18688"/>
                    <a:pt x="2464" y="18688"/>
                  </a:cubicBezTo>
                  <a:cubicBezTo>
                    <a:pt x="2536" y="18688"/>
                    <a:pt x="2578" y="18685"/>
                    <a:pt x="2578" y="18685"/>
                  </a:cubicBezTo>
                  <a:lnTo>
                    <a:pt x="15258" y="18685"/>
                  </a:lnTo>
                  <a:cubicBezTo>
                    <a:pt x="15258" y="18685"/>
                    <a:pt x="15300" y="18688"/>
                    <a:pt x="15371" y="18688"/>
                  </a:cubicBezTo>
                  <a:cubicBezTo>
                    <a:pt x="15876" y="18688"/>
                    <a:pt x="17832" y="18528"/>
                    <a:pt x="16660" y="15944"/>
                  </a:cubicBezTo>
                  <a:cubicBezTo>
                    <a:pt x="15341" y="12994"/>
                    <a:pt x="11073" y="8662"/>
                    <a:pt x="11073" y="6361"/>
                  </a:cubicBezTo>
                  <a:lnTo>
                    <a:pt x="11073" y="0"/>
                  </a:lnTo>
                  <a:close/>
                </a:path>
              </a:pathLst>
            </a:custGeom>
            <a:solidFill>
              <a:srgbClr val="00E1D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9"/>
            <p:cNvSpPr/>
            <p:nvPr/>
          </p:nvSpPr>
          <p:spPr>
            <a:xfrm>
              <a:off x="4644825" y="2297863"/>
              <a:ext cx="408650" cy="132950"/>
            </a:xfrm>
            <a:custGeom>
              <a:avLst/>
              <a:gdLst/>
              <a:ahLst/>
              <a:cxnLst/>
              <a:rect l="l" t="t" r="r" b="b"/>
              <a:pathLst>
                <a:path w="16346" h="5318" extrusionOk="0">
                  <a:moveTo>
                    <a:pt x="2816" y="1"/>
                  </a:moveTo>
                  <a:cubicBezTo>
                    <a:pt x="2147" y="879"/>
                    <a:pt x="1582" y="1800"/>
                    <a:pt x="1080" y="2783"/>
                  </a:cubicBezTo>
                  <a:cubicBezTo>
                    <a:pt x="0" y="5185"/>
                    <a:pt x="1885" y="5317"/>
                    <a:pt x="2314" y="5317"/>
                  </a:cubicBezTo>
                  <a:cubicBezTo>
                    <a:pt x="2367" y="5317"/>
                    <a:pt x="2398" y="5315"/>
                    <a:pt x="2398" y="5315"/>
                  </a:cubicBezTo>
                  <a:lnTo>
                    <a:pt x="13948" y="5315"/>
                  </a:lnTo>
                  <a:cubicBezTo>
                    <a:pt x="13948" y="5315"/>
                    <a:pt x="13979" y="5317"/>
                    <a:pt x="14032" y="5317"/>
                  </a:cubicBezTo>
                  <a:cubicBezTo>
                    <a:pt x="14461" y="5317"/>
                    <a:pt x="16346" y="5185"/>
                    <a:pt x="15266" y="2783"/>
                  </a:cubicBezTo>
                  <a:cubicBezTo>
                    <a:pt x="14764" y="1800"/>
                    <a:pt x="14178" y="858"/>
                    <a:pt x="13529" y="1"/>
                  </a:cubicBezTo>
                  <a:close/>
                </a:path>
              </a:pathLst>
            </a:custGeom>
            <a:solidFill>
              <a:srgbClr val="ED686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9"/>
            <p:cNvSpPr/>
            <p:nvPr/>
          </p:nvSpPr>
          <p:spPr>
            <a:xfrm>
              <a:off x="4778525" y="1931188"/>
              <a:ext cx="140725" cy="41350"/>
            </a:xfrm>
            <a:custGeom>
              <a:avLst/>
              <a:gdLst/>
              <a:ahLst/>
              <a:cxnLst/>
              <a:rect l="l" t="t" r="r" b="b"/>
              <a:pathLst>
                <a:path w="5629" h="1654" extrusionOk="0">
                  <a:moveTo>
                    <a:pt x="377" y="0"/>
                  </a:moveTo>
                  <a:cubicBezTo>
                    <a:pt x="167" y="0"/>
                    <a:pt x="0" y="168"/>
                    <a:pt x="0" y="377"/>
                  </a:cubicBezTo>
                  <a:lnTo>
                    <a:pt x="0" y="1276"/>
                  </a:lnTo>
                  <a:cubicBezTo>
                    <a:pt x="0" y="1486"/>
                    <a:pt x="167" y="1653"/>
                    <a:pt x="377" y="1653"/>
                  </a:cubicBezTo>
                  <a:lnTo>
                    <a:pt x="5252" y="1653"/>
                  </a:lnTo>
                  <a:cubicBezTo>
                    <a:pt x="5461" y="1653"/>
                    <a:pt x="5629" y="1486"/>
                    <a:pt x="5629" y="1276"/>
                  </a:cubicBezTo>
                  <a:lnTo>
                    <a:pt x="5629" y="377"/>
                  </a:lnTo>
                  <a:cubicBezTo>
                    <a:pt x="5629" y="168"/>
                    <a:pt x="5461" y="0"/>
                    <a:pt x="5252" y="0"/>
                  </a:cubicBezTo>
                  <a:close/>
                </a:path>
              </a:pathLst>
            </a:custGeom>
            <a:solidFill>
              <a:srgbClr val="00E1D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9"/>
            <p:cNvSpPr/>
            <p:nvPr/>
          </p:nvSpPr>
          <p:spPr>
            <a:xfrm>
              <a:off x="4778525" y="1956813"/>
              <a:ext cx="140725" cy="15725"/>
            </a:xfrm>
            <a:custGeom>
              <a:avLst/>
              <a:gdLst/>
              <a:ahLst/>
              <a:cxnLst/>
              <a:rect l="l" t="t" r="r" b="b"/>
              <a:pathLst>
                <a:path w="5629" h="629" extrusionOk="0">
                  <a:moveTo>
                    <a:pt x="0" y="0"/>
                  </a:moveTo>
                  <a:lnTo>
                    <a:pt x="0" y="251"/>
                  </a:lnTo>
                  <a:cubicBezTo>
                    <a:pt x="0" y="461"/>
                    <a:pt x="167" y="628"/>
                    <a:pt x="377" y="628"/>
                  </a:cubicBezTo>
                  <a:lnTo>
                    <a:pt x="5252" y="628"/>
                  </a:lnTo>
                  <a:cubicBezTo>
                    <a:pt x="5461" y="628"/>
                    <a:pt x="5629" y="461"/>
                    <a:pt x="5629" y="251"/>
                  </a:cubicBezTo>
                  <a:lnTo>
                    <a:pt x="5629" y="0"/>
                  </a:lnTo>
                  <a:close/>
                </a:path>
              </a:pathLst>
            </a:custGeom>
            <a:solidFill>
              <a:srgbClr val="00E1D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9"/>
            <p:cNvSpPr/>
            <p:nvPr/>
          </p:nvSpPr>
          <p:spPr>
            <a:xfrm>
              <a:off x="4715225" y="2281638"/>
              <a:ext cx="267325" cy="31950"/>
            </a:xfrm>
            <a:custGeom>
              <a:avLst/>
              <a:gdLst/>
              <a:ahLst/>
              <a:cxnLst/>
              <a:rect l="l" t="t" r="r" b="b"/>
              <a:pathLst>
                <a:path w="10693" h="1278" extrusionOk="0">
                  <a:moveTo>
                    <a:pt x="5357" y="1"/>
                  </a:moveTo>
                  <a:cubicBezTo>
                    <a:pt x="2386" y="1"/>
                    <a:pt x="0" y="273"/>
                    <a:pt x="0" y="650"/>
                  </a:cubicBezTo>
                  <a:cubicBezTo>
                    <a:pt x="0" y="1005"/>
                    <a:pt x="2386" y="1277"/>
                    <a:pt x="5357" y="1277"/>
                  </a:cubicBezTo>
                  <a:cubicBezTo>
                    <a:pt x="8307" y="1277"/>
                    <a:pt x="10692" y="1005"/>
                    <a:pt x="10692" y="650"/>
                  </a:cubicBezTo>
                  <a:cubicBezTo>
                    <a:pt x="10692" y="273"/>
                    <a:pt x="8307" y="1"/>
                    <a:pt x="5357" y="1"/>
                  </a:cubicBezTo>
                  <a:close/>
                </a:path>
              </a:pathLst>
            </a:custGeom>
            <a:solidFill>
              <a:srgbClr val="FB212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9"/>
            <p:cNvSpPr/>
            <p:nvPr/>
          </p:nvSpPr>
          <p:spPr>
            <a:xfrm>
              <a:off x="4807800" y="2025863"/>
              <a:ext cx="14675" cy="108825"/>
            </a:xfrm>
            <a:custGeom>
              <a:avLst/>
              <a:gdLst/>
              <a:ahLst/>
              <a:cxnLst/>
              <a:rect l="l" t="t" r="r" b="b"/>
              <a:pathLst>
                <a:path w="587" h="4353" extrusionOk="0">
                  <a:moveTo>
                    <a:pt x="294" y="0"/>
                  </a:moveTo>
                  <a:cubicBezTo>
                    <a:pt x="147" y="0"/>
                    <a:pt x="1" y="126"/>
                    <a:pt x="1" y="293"/>
                  </a:cubicBezTo>
                  <a:lnTo>
                    <a:pt x="1" y="4059"/>
                  </a:lnTo>
                  <a:cubicBezTo>
                    <a:pt x="1" y="4227"/>
                    <a:pt x="147" y="4352"/>
                    <a:pt x="294" y="4352"/>
                  </a:cubicBezTo>
                  <a:cubicBezTo>
                    <a:pt x="461" y="4352"/>
                    <a:pt x="587" y="4227"/>
                    <a:pt x="587" y="4059"/>
                  </a:cubicBezTo>
                  <a:lnTo>
                    <a:pt x="587" y="293"/>
                  </a:lnTo>
                  <a:cubicBezTo>
                    <a:pt x="587" y="126"/>
                    <a:pt x="461" y="0"/>
                    <a:pt x="294" y="0"/>
                  </a:cubicBezTo>
                  <a:close/>
                </a:path>
              </a:pathLst>
            </a:custGeom>
            <a:solidFill>
              <a:srgbClr val="F1F1F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9"/>
            <p:cNvSpPr/>
            <p:nvPr/>
          </p:nvSpPr>
          <p:spPr>
            <a:xfrm>
              <a:off x="4807800" y="1982438"/>
              <a:ext cx="14675" cy="20425"/>
            </a:xfrm>
            <a:custGeom>
              <a:avLst/>
              <a:gdLst/>
              <a:ahLst/>
              <a:cxnLst/>
              <a:rect l="l" t="t" r="r" b="b"/>
              <a:pathLst>
                <a:path w="587" h="817" extrusionOk="0">
                  <a:moveTo>
                    <a:pt x="294" y="1"/>
                  </a:moveTo>
                  <a:cubicBezTo>
                    <a:pt x="147" y="1"/>
                    <a:pt x="1" y="126"/>
                    <a:pt x="1" y="294"/>
                  </a:cubicBezTo>
                  <a:lnTo>
                    <a:pt x="1" y="524"/>
                  </a:lnTo>
                  <a:cubicBezTo>
                    <a:pt x="1" y="670"/>
                    <a:pt x="147" y="817"/>
                    <a:pt x="294" y="817"/>
                  </a:cubicBezTo>
                  <a:cubicBezTo>
                    <a:pt x="461" y="817"/>
                    <a:pt x="587" y="670"/>
                    <a:pt x="587" y="524"/>
                  </a:cubicBezTo>
                  <a:lnTo>
                    <a:pt x="587" y="294"/>
                  </a:lnTo>
                  <a:cubicBezTo>
                    <a:pt x="587" y="126"/>
                    <a:pt x="461" y="1"/>
                    <a:pt x="294" y="1"/>
                  </a:cubicBezTo>
                  <a:close/>
                </a:path>
              </a:pathLst>
            </a:custGeom>
            <a:solidFill>
              <a:srgbClr val="F1F1F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9"/>
            <p:cNvSpPr/>
            <p:nvPr/>
          </p:nvSpPr>
          <p:spPr>
            <a:xfrm>
              <a:off x="4857563" y="1903988"/>
              <a:ext cx="446075" cy="467200"/>
            </a:xfrm>
            <a:custGeom>
              <a:avLst/>
              <a:gdLst/>
              <a:ahLst/>
              <a:cxnLst/>
              <a:rect l="l" t="t" r="r" b="b"/>
              <a:pathLst>
                <a:path w="17843" h="18688" extrusionOk="0">
                  <a:moveTo>
                    <a:pt x="6777" y="0"/>
                  </a:moveTo>
                  <a:lnTo>
                    <a:pt x="6777" y="6340"/>
                  </a:lnTo>
                  <a:cubicBezTo>
                    <a:pt x="6777" y="8662"/>
                    <a:pt x="2508" y="12994"/>
                    <a:pt x="1169" y="15923"/>
                  </a:cubicBezTo>
                  <a:cubicBezTo>
                    <a:pt x="0" y="18539"/>
                    <a:pt x="2024" y="18687"/>
                    <a:pt x="2497" y="18687"/>
                  </a:cubicBezTo>
                  <a:cubicBezTo>
                    <a:pt x="2557" y="18687"/>
                    <a:pt x="2592" y="18685"/>
                    <a:pt x="2592" y="18685"/>
                  </a:cubicBezTo>
                  <a:lnTo>
                    <a:pt x="15251" y="18685"/>
                  </a:lnTo>
                  <a:cubicBezTo>
                    <a:pt x="15251" y="18685"/>
                    <a:pt x="15286" y="18687"/>
                    <a:pt x="15346" y="18687"/>
                  </a:cubicBezTo>
                  <a:cubicBezTo>
                    <a:pt x="15819" y="18687"/>
                    <a:pt x="17843" y="18539"/>
                    <a:pt x="16674" y="15923"/>
                  </a:cubicBezTo>
                  <a:cubicBezTo>
                    <a:pt x="15335" y="12994"/>
                    <a:pt x="11066" y="8662"/>
                    <a:pt x="11066" y="6340"/>
                  </a:cubicBezTo>
                  <a:lnTo>
                    <a:pt x="110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9"/>
            <p:cNvSpPr/>
            <p:nvPr/>
          </p:nvSpPr>
          <p:spPr>
            <a:xfrm>
              <a:off x="4876563" y="2228813"/>
              <a:ext cx="408075" cy="132950"/>
            </a:xfrm>
            <a:custGeom>
              <a:avLst/>
              <a:gdLst/>
              <a:ahLst/>
              <a:cxnLst/>
              <a:rect l="l" t="t" r="r" b="b"/>
              <a:pathLst>
                <a:path w="16323" h="5318" extrusionOk="0">
                  <a:moveTo>
                    <a:pt x="2795" y="1"/>
                  </a:moveTo>
                  <a:cubicBezTo>
                    <a:pt x="2146" y="879"/>
                    <a:pt x="1560" y="1821"/>
                    <a:pt x="1079" y="2804"/>
                  </a:cubicBezTo>
                  <a:cubicBezTo>
                    <a:pt x="0" y="5185"/>
                    <a:pt x="1864" y="5317"/>
                    <a:pt x="2292" y="5317"/>
                  </a:cubicBezTo>
                  <a:cubicBezTo>
                    <a:pt x="2345" y="5317"/>
                    <a:pt x="2376" y="5315"/>
                    <a:pt x="2376" y="5315"/>
                  </a:cubicBezTo>
                  <a:lnTo>
                    <a:pt x="13947" y="5315"/>
                  </a:lnTo>
                  <a:cubicBezTo>
                    <a:pt x="13947" y="5315"/>
                    <a:pt x="13978" y="5317"/>
                    <a:pt x="14031" y="5317"/>
                  </a:cubicBezTo>
                  <a:cubicBezTo>
                    <a:pt x="14459" y="5317"/>
                    <a:pt x="16323" y="5185"/>
                    <a:pt x="15244" y="2804"/>
                  </a:cubicBezTo>
                  <a:cubicBezTo>
                    <a:pt x="14763" y="1821"/>
                    <a:pt x="14177" y="879"/>
                    <a:pt x="135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9"/>
            <p:cNvSpPr/>
            <p:nvPr/>
          </p:nvSpPr>
          <p:spPr>
            <a:xfrm>
              <a:off x="5010238" y="1862663"/>
              <a:ext cx="140725" cy="41350"/>
            </a:xfrm>
            <a:custGeom>
              <a:avLst/>
              <a:gdLst/>
              <a:ahLst/>
              <a:cxnLst/>
              <a:rect l="l" t="t" r="r" b="b"/>
              <a:pathLst>
                <a:path w="5629" h="1654" extrusionOk="0">
                  <a:moveTo>
                    <a:pt x="356" y="0"/>
                  </a:moveTo>
                  <a:cubicBezTo>
                    <a:pt x="168" y="0"/>
                    <a:pt x="0" y="168"/>
                    <a:pt x="0" y="377"/>
                  </a:cubicBezTo>
                  <a:lnTo>
                    <a:pt x="0" y="1276"/>
                  </a:lnTo>
                  <a:cubicBezTo>
                    <a:pt x="0" y="1486"/>
                    <a:pt x="168" y="1653"/>
                    <a:pt x="356" y="1653"/>
                  </a:cubicBezTo>
                  <a:lnTo>
                    <a:pt x="5252" y="1653"/>
                  </a:lnTo>
                  <a:cubicBezTo>
                    <a:pt x="5461" y="1653"/>
                    <a:pt x="5629" y="1486"/>
                    <a:pt x="5629" y="1276"/>
                  </a:cubicBezTo>
                  <a:lnTo>
                    <a:pt x="5629" y="377"/>
                  </a:lnTo>
                  <a:cubicBezTo>
                    <a:pt x="5629" y="168"/>
                    <a:pt x="5461" y="0"/>
                    <a:pt x="52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9"/>
            <p:cNvSpPr/>
            <p:nvPr/>
          </p:nvSpPr>
          <p:spPr>
            <a:xfrm>
              <a:off x="5010238" y="1888288"/>
              <a:ext cx="140725" cy="15725"/>
            </a:xfrm>
            <a:custGeom>
              <a:avLst/>
              <a:gdLst/>
              <a:ahLst/>
              <a:cxnLst/>
              <a:rect l="l" t="t" r="r" b="b"/>
              <a:pathLst>
                <a:path w="5629" h="629" extrusionOk="0">
                  <a:moveTo>
                    <a:pt x="0" y="0"/>
                  </a:moveTo>
                  <a:lnTo>
                    <a:pt x="0" y="251"/>
                  </a:lnTo>
                  <a:cubicBezTo>
                    <a:pt x="0" y="461"/>
                    <a:pt x="168" y="628"/>
                    <a:pt x="356" y="628"/>
                  </a:cubicBezTo>
                  <a:lnTo>
                    <a:pt x="5252" y="628"/>
                  </a:lnTo>
                  <a:cubicBezTo>
                    <a:pt x="5461" y="628"/>
                    <a:pt x="5629" y="461"/>
                    <a:pt x="5629" y="251"/>
                  </a:cubicBezTo>
                  <a:lnTo>
                    <a:pt x="562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9"/>
            <p:cNvSpPr/>
            <p:nvPr/>
          </p:nvSpPr>
          <p:spPr>
            <a:xfrm>
              <a:off x="4946413" y="2212613"/>
              <a:ext cx="267850" cy="32450"/>
            </a:xfrm>
            <a:custGeom>
              <a:avLst/>
              <a:gdLst/>
              <a:ahLst/>
              <a:cxnLst/>
              <a:rect l="l" t="t" r="r" b="b"/>
              <a:pathLst>
                <a:path w="10714" h="1298" extrusionOk="0">
                  <a:moveTo>
                    <a:pt x="5357" y="0"/>
                  </a:moveTo>
                  <a:cubicBezTo>
                    <a:pt x="2407" y="0"/>
                    <a:pt x="1" y="293"/>
                    <a:pt x="1" y="649"/>
                  </a:cubicBezTo>
                  <a:cubicBezTo>
                    <a:pt x="1" y="1004"/>
                    <a:pt x="2407" y="1297"/>
                    <a:pt x="5357" y="1297"/>
                  </a:cubicBezTo>
                  <a:cubicBezTo>
                    <a:pt x="8307" y="1297"/>
                    <a:pt x="10713" y="1004"/>
                    <a:pt x="10713" y="649"/>
                  </a:cubicBezTo>
                  <a:cubicBezTo>
                    <a:pt x="10713" y="293"/>
                    <a:pt x="8307" y="0"/>
                    <a:pt x="53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9"/>
            <p:cNvSpPr/>
            <p:nvPr/>
          </p:nvSpPr>
          <p:spPr>
            <a:xfrm>
              <a:off x="5039513" y="1956813"/>
              <a:ext cx="14675" cy="109350"/>
            </a:xfrm>
            <a:custGeom>
              <a:avLst/>
              <a:gdLst/>
              <a:ahLst/>
              <a:cxnLst/>
              <a:rect l="l" t="t" r="r" b="b"/>
              <a:pathLst>
                <a:path w="587" h="4374" extrusionOk="0">
                  <a:moveTo>
                    <a:pt x="294" y="0"/>
                  </a:moveTo>
                  <a:cubicBezTo>
                    <a:pt x="127" y="0"/>
                    <a:pt x="1" y="147"/>
                    <a:pt x="1" y="293"/>
                  </a:cubicBezTo>
                  <a:lnTo>
                    <a:pt x="1" y="4080"/>
                  </a:lnTo>
                  <a:cubicBezTo>
                    <a:pt x="1" y="4248"/>
                    <a:pt x="127" y="4373"/>
                    <a:pt x="294" y="4373"/>
                  </a:cubicBezTo>
                  <a:cubicBezTo>
                    <a:pt x="440" y="4373"/>
                    <a:pt x="587" y="4248"/>
                    <a:pt x="587" y="4080"/>
                  </a:cubicBezTo>
                  <a:lnTo>
                    <a:pt x="587" y="293"/>
                  </a:lnTo>
                  <a:cubicBezTo>
                    <a:pt x="587" y="147"/>
                    <a:pt x="440" y="0"/>
                    <a:pt x="294"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9"/>
            <p:cNvSpPr/>
            <p:nvPr/>
          </p:nvSpPr>
          <p:spPr>
            <a:xfrm>
              <a:off x="5039513" y="1913388"/>
              <a:ext cx="14675" cy="20425"/>
            </a:xfrm>
            <a:custGeom>
              <a:avLst/>
              <a:gdLst/>
              <a:ahLst/>
              <a:cxnLst/>
              <a:rect l="l" t="t" r="r" b="b"/>
              <a:pathLst>
                <a:path w="587" h="817" extrusionOk="0">
                  <a:moveTo>
                    <a:pt x="294" y="1"/>
                  </a:moveTo>
                  <a:cubicBezTo>
                    <a:pt x="127" y="1"/>
                    <a:pt x="1" y="147"/>
                    <a:pt x="1" y="294"/>
                  </a:cubicBezTo>
                  <a:lnTo>
                    <a:pt x="1" y="524"/>
                  </a:lnTo>
                  <a:cubicBezTo>
                    <a:pt x="1" y="691"/>
                    <a:pt x="127" y="817"/>
                    <a:pt x="294" y="817"/>
                  </a:cubicBezTo>
                  <a:cubicBezTo>
                    <a:pt x="440" y="817"/>
                    <a:pt x="587" y="691"/>
                    <a:pt x="587" y="524"/>
                  </a:cubicBezTo>
                  <a:lnTo>
                    <a:pt x="587" y="294"/>
                  </a:lnTo>
                  <a:cubicBezTo>
                    <a:pt x="566" y="147"/>
                    <a:pt x="440" y="1"/>
                    <a:pt x="294"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9"/>
            <p:cNvSpPr/>
            <p:nvPr/>
          </p:nvSpPr>
          <p:spPr>
            <a:xfrm>
              <a:off x="4626188" y="1972513"/>
              <a:ext cx="445825" cy="467225"/>
            </a:xfrm>
            <a:custGeom>
              <a:avLst/>
              <a:gdLst/>
              <a:ahLst/>
              <a:cxnLst/>
              <a:rect l="l" t="t" r="r" b="b"/>
              <a:pathLst>
                <a:path w="17833" h="18689" extrusionOk="0">
                  <a:moveTo>
                    <a:pt x="6763" y="0"/>
                  </a:moveTo>
                  <a:lnTo>
                    <a:pt x="6763" y="6361"/>
                  </a:lnTo>
                  <a:cubicBezTo>
                    <a:pt x="6763" y="8662"/>
                    <a:pt x="2494" y="12994"/>
                    <a:pt x="1155" y="15944"/>
                  </a:cubicBezTo>
                  <a:cubicBezTo>
                    <a:pt x="1" y="18528"/>
                    <a:pt x="1960" y="18688"/>
                    <a:pt x="2464" y="18688"/>
                  </a:cubicBezTo>
                  <a:cubicBezTo>
                    <a:pt x="2536" y="18688"/>
                    <a:pt x="2578" y="18685"/>
                    <a:pt x="2578" y="18685"/>
                  </a:cubicBezTo>
                  <a:lnTo>
                    <a:pt x="15258" y="18685"/>
                  </a:lnTo>
                  <a:cubicBezTo>
                    <a:pt x="15258" y="18685"/>
                    <a:pt x="15300" y="18688"/>
                    <a:pt x="15371" y="18688"/>
                  </a:cubicBezTo>
                  <a:cubicBezTo>
                    <a:pt x="15876" y="18688"/>
                    <a:pt x="17832" y="18528"/>
                    <a:pt x="16660" y="15944"/>
                  </a:cubicBezTo>
                  <a:cubicBezTo>
                    <a:pt x="15341" y="12994"/>
                    <a:pt x="11073" y="8662"/>
                    <a:pt x="11073" y="6361"/>
                  </a:cubicBezTo>
                  <a:lnTo>
                    <a:pt x="1107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9"/>
            <p:cNvSpPr/>
            <p:nvPr/>
          </p:nvSpPr>
          <p:spPr>
            <a:xfrm>
              <a:off x="4644813" y="2297863"/>
              <a:ext cx="408650" cy="132950"/>
            </a:xfrm>
            <a:custGeom>
              <a:avLst/>
              <a:gdLst/>
              <a:ahLst/>
              <a:cxnLst/>
              <a:rect l="l" t="t" r="r" b="b"/>
              <a:pathLst>
                <a:path w="16346" h="5318" extrusionOk="0">
                  <a:moveTo>
                    <a:pt x="2816" y="1"/>
                  </a:moveTo>
                  <a:cubicBezTo>
                    <a:pt x="2147" y="879"/>
                    <a:pt x="1582" y="1800"/>
                    <a:pt x="1080" y="2783"/>
                  </a:cubicBezTo>
                  <a:cubicBezTo>
                    <a:pt x="0" y="5185"/>
                    <a:pt x="1885" y="5317"/>
                    <a:pt x="2314" y="5317"/>
                  </a:cubicBezTo>
                  <a:cubicBezTo>
                    <a:pt x="2367" y="5317"/>
                    <a:pt x="2398" y="5315"/>
                    <a:pt x="2398" y="5315"/>
                  </a:cubicBezTo>
                  <a:lnTo>
                    <a:pt x="13948" y="5315"/>
                  </a:lnTo>
                  <a:cubicBezTo>
                    <a:pt x="13948" y="5315"/>
                    <a:pt x="13979" y="5317"/>
                    <a:pt x="14032" y="5317"/>
                  </a:cubicBezTo>
                  <a:cubicBezTo>
                    <a:pt x="14461" y="5317"/>
                    <a:pt x="16346" y="5185"/>
                    <a:pt x="15266" y="2783"/>
                  </a:cubicBezTo>
                  <a:cubicBezTo>
                    <a:pt x="14764" y="1800"/>
                    <a:pt x="14178" y="858"/>
                    <a:pt x="135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9"/>
            <p:cNvSpPr/>
            <p:nvPr/>
          </p:nvSpPr>
          <p:spPr>
            <a:xfrm>
              <a:off x="4778513" y="1931188"/>
              <a:ext cx="140725" cy="41350"/>
            </a:xfrm>
            <a:custGeom>
              <a:avLst/>
              <a:gdLst/>
              <a:ahLst/>
              <a:cxnLst/>
              <a:rect l="l" t="t" r="r" b="b"/>
              <a:pathLst>
                <a:path w="5629" h="1654" extrusionOk="0">
                  <a:moveTo>
                    <a:pt x="377" y="0"/>
                  </a:moveTo>
                  <a:cubicBezTo>
                    <a:pt x="167" y="0"/>
                    <a:pt x="0" y="168"/>
                    <a:pt x="0" y="377"/>
                  </a:cubicBezTo>
                  <a:lnTo>
                    <a:pt x="0" y="1276"/>
                  </a:lnTo>
                  <a:cubicBezTo>
                    <a:pt x="0" y="1486"/>
                    <a:pt x="167" y="1653"/>
                    <a:pt x="377" y="1653"/>
                  </a:cubicBezTo>
                  <a:lnTo>
                    <a:pt x="5252" y="1653"/>
                  </a:lnTo>
                  <a:cubicBezTo>
                    <a:pt x="5461" y="1653"/>
                    <a:pt x="5629" y="1486"/>
                    <a:pt x="5629" y="1276"/>
                  </a:cubicBezTo>
                  <a:lnTo>
                    <a:pt x="5629" y="377"/>
                  </a:lnTo>
                  <a:cubicBezTo>
                    <a:pt x="5629" y="168"/>
                    <a:pt x="5461" y="0"/>
                    <a:pt x="52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9"/>
            <p:cNvSpPr/>
            <p:nvPr/>
          </p:nvSpPr>
          <p:spPr>
            <a:xfrm>
              <a:off x="4778513" y="1956813"/>
              <a:ext cx="140725" cy="15725"/>
            </a:xfrm>
            <a:custGeom>
              <a:avLst/>
              <a:gdLst/>
              <a:ahLst/>
              <a:cxnLst/>
              <a:rect l="l" t="t" r="r" b="b"/>
              <a:pathLst>
                <a:path w="5629" h="629" extrusionOk="0">
                  <a:moveTo>
                    <a:pt x="0" y="0"/>
                  </a:moveTo>
                  <a:lnTo>
                    <a:pt x="0" y="251"/>
                  </a:lnTo>
                  <a:cubicBezTo>
                    <a:pt x="0" y="461"/>
                    <a:pt x="167" y="628"/>
                    <a:pt x="377" y="628"/>
                  </a:cubicBezTo>
                  <a:lnTo>
                    <a:pt x="5252" y="628"/>
                  </a:lnTo>
                  <a:cubicBezTo>
                    <a:pt x="5461" y="628"/>
                    <a:pt x="5629" y="461"/>
                    <a:pt x="5629" y="251"/>
                  </a:cubicBezTo>
                  <a:lnTo>
                    <a:pt x="562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9"/>
            <p:cNvSpPr/>
            <p:nvPr/>
          </p:nvSpPr>
          <p:spPr>
            <a:xfrm>
              <a:off x="4715213" y="2281638"/>
              <a:ext cx="267325" cy="31950"/>
            </a:xfrm>
            <a:custGeom>
              <a:avLst/>
              <a:gdLst/>
              <a:ahLst/>
              <a:cxnLst/>
              <a:rect l="l" t="t" r="r" b="b"/>
              <a:pathLst>
                <a:path w="10693" h="1278" extrusionOk="0">
                  <a:moveTo>
                    <a:pt x="5357" y="1"/>
                  </a:moveTo>
                  <a:cubicBezTo>
                    <a:pt x="2386" y="1"/>
                    <a:pt x="0" y="273"/>
                    <a:pt x="0" y="650"/>
                  </a:cubicBezTo>
                  <a:cubicBezTo>
                    <a:pt x="0" y="1005"/>
                    <a:pt x="2386" y="1277"/>
                    <a:pt x="5357" y="1277"/>
                  </a:cubicBezTo>
                  <a:cubicBezTo>
                    <a:pt x="8307" y="1277"/>
                    <a:pt x="10692" y="1005"/>
                    <a:pt x="10692" y="650"/>
                  </a:cubicBezTo>
                  <a:cubicBezTo>
                    <a:pt x="10692" y="273"/>
                    <a:pt x="8307" y="1"/>
                    <a:pt x="53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9"/>
            <p:cNvSpPr/>
            <p:nvPr/>
          </p:nvSpPr>
          <p:spPr>
            <a:xfrm>
              <a:off x="4807788" y="2025863"/>
              <a:ext cx="14675" cy="108825"/>
            </a:xfrm>
            <a:custGeom>
              <a:avLst/>
              <a:gdLst/>
              <a:ahLst/>
              <a:cxnLst/>
              <a:rect l="l" t="t" r="r" b="b"/>
              <a:pathLst>
                <a:path w="587" h="4353" extrusionOk="0">
                  <a:moveTo>
                    <a:pt x="294" y="0"/>
                  </a:moveTo>
                  <a:cubicBezTo>
                    <a:pt x="147" y="0"/>
                    <a:pt x="1" y="126"/>
                    <a:pt x="1" y="293"/>
                  </a:cubicBezTo>
                  <a:lnTo>
                    <a:pt x="1" y="4059"/>
                  </a:lnTo>
                  <a:cubicBezTo>
                    <a:pt x="1" y="4227"/>
                    <a:pt x="147" y="4352"/>
                    <a:pt x="294" y="4352"/>
                  </a:cubicBezTo>
                  <a:cubicBezTo>
                    <a:pt x="461" y="4352"/>
                    <a:pt x="587" y="4227"/>
                    <a:pt x="587" y="4059"/>
                  </a:cubicBezTo>
                  <a:lnTo>
                    <a:pt x="587" y="293"/>
                  </a:lnTo>
                  <a:cubicBezTo>
                    <a:pt x="587" y="126"/>
                    <a:pt x="461" y="0"/>
                    <a:pt x="294"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9"/>
            <p:cNvSpPr/>
            <p:nvPr/>
          </p:nvSpPr>
          <p:spPr>
            <a:xfrm>
              <a:off x="4807788" y="1982438"/>
              <a:ext cx="14675" cy="20425"/>
            </a:xfrm>
            <a:custGeom>
              <a:avLst/>
              <a:gdLst/>
              <a:ahLst/>
              <a:cxnLst/>
              <a:rect l="l" t="t" r="r" b="b"/>
              <a:pathLst>
                <a:path w="587" h="817" extrusionOk="0">
                  <a:moveTo>
                    <a:pt x="294" y="1"/>
                  </a:moveTo>
                  <a:cubicBezTo>
                    <a:pt x="147" y="1"/>
                    <a:pt x="1" y="126"/>
                    <a:pt x="1" y="294"/>
                  </a:cubicBezTo>
                  <a:lnTo>
                    <a:pt x="1" y="524"/>
                  </a:lnTo>
                  <a:cubicBezTo>
                    <a:pt x="1" y="670"/>
                    <a:pt x="147" y="817"/>
                    <a:pt x="294" y="817"/>
                  </a:cubicBezTo>
                  <a:cubicBezTo>
                    <a:pt x="461" y="817"/>
                    <a:pt x="587" y="670"/>
                    <a:pt x="587" y="524"/>
                  </a:cubicBezTo>
                  <a:lnTo>
                    <a:pt x="587" y="294"/>
                  </a:lnTo>
                  <a:cubicBezTo>
                    <a:pt x="587" y="126"/>
                    <a:pt x="461" y="1"/>
                    <a:pt x="294"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8" name="Google Shape;1518;p9"/>
          <p:cNvGrpSpPr/>
          <p:nvPr/>
        </p:nvGrpSpPr>
        <p:grpSpPr>
          <a:xfrm rot="-4924618">
            <a:off x="3773666" y="4070354"/>
            <a:ext cx="572849" cy="840299"/>
            <a:chOff x="1713713" y="4972438"/>
            <a:chExt cx="443613" cy="650725"/>
          </a:xfrm>
        </p:grpSpPr>
        <p:sp>
          <p:nvSpPr>
            <p:cNvPr id="1519" name="Google Shape;1519;p9"/>
            <p:cNvSpPr/>
            <p:nvPr/>
          </p:nvSpPr>
          <p:spPr>
            <a:xfrm>
              <a:off x="1922975" y="5313488"/>
              <a:ext cx="127125" cy="99925"/>
            </a:xfrm>
            <a:custGeom>
              <a:avLst/>
              <a:gdLst/>
              <a:ahLst/>
              <a:cxnLst/>
              <a:rect l="l" t="t" r="r" b="b"/>
              <a:pathLst>
                <a:path w="5085" h="3997" extrusionOk="0">
                  <a:moveTo>
                    <a:pt x="942" y="0"/>
                  </a:moveTo>
                  <a:lnTo>
                    <a:pt x="0" y="1674"/>
                  </a:lnTo>
                  <a:lnTo>
                    <a:pt x="4164" y="3997"/>
                  </a:lnTo>
                  <a:lnTo>
                    <a:pt x="4101" y="2867"/>
                  </a:lnTo>
                  <a:lnTo>
                    <a:pt x="5085" y="2323"/>
                  </a:lnTo>
                  <a:lnTo>
                    <a:pt x="942" y="0"/>
                  </a:lnTo>
                  <a:close/>
                </a:path>
              </a:pathLst>
            </a:custGeom>
            <a:solidFill>
              <a:srgbClr val="C0272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9"/>
            <p:cNvSpPr/>
            <p:nvPr/>
          </p:nvSpPr>
          <p:spPr>
            <a:xfrm>
              <a:off x="1924000" y="5319238"/>
              <a:ext cx="65425" cy="125050"/>
            </a:xfrm>
            <a:custGeom>
              <a:avLst/>
              <a:gdLst/>
              <a:ahLst/>
              <a:cxnLst/>
              <a:rect l="l" t="t" r="r" b="b"/>
              <a:pathLst>
                <a:path w="2617" h="5002" extrusionOk="0">
                  <a:moveTo>
                    <a:pt x="1905" y="0"/>
                  </a:moveTo>
                  <a:lnTo>
                    <a:pt x="1" y="293"/>
                  </a:lnTo>
                  <a:lnTo>
                    <a:pt x="712" y="5001"/>
                  </a:lnTo>
                  <a:lnTo>
                    <a:pt x="1570" y="4269"/>
                  </a:lnTo>
                  <a:lnTo>
                    <a:pt x="2616" y="4708"/>
                  </a:lnTo>
                  <a:lnTo>
                    <a:pt x="2616" y="4708"/>
                  </a:lnTo>
                  <a:lnTo>
                    <a:pt x="1905" y="0"/>
                  </a:lnTo>
                  <a:close/>
                </a:path>
              </a:pathLst>
            </a:custGeom>
            <a:solidFill>
              <a:srgbClr val="C0272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9"/>
            <p:cNvSpPr/>
            <p:nvPr/>
          </p:nvSpPr>
          <p:spPr>
            <a:xfrm>
              <a:off x="1713725" y="4972438"/>
              <a:ext cx="443600" cy="650725"/>
            </a:xfrm>
            <a:custGeom>
              <a:avLst/>
              <a:gdLst/>
              <a:ahLst/>
              <a:cxnLst/>
              <a:rect l="l" t="t" r="r" b="b"/>
              <a:pathLst>
                <a:path w="17744" h="26029" extrusionOk="0">
                  <a:moveTo>
                    <a:pt x="13015" y="0"/>
                  </a:moveTo>
                  <a:lnTo>
                    <a:pt x="1" y="23393"/>
                  </a:lnTo>
                  <a:cubicBezTo>
                    <a:pt x="670" y="25757"/>
                    <a:pt x="4750" y="26029"/>
                    <a:pt x="4750" y="26029"/>
                  </a:cubicBezTo>
                  <a:lnTo>
                    <a:pt x="17744" y="2636"/>
                  </a:lnTo>
                  <a:cubicBezTo>
                    <a:pt x="17200" y="837"/>
                    <a:pt x="13015" y="0"/>
                    <a:pt x="13015" y="0"/>
                  </a:cubicBezTo>
                  <a:close/>
                </a:path>
              </a:pathLst>
            </a:custGeom>
            <a:solidFill>
              <a:srgbClr val="FFF0A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9"/>
            <p:cNvSpPr/>
            <p:nvPr/>
          </p:nvSpPr>
          <p:spPr>
            <a:xfrm>
              <a:off x="1772850" y="4997538"/>
              <a:ext cx="384475" cy="625625"/>
            </a:xfrm>
            <a:custGeom>
              <a:avLst/>
              <a:gdLst/>
              <a:ahLst/>
              <a:cxnLst/>
              <a:rect l="l" t="t" r="r" b="b"/>
              <a:pathLst>
                <a:path w="15379" h="25025" extrusionOk="0">
                  <a:moveTo>
                    <a:pt x="13621" y="0"/>
                  </a:moveTo>
                  <a:lnTo>
                    <a:pt x="0" y="24502"/>
                  </a:lnTo>
                  <a:cubicBezTo>
                    <a:pt x="774" y="24774"/>
                    <a:pt x="1569" y="24941"/>
                    <a:pt x="2385" y="25025"/>
                  </a:cubicBezTo>
                  <a:lnTo>
                    <a:pt x="15379" y="1632"/>
                  </a:lnTo>
                  <a:cubicBezTo>
                    <a:pt x="15170" y="963"/>
                    <a:pt x="14458" y="419"/>
                    <a:pt x="13621" y="0"/>
                  </a:cubicBezTo>
                  <a:close/>
                </a:path>
              </a:pathLst>
            </a:custGeom>
            <a:solidFill>
              <a:srgbClr val="FFF0A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9"/>
            <p:cNvSpPr/>
            <p:nvPr/>
          </p:nvSpPr>
          <p:spPr>
            <a:xfrm>
              <a:off x="1813650" y="5021588"/>
              <a:ext cx="343675" cy="601575"/>
            </a:xfrm>
            <a:custGeom>
              <a:avLst/>
              <a:gdLst/>
              <a:ahLst/>
              <a:cxnLst/>
              <a:rect l="l" t="t" r="r" b="b"/>
              <a:pathLst>
                <a:path w="13747" h="24063" extrusionOk="0">
                  <a:moveTo>
                    <a:pt x="13349" y="1"/>
                  </a:moveTo>
                  <a:lnTo>
                    <a:pt x="0" y="23958"/>
                  </a:lnTo>
                  <a:cubicBezTo>
                    <a:pt x="439" y="24042"/>
                    <a:pt x="732" y="24063"/>
                    <a:pt x="732" y="24063"/>
                  </a:cubicBezTo>
                  <a:lnTo>
                    <a:pt x="13747" y="670"/>
                  </a:lnTo>
                  <a:cubicBezTo>
                    <a:pt x="13663" y="419"/>
                    <a:pt x="13517" y="189"/>
                    <a:pt x="13349" y="1"/>
                  </a:cubicBezTo>
                  <a:close/>
                </a:path>
              </a:pathLst>
            </a:custGeom>
            <a:solidFill>
              <a:srgbClr val="FFF0A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9"/>
            <p:cNvSpPr/>
            <p:nvPr/>
          </p:nvSpPr>
          <p:spPr>
            <a:xfrm>
              <a:off x="1857050" y="5254513"/>
              <a:ext cx="148600" cy="111300"/>
            </a:xfrm>
            <a:custGeom>
              <a:avLst/>
              <a:gdLst/>
              <a:ahLst/>
              <a:cxnLst/>
              <a:rect l="l" t="t" r="r" b="b"/>
              <a:pathLst>
                <a:path w="5944" h="4452" extrusionOk="0">
                  <a:moveTo>
                    <a:pt x="1" y="1814"/>
                  </a:moveTo>
                  <a:cubicBezTo>
                    <a:pt x="1" y="1815"/>
                    <a:pt x="1" y="1815"/>
                    <a:pt x="1" y="1815"/>
                  </a:cubicBezTo>
                  <a:lnTo>
                    <a:pt x="1" y="1814"/>
                  </a:lnTo>
                  <a:close/>
                  <a:moveTo>
                    <a:pt x="1220" y="1"/>
                  </a:moveTo>
                  <a:cubicBezTo>
                    <a:pt x="1006" y="1"/>
                    <a:pt x="963" y="79"/>
                    <a:pt x="963" y="79"/>
                  </a:cubicBezTo>
                  <a:lnTo>
                    <a:pt x="1" y="1814"/>
                  </a:lnTo>
                  <a:lnTo>
                    <a:pt x="1" y="1814"/>
                  </a:lnTo>
                  <a:cubicBezTo>
                    <a:pt x="6" y="1807"/>
                    <a:pt x="52" y="1737"/>
                    <a:pt x="251" y="1737"/>
                  </a:cubicBezTo>
                  <a:cubicBezTo>
                    <a:pt x="554" y="1737"/>
                    <a:pt x="1212" y="1897"/>
                    <a:pt x="2616" y="2673"/>
                  </a:cubicBezTo>
                  <a:cubicBezTo>
                    <a:pt x="4981" y="3991"/>
                    <a:pt x="4729" y="4452"/>
                    <a:pt x="4729" y="4452"/>
                  </a:cubicBezTo>
                  <a:lnTo>
                    <a:pt x="5692" y="2715"/>
                  </a:lnTo>
                  <a:cubicBezTo>
                    <a:pt x="5692" y="2715"/>
                    <a:pt x="5943" y="2255"/>
                    <a:pt x="3579" y="936"/>
                  </a:cubicBezTo>
                  <a:cubicBezTo>
                    <a:pt x="2187" y="160"/>
                    <a:pt x="1527" y="1"/>
                    <a:pt x="1220" y="1"/>
                  </a:cubicBezTo>
                  <a:close/>
                </a:path>
              </a:pathLst>
            </a:custGeom>
            <a:solidFill>
              <a:srgbClr val="C0272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9"/>
            <p:cNvSpPr/>
            <p:nvPr/>
          </p:nvSpPr>
          <p:spPr>
            <a:xfrm>
              <a:off x="1922963" y="5313488"/>
              <a:ext cx="127125" cy="99925"/>
            </a:xfrm>
            <a:custGeom>
              <a:avLst/>
              <a:gdLst/>
              <a:ahLst/>
              <a:cxnLst/>
              <a:rect l="l" t="t" r="r" b="b"/>
              <a:pathLst>
                <a:path w="5085" h="3997" extrusionOk="0">
                  <a:moveTo>
                    <a:pt x="942" y="0"/>
                  </a:moveTo>
                  <a:lnTo>
                    <a:pt x="0" y="1674"/>
                  </a:lnTo>
                  <a:lnTo>
                    <a:pt x="4164" y="3997"/>
                  </a:lnTo>
                  <a:lnTo>
                    <a:pt x="4101" y="2867"/>
                  </a:lnTo>
                  <a:lnTo>
                    <a:pt x="5085" y="2323"/>
                  </a:lnTo>
                  <a:lnTo>
                    <a:pt x="9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9"/>
            <p:cNvSpPr/>
            <p:nvPr/>
          </p:nvSpPr>
          <p:spPr>
            <a:xfrm>
              <a:off x="1923988" y="5319238"/>
              <a:ext cx="65425" cy="125050"/>
            </a:xfrm>
            <a:custGeom>
              <a:avLst/>
              <a:gdLst/>
              <a:ahLst/>
              <a:cxnLst/>
              <a:rect l="l" t="t" r="r" b="b"/>
              <a:pathLst>
                <a:path w="2617" h="5002" extrusionOk="0">
                  <a:moveTo>
                    <a:pt x="1905" y="0"/>
                  </a:moveTo>
                  <a:lnTo>
                    <a:pt x="1" y="293"/>
                  </a:lnTo>
                  <a:lnTo>
                    <a:pt x="712" y="5001"/>
                  </a:lnTo>
                  <a:lnTo>
                    <a:pt x="1570" y="4269"/>
                  </a:lnTo>
                  <a:lnTo>
                    <a:pt x="2616" y="4708"/>
                  </a:lnTo>
                  <a:lnTo>
                    <a:pt x="2616" y="4708"/>
                  </a:lnTo>
                  <a:lnTo>
                    <a:pt x="19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9"/>
            <p:cNvSpPr/>
            <p:nvPr/>
          </p:nvSpPr>
          <p:spPr>
            <a:xfrm>
              <a:off x="1713713" y="4972438"/>
              <a:ext cx="443600" cy="650725"/>
            </a:xfrm>
            <a:custGeom>
              <a:avLst/>
              <a:gdLst/>
              <a:ahLst/>
              <a:cxnLst/>
              <a:rect l="l" t="t" r="r" b="b"/>
              <a:pathLst>
                <a:path w="17744" h="26029" extrusionOk="0">
                  <a:moveTo>
                    <a:pt x="13015" y="0"/>
                  </a:moveTo>
                  <a:lnTo>
                    <a:pt x="1" y="23393"/>
                  </a:lnTo>
                  <a:cubicBezTo>
                    <a:pt x="670" y="25757"/>
                    <a:pt x="4750" y="26029"/>
                    <a:pt x="4750" y="26029"/>
                  </a:cubicBezTo>
                  <a:lnTo>
                    <a:pt x="17744" y="2636"/>
                  </a:lnTo>
                  <a:cubicBezTo>
                    <a:pt x="17200" y="837"/>
                    <a:pt x="13015" y="0"/>
                    <a:pt x="130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9"/>
            <p:cNvSpPr/>
            <p:nvPr/>
          </p:nvSpPr>
          <p:spPr>
            <a:xfrm>
              <a:off x="1772838" y="4997538"/>
              <a:ext cx="384475" cy="625625"/>
            </a:xfrm>
            <a:custGeom>
              <a:avLst/>
              <a:gdLst/>
              <a:ahLst/>
              <a:cxnLst/>
              <a:rect l="l" t="t" r="r" b="b"/>
              <a:pathLst>
                <a:path w="15379" h="25025" extrusionOk="0">
                  <a:moveTo>
                    <a:pt x="13621" y="0"/>
                  </a:moveTo>
                  <a:lnTo>
                    <a:pt x="0" y="24502"/>
                  </a:lnTo>
                  <a:cubicBezTo>
                    <a:pt x="774" y="24774"/>
                    <a:pt x="1569" y="24941"/>
                    <a:pt x="2385" y="25025"/>
                  </a:cubicBezTo>
                  <a:lnTo>
                    <a:pt x="15379" y="1632"/>
                  </a:lnTo>
                  <a:cubicBezTo>
                    <a:pt x="15170" y="963"/>
                    <a:pt x="14458" y="419"/>
                    <a:pt x="136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9"/>
            <p:cNvSpPr/>
            <p:nvPr/>
          </p:nvSpPr>
          <p:spPr>
            <a:xfrm>
              <a:off x="1813638" y="5021588"/>
              <a:ext cx="343675" cy="601575"/>
            </a:xfrm>
            <a:custGeom>
              <a:avLst/>
              <a:gdLst/>
              <a:ahLst/>
              <a:cxnLst/>
              <a:rect l="l" t="t" r="r" b="b"/>
              <a:pathLst>
                <a:path w="13747" h="24063" extrusionOk="0">
                  <a:moveTo>
                    <a:pt x="13349" y="1"/>
                  </a:moveTo>
                  <a:lnTo>
                    <a:pt x="0" y="23958"/>
                  </a:lnTo>
                  <a:cubicBezTo>
                    <a:pt x="439" y="24042"/>
                    <a:pt x="732" y="24063"/>
                    <a:pt x="732" y="24063"/>
                  </a:cubicBezTo>
                  <a:lnTo>
                    <a:pt x="13747" y="670"/>
                  </a:lnTo>
                  <a:cubicBezTo>
                    <a:pt x="13663" y="419"/>
                    <a:pt x="13517" y="189"/>
                    <a:pt x="133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9"/>
            <p:cNvSpPr/>
            <p:nvPr/>
          </p:nvSpPr>
          <p:spPr>
            <a:xfrm>
              <a:off x="1857038" y="5254513"/>
              <a:ext cx="148600" cy="111300"/>
            </a:xfrm>
            <a:custGeom>
              <a:avLst/>
              <a:gdLst/>
              <a:ahLst/>
              <a:cxnLst/>
              <a:rect l="l" t="t" r="r" b="b"/>
              <a:pathLst>
                <a:path w="5944" h="4452" extrusionOk="0">
                  <a:moveTo>
                    <a:pt x="1" y="1814"/>
                  </a:moveTo>
                  <a:cubicBezTo>
                    <a:pt x="1" y="1815"/>
                    <a:pt x="1" y="1815"/>
                    <a:pt x="1" y="1815"/>
                  </a:cubicBezTo>
                  <a:lnTo>
                    <a:pt x="1" y="1814"/>
                  </a:lnTo>
                  <a:close/>
                  <a:moveTo>
                    <a:pt x="1220" y="1"/>
                  </a:moveTo>
                  <a:cubicBezTo>
                    <a:pt x="1006" y="1"/>
                    <a:pt x="963" y="79"/>
                    <a:pt x="963" y="79"/>
                  </a:cubicBezTo>
                  <a:lnTo>
                    <a:pt x="1" y="1814"/>
                  </a:lnTo>
                  <a:lnTo>
                    <a:pt x="1" y="1814"/>
                  </a:lnTo>
                  <a:cubicBezTo>
                    <a:pt x="6" y="1807"/>
                    <a:pt x="52" y="1737"/>
                    <a:pt x="251" y="1737"/>
                  </a:cubicBezTo>
                  <a:cubicBezTo>
                    <a:pt x="554" y="1737"/>
                    <a:pt x="1212" y="1897"/>
                    <a:pt x="2616" y="2673"/>
                  </a:cubicBezTo>
                  <a:cubicBezTo>
                    <a:pt x="4981" y="3991"/>
                    <a:pt x="4729" y="4452"/>
                    <a:pt x="4729" y="4452"/>
                  </a:cubicBezTo>
                  <a:lnTo>
                    <a:pt x="5692" y="2715"/>
                  </a:lnTo>
                  <a:cubicBezTo>
                    <a:pt x="5692" y="2715"/>
                    <a:pt x="5943" y="2255"/>
                    <a:pt x="3579" y="936"/>
                  </a:cubicBezTo>
                  <a:cubicBezTo>
                    <a:pt x="2187" y="160"/>
                    <a:pt x="1527" y="1"/>
                    <a:pt x="12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1" name="Google Shape;1531;p9"/>
          <p:cNvGrpSpPr/>
          <p:nvPr/>
        </p:nvGrpSpPr>
        <p:grpSpPr>
          <a:xfrm rot="-1266112">
            <a:off x="6535605" y="3924270"/>
            <a:ext cx="980817" cy="828848"/>
            <a:chOff x="4750788" y="4200338"/>
            <a:chExt cx="759563" cy="641875"/>
          </a:xfrm>
        </p:grpSpPr>
        <p:sp>
          <p:nvSpPr>
            <p:cNvPr id="1532" name="Google Shape;1532;p9"/>
            <p:cNvSpPr/>
            <p:nvPr/>
          </p:nvSpPr>
          <p:spPr>
            <a:xfrm>
              <a:off x="4750800" y="4200338"/>
              <a:ext cx="759550" cy="641875"/>
            </a:xfrm>
            <a:custGeom>
              <a:avLst/>
              <a:gdLst/>
              <a:ahLst/>
              <a:cxnLst/>
              <a:rect l="l" t="t" r="r" b="b"/>
              <a:pathLst>
                <a:path w="30382" h="25675" extrusionOk="0">
                  <a:moveTo>
                    <a:pt x="377" y="1"/>
                  </a:moveTo>
                  <a:cubicBezTo>
                    <a:pt x="168" y="1"/>
                    <a:pt x="0" y="189"/>
                    <a:pt x="0" y="398"/>
                  </a:cubicBezTo>
                  <a:lnTo>
                    <a:pt x="0" y="19941"/>
                  </a:lnTo>
                  <a:cubicBezTo>
                    <a:pt x="0" y="20150"/>
                    <a:pt x="168" y="20318"/>
                    <a:pt x="377" y="20318"/>
                  </a:cubicBezTo>
                  <a:lnTo>
                    <a:pt x="12031" y="20318"/>
                  </a:lnTo>
                  <a:lnTo>
                    <a:pt x="8642" y="25674"/>
                  </a:lnTo>
                  <a:lnTo>
                    <a:pt x="22263" y="25674"/>
                  </a:lnTo>
                  <a:lnTo>
                    <a:pt x="18873" y="20318"/>
                  </a:lnTo>
                  <a:lnTo>
                    <a:pt x="30005" y="20318"/>
                  </a:lnTo>
                  <a:cubicBezTo>
                    <a:pt x="30214" y="20318"/>
                    <a:pt x="30381" y="20150"/>
                    <a:pt x="30381" y="19941"/>
                  </a:cubicBezTo>
                  <a:lnTo>
                    <a:pt x="30381" y="398"/>
                  </a:lnTo>
                  <a:cubicBezTo>
                    <a:pt x="30381" y="189"/>
                    <a:pt x="30214" y="22"/>
                    <a:pt x="30026" y="1"/>
                  </a:cubicBezTo>
                  <a:close/>
                </a:path>
              </a:pathLst>
            </a:custGeom>
            <a:solidFill>
              <a:srgbClr val="7C4C2E"/>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9"/>
            <p:cNvSpPr/>
            <p:nvPr/>
          </p:nvSpPr>
          <p:spPr>
            <a:xfrm>
              <a:off x="4787925" y="4234863"/>
              <a:ext cx="685800" cy="438900"/>
            </a:xfrm>
            <a:custGeom>
              <a:avLst/>
              <a:gdLst/>
              <a:ahLst/>
              <a:cxnLst/>
              <a:rect l="l" t="t" r="r" b="b"/>
              <a:pathLst>
                <a:path w="27432" h="17556" extrusionOk="0">
                  <a:moveTo>
                    <a:pt x="1" y="1"/>
                  </a:moveTo>
                  <a:lnTo>
                    <a:pt x="1" y="17556"/>
                  </a:lnTo>
                  <a:lnTo>
                    <a:pt x="27432" y="17556"/>
                  </a:lnTo>
                  <a:lnTo>
                    <a:pt x="27432" y="1"/>
                  </a:lnTo>
                  <a:close/>
                </a:path>
              </a:pathLst>
            </a:custGeom>
            <a:solidFill>
              <a:srgbClr val="FFFEE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9"/>
            <p:cNvSpPr/>
            <p:nvPr/>
          </p:nvSpPr>
          <p:spPr>
            <a:xfrm>
              <a:off x="4815650" y="4254213"/>
              <a:ext cx="299750" cy="203525"/>
            </a:xfrm>
            <a:custGeom>
              <a:avLst/>
              <a:gdLst/>
              <a:ahLst/>
              <a:cxnLst/>
              <a:rect l="l" t="t" r="r" b="b"/>
              <a:pathLst>
                <a:path w="11990" h="8141" extrusionOk="0">
                  <a:moveTo>
                    <a:pt x="1" y="1"/>
                  </a:moveTo>
                  <a:lnTo>
                    <a:pt x="1" y="8140"/>
                  </a:lnTo>
                  <a:lnTo>
                    <a:pt x="11990" y="8140"/>
                  </a:lnTo>
                  <a:lnTo>
                    <a:pt x="11990" y="1"/>
                  </a:lnTo>
                  <a:close/>
                </a:path>
              </a:pathLst>
            </a:custGeom>
            <a:solidFill>
              <a:srgbClr val="39B44A"/>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9"/>
            <p:cNvSpPr/>
            <p:nvPr/>
          </p:nvSpPr>
          <p:spPr>
            <a:xfrm>
              <a:off x="4815650" y="4478638"/>
              <a:ext cx="133425" cy="176300"/>
            </a:xfrm>
            <a:custGeom>
              <a:avLst/>
              <a:gdLst/>
              <a:ahLst/>
              <a:cxnLst/>
              <a:rect l="l" t="t" r="r" b="b"/>
              <a:pathLst>
                <a:path w="5337" h="7052" extrusionOk="0">
                  <a:moveTo>
                    <a:pt x="1" y="0"/>
                  </a:moveTo>
                  <a:lnTo>
                    <a:pt x="1" y="7051"/>
                  </a:lnTo>
                  <a:lnTo>
                    <a:pt x="5336" y="7051"/>
                  </a:lnTo>
                  <a:lnTo>
                    <a:pt x="5336"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9"/>
            <p:cNvSpPr/>
            <p:nvPr/>
          </p:nvSpPr>
          <p:spPr>
            <a:xfrm>
              <a:off x="4981475" y="4478638"/>
              <a:ext cx="133925" cy="176300"/>
            </a:xfrm>
            <a:custGeom>
              <a:avLst/>
              <a:gdLst/>
              <a:ahLst/>
              <a:cxnLst/>
              <a:rect l="l" t="t" r="r" b="b"/>
              <a:pathLst>
                <a:path w="5357" h="7052" extrusionOk="0">
                  <a:moveTo>
                    <a:pt x="0" y="0"/>
                  </a:moveTo>
                  <a:lnTo>
                    <a:pt x="0" y="7051"/>
                  </a:lnTo>
                  <a:lnTo>
                    <a:pt x="5357" y="7051"/>
                  </a:lnTo>
                  <a:lnTo>
                    <a:pt x="5357" y="0"/>
                  </a:lnTo>
                  <a:close/>
                </a:path>
              </a:pathLst>
            </a:custGeom>
            <a:solidFill>
              <a:srgbClr val="FFE300"/>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9"/>
            <p:cNvSpPr/>
            <p:nvPr/>
          </p:nvSpPr>
          <p:spPr>
            <a:xfrm>
              <a:off x="5137350" y="4254213"/>
              <a:ext cx="308650" cy="7875"/>
            </a:xfrm>
            <a:custGeom>
              <a:avLst/>
              <a:gdLst/>
              <a:ahLst/>
              <a:cxnLst/>
              <a:rect l="l" t="t" r="r" b="b"/>
              <a:pathLst>
                <a:path w="12346" h="315" extrusionOk="0">
                  <a:moveTo>
                    <a:pt x="1" y="1"/>
                  </a:moveTo>
                  <a:lnTo>
                    <a:pt x="1" y="315"/>
                  </a:lnTo>
                  <a:lnTo>
                    <a:pt x="12346" y="315"/>
                  </a:lnTo>
                  <a:lnTo>
                    <a:pt x="12346"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9"/>
            <p:cNvSpPr/>
            <p:nvPr/>
          </p:nvSpPr>
          <p:spPr>
            <a:xfrm>
              <a:off x="5137350" y="4289788"/>
              <a:ext cx="308650" cy="8400"/>
            </a:xfrm>
            <a:custGeom>
              <a:avLst/>
              <a:gdLst/>
              <a:ahLst/>
              <a:cxnLst/>
              <a:rect l="l" t="t" r="r" b="b"/>
              <a:pathLst>
                <a:path w="12346" h="336" extrusionOk="0">
                  <a:moveTo>
                    <a:pt x="1" y="1"/>
                  </a:moveTo>
                  <a:lnTo>
                    <a:pt x="1" y="335"/>
                  </a:lnTo>
                  <a:lnTo>
                    <a:pt x="12346" y="335"/>
                  </a:lnTo>
                  <a:lnTo>
                    <a:pt x="12346"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9"/>
            <p:cNvSpPr/>
            <p:nvPr/>
          </p:nvSpPr>
          <p:spPr>
            <a:xfrm>
              <a:off x="5137350" y="4325363"/>
              <a:ext cx="308650" cy="8400"/>
            </a:xfrm>
            <a:custGeom>
              <a:avLst/>
              <a:gdLst/>
              <a:ahLst/>
              <a:cxnLst/>
              <a:rect l="l" t="t" r="r" b="b"/>
              <a:pathLst>
                <a:path w="12346" h="336" extrusionOk="0">
                  <a:moveTo>
                    <a:pt x="1" y="1"/>
                  </a:moveTo>
                  <a:lnTo>
                    <a:pt x="1" y="335"/>
                  </a:lnTo>
                  <a:lnTo>
                    <a:pt x="12346" y="335"/>
                  </a:lnTo>
                  <a:lnTo>
                    <a:pt x="12346"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9"/>
            <p:cNvSpPr/>
            <p:nvPr/>
          </p:nvSpPr>
          <p:spPr>
            <a:xfrm>
              <a:off x="5137350" y="4360938"/>
              <a:ext cx="308650" cy="8400"/>
            </a:xfrm>
            <a:custGeom>
              <a:avLst/>
              <a:gdLst/>
              <a:ahLst/>
              <a:cxnLst/>
              <a:rect l="l" t="t" r="r" b="b"/>
              <a:pathLst>
                <a:path w="12346" h="336" extrusionOk="0">
                  <a:moveTo>
                    <a:pt x="1" y="0"/>
                  </a:moveTo>
                  <a:lnTo>
                    <a:pt x="1" y="335"/>
                  </a:lnTo>
                  <a:lnTo>
                    <a:pt x="12346" y="335"/>
                  </a:lnTo>
                  <a:lnTo>
                    <a:pt x="12346"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9"/>
            <p:cNvSpPr/>
            <p:nvPr/>
          </p:nvSpPr>
          <p:spPr>
            <a:xfrm>
              <a:off x="5137350" y="4397038"/>
              <a:ext cx="308650" cy="7850"/>
            </a:xfrm>
            <a:custGeom>
              <a:avLst/>
              <a:gdLst/>
              <a:ahLst/>
              <a:cxnLst/>
              <a:rect l="l" t="t" r="r" b="b"/>
              <a:pathLst>
                <a:path w="12346" h="314" extrusionOk="0">
                  <a:moveTo>
                    <a:pt x="1" y="0"/>
                  </a:moveTo>
                  <a:lnTo>
                    <a:pt x="1" y="314"/>
                  </a:lnTo>
                  <a:lnTo>
                    <a:pt x="12346" y="314"/>
                  </a:lnTo>
                  <a:lnTo>
                    <a:pt x="12346"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9"/>
            <p:cNvSpPr/>
            <p:nvPr/>
          </p:nvSpPr>
          <p:spPr>
            <a:xfrm>
              <a:off x="5137350" y="4432588"/>
              <a:ext cx="308650" cy="8400"/>
            </a:xfrm>
            <a:custGeom>
              <a:avLst/>
              <a:gdLst/>
              <a:ahLst/>
              <a:cxnLst/>
              <a:rect l="l" t="t" r="r" b="b"/>
              <a:pathLst>
                <a:path w="12346" h="336" extrusionOk="0">
                  <a:moveTo>
                    <a:pt x="1" y="1"/>
                  </a:moveTo>
                  <a:lnTo>
                    <a:pt x="1" y="336"/>
                  </a:lnTo>
                  <a:lnTo>
                    <a:pt x="12346" y="336"/>
                  </a:lnTo>
                  <a:lnTo>
                    <a:pt x="12346"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9"/>
            <p:cNvSpPr/>
            <p:nvPr/>
          </p:nvSpPr>
          <p:spPr>
            <a:xfrm>
              <a:off x="5137350" y="4468163"/>
              <a:ext cx="308650" cy="8400"/>
            </a:xfrm>
            <a:custGeom>
              <a:avLst/>
              <a:gdLst/>
              <a:ahLst/>
              <a:cxnLst/>
              <a:rect l="l" t="t" r="r" b="b"/>
              <a:pathLst>
                <a:path w="12346" h="336" extrusionOk="0">
                  <a:moveTo>
                    <a:pt x="1" y="1"/>
                  </a:moveTo>
                  <a:lnTo>
                    <a:pt x="1" y="335"/>
                  </a:lnTo>
                  <a:lnTo>
                    <a:pt x="12346" y="335"/>
                  </a:lnTo>
                  <a:lnTo>
                    <a:pt x="12346"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9"/>
            <p:cNvSpPr/>
            <p:nvPr/>
          </p:nvSpPr>
          <p:spPr>
            <a:xfrm>
              <a:off x="5137350" y="4503738"/>
              <a:ext cx="308650" cy="8400"/>
            </a:xfrm>
            <a:custGeom>
              <a:avLst/>
              <a:gdLst/>
              <a:ahLst/>
              <a:cxnLst/>
              <a:rect l="l" t="t" r="r" b="b"/>
              <a:pathLst>
                <a:path w="12346" h="336" extrusionOk="0">
                  <a:moveTo>
                    <a:pt x="1" y="0"/>
                  </a:moveTo>
                  <a:lnTo>
                    <a:pt x="1" y="335"/>
                  </a:lnTo>
                  <a:lnTo>
                    <a:pt x="12346" y="335"/>
                  </a:lnTo>
                  <a:lnTo>
                    <a:pt x="12346"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9"/>
            <p:cNvSpPr/>
            <p:nvPr/>
          </p:nvSpPr>
          <p:spPr>
            <a:xfrm>
              <a:off x="5137350" y="4539838"/>
              <a:ext cx="308650" cy="7875"/>
            </a:xfrm>
            <a:custGeom>
              <a:avLst/>
              <a:gdLst/>
              <a:ahLst/>
              <a:cxnLst/>
              <a:rect l="l" t="t" r="r" b="b"/>
              <a:pathLst>
                <a:path w="12346" h="315" extrusionOk="0">
                  <a:moveTo>
                    <a:pt x="1" y="0"/>
                  </a:moveTo>
                  <a:lnTo>
                    <a:pt x="1" y="314"/>
                  </a:lnTo>
                  <a:lnTo>
                    <a:pt x="12346" y="314"/>
                  </a:lnTo>
                  <a:lnTo>
                    <a:pt x="12346"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9"/>
            <p:cNvSpPr/>
            <p:nvPr/>
          </p:nvSpPr>
          <p:spPr>
            <a:xfrm>
              <a:off x="5137350" y="4575413"/>
              <a:ext cx="308650" cy="7850"/>
            </a:xfrm>
            <a:custGeom>
              <a:avLst/>
              <a:gdLst/>
              <a:ahLst/>
              <a:cxnLst/>
              <a:rect l="l" t="t" r="r" b="b"/>
              <a:pathLst>
                <a:path w="12346" h="314" extrusionOk="0">
                  <a:moveTo>
                    <a:pt x="1" y="0"/>
                  </a:moveTo>
                  <a:lnTo>
                    <a:pt x="1" y="314"/>
                  </a:lnTo>
                  <a:lnTo>
                    <a:pt x="12346" y="314"/>
                  </a:lnTo>
                  <a:lnTo>
                    <a:pt x="12346"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9"/>
            <p:cNvSpPr/>
            <p:nvPr/>
          </p:nvSpPr>
          <p:spPr>
            <a:xfrm>
              <a:off x="5137350" y="4610963"/>
              <a:ext cx="308650" cy="8400"/>
            </a:xfrm>
            <a:custGeom>
              <a:avLst/>
              <a:gdLst/>
              <a:ahLst/>
              <a:cxnLst/>
              <a:rect l="l" t="t" r="r" b="b"/>
              <a:pathLst>
                <a:path w="12346" h="336" extrusionOk="0">
                  <a:moveTo>
                    <a:pt x="1" y="1"/>
                  </a:moveTo>
                  <a:lnTo>
                    <a:pt x="1" y="336"/>
                  </a:lnTo>
                  <a:lnTo>
                    <a:pt x="12346" y="336"/>
                  </a:lnTo>
                  <a:lnTo>
                    <a:pt x="12346"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9"/>
            <p:cNvSpPr/>
            <p:nvPr/>
          </p:nvSpPr>
          <p:spPr>
            <a:xfrm>
              <a:off x="5137350" y="4646538"/>
              <a:ext cx="308650" cy="8400"/>
            </a:xfrm>
            <a:custGeom>
              <a:avLst/>
              <a:gdLst/>
              <a:ahLst/>
              <a:cxnLst/>
              <a:rect l="l" t="t" r="r" b="b"/>
              <a:pathLst>
                <a:path w="12346" h="336" extrusionOk="0">
                  <a:moveTo>
                    <a:pt x="1" y="1"/>
                  </a:moveTo>
                  <a:lnTo>
                    <a:pt x="1" y="335"/>
                  </a:lnTo>
                  <a:lnTo>
                    <a:pt x="12346" y="335"/>
                  </a:lnTo>
                  <a:lnTo>
                    <a:pt x="12346"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9"/>
            <p:cNvSpPr/>
            <p:nvPr/>
          </p:nvSpPr>
          <p:spPr>
            <a:xfrm>
              <a:off x="4750788" y="4200338"/>
              <a:ext cx="759550" cy="641875"/>
            </a:xfrm>
            <a:custGeom>
              <a:avLst/>
              <a:gdLst/>
              <a:ahLst/>
              <a:cxnLst/>
              <a:rect l="l" t="t" r="r" b="b"/>
              <a:pathLst>
                <a:path w="30382" h="25675" extrusionOk="0">
                  <a:moveTo>
                    <a:pt x="377" y="1"/>
                  </a:moveTo>
                  <a:cubicBezTo>
                    <a:pt x="168" y="1"/>
                    <a:pt x="0" y="189"/>
                    <a:pt x="0" y="398"/>
                  </a:cubicBezTo>
                  <a:lnTo>
                    <a:pt x="0" y="19941"/>
                  </a:lnTo>
                  <a:cubicBezTo>
                    <a:pt x="0" y="20150"/>
                    <a:pt x="168" y="20318"/>
                    <a:pt x="377" y="20318"/>
                  </a:cubicBezTo>
                  <a:lnTo>
                    <a:pt x="12031" y="20318"/>
                  </a:lnTo>
                  <a:lnTo>
                    <a:pt x="8642" y="25674"/>
                  </a:lnTo>
                  <a:lnTo>
                    <a:pt x="22263" y="25674"/>
                  </a:lnTo>
                  <a:lnTo>
                    <a:pt x="18873" y="20318"/>
                  </a:lnTo>
                  <a:lnTo>
                    <a:pt x="30005" y="20318"/>
                  </a:lnTo>
                  <a:cubicBezTo>
                    <a:pt x="30214" y="20318"/>
                    <a:pt x="30381" y="20150"/>
                    <a:pt x="30381" y="19941"/>
                  </a:cubicBezTo>
                  <a:lnTo>
                    <a:pt x="30381" y="398"/>
                  </a:lnTo>
                  <a:cubicBezTo>
                    <a:pt x="30381" y="189"/>
                    <a:pt x="30214" y="22"/>
                    <a:pt x="300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9"/>
            <p:cNvSpPr/>
            <p:nvPr/>
          </p:nvSpPr>
          <p:spPr>
            <a:xfrm>
              <a:off x="4787913" y="4234863"/>
              <a:ext cx="685800" cy="438900"/>
            </a:xfrm>
            <a:custGeom>
              <a:avLst/>
              <a:gdLst/>
              <a:ahLst/>
              <a:cxnLst/>
              <a:rect l="l" t="t" r="r" b="b"/>
              <a:pathLst>
                <a:path w="27432" h="17556" extrusionOk="0">
                  <a:moveTo>
                    <a:pt x="1" y="1"/>
                  </a:moveTo>
                  <a:lnTo>
                    <a:pt x="1" y="17556"/>
                  </a:lnTo>
                  <a:lnTo>
                    <a:pt x="27432" y="17556"/>
                  </a:lnTo>
                  <a:lnTo>
                    <a:pt x="2743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9"/>
            <p:cNvSpPr/>
            <p:nvPr/>
          </p:nvSpPr>
          <p:spPr>
            <a:xfrm>
              <a:off x="4815638" y="4254213"/>
              <a:ext cx="299750" cy="203525"/>
            </a:xfrm>
            <a:custGeom>
              <a:avLst/>
              <a:gdLst/>
              <a:ahLst/>
              <a:cxnLst/>
              <a:rect l="l" t="t" r="r" b="b"/>
              <a:pathLst>
                <a:path w="11990" h="8141" extrusionOk="0">
                  <a:moveTo>
                    <a:pt x="1" y="1"/>
                  </a:moveTo>
                  <a:lnTo>
                    <a:pt x="1" y="8140"/>
                  </a:lnTo>
                  <a:lnTo>
                    <a:pt x="11990" y="8140"/>
                  </a:lnTo>
                  <a:lnTo>
                    <a:pt x="1199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9"/>
            <p:cNvSpPr/>
            <p:nvPr/>
          </p:nvSpPr>
          <p:spPr>
            <a:xfrm>
              <a:off x="4815638" y="4478638"/>
              <a:ext cx="133425" cy="176300"/>
            </a:xfrm>
            <a:custGeom>
              <a:avLst/>
              <a:gdLst/>
              <a:ahLst/>
              <a:cxnLst/>
              <a:rect l="l" t="t" r="r" b="b"/>
              <a:pathLst>
                <a:path w="5337" h="7052" extrusionOk="0">
                  <a:moveTo>
                    <a:pt x="1" y="0"/>
                  </a:moveTo>
                  <a:lnTo>
                    <a:pt x="1" y="7051"/>
                  </a:lnTo>
                  <a:lnTo>
                    <a:pt x="5336" y="7051"/>
                  </a:lnTo>
                  <a:lnTo>
                    <a:pt x="53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9"/>
            <p:cNvSpPr/>
            <p:nvPr/>
          </p:nvSpPr>
          <p:spPr>
            <a:xfrm>
              <a:off x="4981463" y="4478638"/>
              <a:ext cx="133925" cy="176300"/>
            </a:xfrm>
            <a:custGeom>
              <a:avLst/>
              <a:gdLst/>
              <a:ahLst/>
              <a:cxnLst/>
              <a:rect l="l" t="t" r="r" b="b"/>
              <a:pathLst>
                <a:path w="5357" h="7052" extrusionOk="0">
                  <a:moveTo>
                    <a:pt x="0" y="0"/>
                  </a:moveTo>
                  <a:lnTo>
                    <a:pt x="0" y="7051"/>
                  </a:lnTo>
                  <a:lnTo>
                    <a:pt x="5357" y="7051"/>
                  </a:lnTo>
                  <a:lnTo>
                    <a:pt x="53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9"/>
            <p:cNvSpPr/>
            <p:nvPr/>
          </p:nvSpPr>
          <p:spPr>
            <a:xfrm>
              <a:off x="5137338" y="4254213"/>
              <a:ext cx="308650" cy="7875"/>
            </a:xfrm>
            <a:custGeom>
              <a:avLst/>
              <a:gdLst/>
              <a:ahLst/>
              <a:cxnLst/>
              <a:rect l="l" t="t" r="r" b="b"/>
              <a:pathLst>
                <a:path w="12346" h="315" extrusionOk="0">
                  <a:moveTo>
                    <a:pt x="1" y="1"/>
                  </a:moveTo>
                  <a:lnTo>
                    <a:pt x="1" y="315"/>
                  </a:lnTo>
                  <a:lnTo>
                    <a:pt x="12346" y="315"/>
                  </a:lnTo>
                  <a:lnTo>
                    <a:pt x="123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9"/>
            <p:cNvSpPr/>
            <p:nvPr/>
          </p:nvSpPr>
          <p:spPr>
            <a:xfrm>
              <a:off x="5137338" y="4289788"/>
              <a:ext cx="308650" cy="8400"/>
            </a:xfrm>
            <a:custGeom>
              <a:avLst/>
              <a:gdLst/>
              <a:ahLst/>
              <a:cxnLst/>
              <a:rect l="l" t="t" r="r" b="b"/>
              <a:pathLst>
                <a:path w="12346" h="336" extrusionOk="0">
                  <a:moveTo>
                    <a:pt x="1" y="1"/>
                  </a:moveTo>
                  <a:lnTo>
                    <a:pt x="1" y="335"/>
                  </a:lnTo>
                  <a:lnTo>
                    <a:pt x="12346" y="335"/>
                  </a:lnTo>
                  <a:lnTo>
                    <a:pt x="123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9"/>
            <p:cNvSpPr/>
            <p:nvPr/>
          </p:nvSpPr>
          <p:spPr>
            <a:xfrm>
              <a:off x="5137338" y="4325363"/>
              <a:ext cx="308650" cy="8400"/>
            </a:xfrm>
            <a:custGeom>
              <a:avLst/>
              <a:gdLst/>
              <a:ahLst/>
              <a:cxnLst/>
              <a:rect l="l" t="t" r="r" b="b"/>
              <a:pathLst>
                <a:path w="12346" h="336" extrusionOk="0">
                  <a:moveTo>
                    <a:pt x="1" y="1"/>
                  </a:moveTo>
                  <a:lnTo>
                    <a:pt x="1" y="335"/>
                  </a:lnTo>
                  <a:lnTo>
                    <a:pt x="12346" y="335"/>
                  </a:lnTo>
                  <a:lnTo>
                    <a:pt x="123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9"/>
            <p:cNvSpPr/>
            <p:nvPr/>
          </p:nvSpPr>
          <p:spPr>
            <a:xfrm>
              <a:off x="5137338" y="4360938"/>
              <a:ext cx="308650" cy="8400"/>
            </a:xfrm>
            <a:custGeom>
              <a:avLst/>
              <a:gdLst/>
              <a:ahLst/>
              <a:cxnLst/>
              <a:rect l="l" t="t" r="r" b="b"/>
              <a:pathLst>
                <a:path w="12346" h="336" extrusionOk="0">
                  <a:moveTo>
                    <a:pt x="1" y="0"/>
                  </a:moveTo>
                  <a:lnTo>
                    <a:pt x="1" y="335"/>
                  </a:lnTo>
                  <a:lnTo>
                    <a:pt x="12346" y="335"/>
                  </a:lnTo>
                  <a:lnTo>
                    <a:pt x="123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9"/>
            <p:cNvSpPr/>
            <p:nvPr/>
          </p:nvSpPr>
          <p:spPr>
            <a:xfrm>
              <a:off x="5137338" y="4397038"/>
              <a:ext cx="308650" cy="7850"/>
            </a:xfrm>
            <a:custGeom>
              <a:avLst/>
              <a:gdLst/>
              <a:ahLst/>
              <a:cxnLst/>
              <a:rect l="l" t="t" r="r" b="b"/>
              <a:pathLst>
                <a:path w="12346" h="314" extrusionOk="0">
                  <a:moveTo>
                    <a:pt x="1" y="0"/>
                  </a:moveTo>
                  <a:lnTo>
                    <a:pt x="1" y="314"/>
                  </a:lnTo>
                  <a:lnTo>
                    <a:pt x="12346" y="314"/>
                  </a:lnTo>
                  <a:lnTo>
                    <a:pt x="123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9"/>
            <p:cNvSpPr/>
            <p:nvPr/>
          </p:nvSpPr>
          <p:spPr>
            <a:xfrm>
              <a:off x="5137338" y="4432588"/>
              <a:ext cx="308650" cy="8400"/>
            </a:xfrm>
            <a:custGeom>
              <a:avLst/>
              <a:gdLst/>
              <a:ahLst/>
              <a:cxnLst/>
              <a:rect l="l" t="t" r="r" b="b"/>
              <a:pathLst>
                <a:path w="12346" h="336" extrusionOk="0">
                  <a:moveTo>
                    <a:pt x="1" y="1"/>
                  </a:moveTo>
                  <a:lnTo>
                    <a:pt x="1" y="336"/>
                  </a:lnTo>
                  <a:lnTo>
                    <a:pt x="12346" y="336"/>
                  </a:lnTo>
                  <a:lnTo>
                    <a:pt x="123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9"/>
            <p:cNvSpPr/>
            <p:nvPr/>
          </p:nvSpPr>
          <p:spPr>
            <a:xfrm>
              <a:off x="5137338" y="4468163"/>
              <a:ext cx="308650" cy="8400"/>
            </a:xfrm>
            <a:custGeom>
              <a:avLst/>
              <a:gdLst/>
              <a:ahLst/>
              <a:cxnLst/>
              <a:rect l="l" t="t" r="r" b="b"/>
              <a:pathLst>
                <a:path w="12346" h="336" extrusionOk="0">
                  <a:moveTo>
                    <a:pt x="1" y="1"/>
                  </a:moveTo>
                  <a:lnTo>
                    <a:pt x="1" y="335"/>
                  </a:lnTo>
                  <a:lnTo>
                    <a:pt x="12346" y="335"/>
                  </a:lnTo>
                  <a:lnTo>
                    <a:pt x="123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9"/>
            <p:cNvSpPr/>
            <p:nvPr/>
          </p:nvSpPr>
          <p:spPr>
            <a:xfrm>
              <a:off x="5137338" y="4503738"/>
              <a:ext cx="308650" cy="8400"/>
            </a:xfrm>
            <a:custGeom>
              <a:avLst/>
              <a:gdLst/>
              <a:ahLst/>
              <a:cxnLst/>
              <a:rect l="l" t="t" r="r" b="b"/>
              <a:pathLst>
                <a:path w="12346" h="336" extrusionOk="0">
                  <a:moveTo>
                    <a:pt x="1" y="0"/>
                  </a:moveTo>
                  <a:lnTo>
                    <a:pt x="1" y="335"/>
                  </a:lnTo>
                  <a:lnTo>
                    <a:pt x="12346" y="335"/>
                  </a:lnTo>
                  <a:lnTo>
                    <a:pt x="123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9"/>
            <p:cNvSpPr/>
            <p:nvPr/>
          </p:nvSpPr>
          <p:spPr>
            <a:xfrm>
              <a:off x="5137338" y="4539838"/>
              <a:ext cx="308650" cy="7875"/>
            </a:xfrm>
            <a:custGeom>
              <a:avLst/>
              <a:gdLst/>
              <a:ahLst/>
              <a:cxnLst/>
              <a:rect l="l" t="t" r="r" b="b"/>
              <a:pathLst>
                <a:path w="12346" h="315" extrusionOk="0">
                  <a:moveTo>
                    <a:pt x="1" y="0"/>
                  </a:moveTo>
                  <a:lnTo>
                    <a:pt x="1" y="314"/>
                  </a:lnTo>
                  <a:lnTo>
                    <a:pt x="12346" y="314"/>
                  </a:lnTo>
                  <a:lnTo>
                    <a:pt x="123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9"/>
            <p:cNvSpPr/>
            <p:nvPr/>
          </p:nvSpPr>
          <p:spPr>
            <a:xfrm>
              <a:off x="5137338" y="4575413"/>
              <a:ext cx="308650" cy="7850"/>
            </a:xfrm>
            <a:custGeom>
              <a:avLst/>
              <a:gdLst/>
              <a:ahLst/>
              <a:cxnLst/>
              <a:rect l="l" t="t" r="r" b="b"/>
              <a:pathLst>
                <a:path w="12346" h="314" extrusionOk="0">
                  <a:moveTo>
                    <a:pt x="1" y="0"/>
                  </a:moveTo>
                  <a:lnTo>
                    <a:pt x="1" y="314"/>
                  </a:lnTo>
                  <a:lnTo>
                    <a:pt x="12346" y="314"/>
                  </a:lnTo>
                  <a:lnTo>
                    <a:pt x="1234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9"/>
            <p:cNvSpPr/>
            <p:nvPr/>
          </p:nvSpPr>
          <p:spPr>
            <a:xfrm>
              <a:off x="5137338" y="4610963"/>
              <a:ext cx="308650" cy="8400"/>
            </a:xfrm>
            <a:custGeom>
              <a:avLst/>
              <a:gdLst/>
              <a:ahLst/>
              <a:cxnLst/>
              <a:rect l="l" t="t" r="r" b="b"/>
              <a:pathLst>
                <a:path w="12346" h="336" extrusionOk="0">
                  <a:moveTo>
                    <a:pt x="1" y="1"/>
                  </a:moveTo>
                  <a:lnTo>
                    <a:pt x="1" y="336"/>
                  </a:lnTo>
                  <a:lnTo>
                    <a:pt x="12346" y="336"/>
                  </a:lnTo>
                  <a:lnTo>
                    <a:pt x="123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9"/>
            <p:cNvSpPr/>
            <p:nvPr/>
          </p:nvSpPr>
          <p:spPr>
            <a:xfrm>
              <a:off x="5137338" y="4646538"/>
              <a:ext cx="308650" cy="8400"/>
            </a:xfrm>
            <a:custGeom>
              <a:avLst/>
              <a:gdLst/>
              <a:ahLst/>
              <a:cxnLst/>
              <a:rect l="l" t="t" r="r" b="b"/>
              <a:pathLst>
                <a:path w="12346" h="336" extrusionOk="0">
                  <a:moveTo>
                    <a:pt x="1" y="1"/>
                  </a:moveTo>
                  <a:lnTo>
                    <a:pt x="1" y="335"/>
                  </a:lnTo>
                  <a:lnTo>
                    <a:pt x="12346" y="335"/>
                  </a:lnTo>
                  <a:lnTo>
                    <a:pt x="123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6" name="Google Shape;1566;p9"/>
          <p:cNvGrpSpPr/>
          <p:nvPr/>
        </p:nvGrpSpPr>
        <p:grpSpPr>
          <a:xfrm rot="-7957323">
            <a:off x="822378" y="161273"/>
            <a:ext cx="546002" cy="1143328"/>
            <a:chOff x="724161" y="2710893"/>
            <a:chExt cx="281035" cy="588445"/>
          </a:xfrm>
        </p:grpSpPr>
        <p:sp>
          <p:nvSpPr>
            <p:cNvPr id="1567" name="Google Shape;1567;p9"/>
            <p:cNvSpPr/>
            <p:nvPr/>
          </p:nvSpPr>
          <p:spPr>
            <a:xfrm>
              <a:off x="930849" y="2710893"/>
              <a:ext cx="74347" cy="86001"/>
            </a:xfrm>
            <a:custGeom>
              <a:avLst/>
              <a:gdLst/>
              <a:ahLst/>
              <a:cxnLst/>
              <a:rect l="l" t="t" r="r" b="b"/>
              <a:pathLst>
                <a:path w="2303" h="2664" extrusionOk="0">
                  <a:moveTo>
                    <a:pt x="1087" y="0"/>
                  </a:moveTo>
                  <a:cubicBezTo>
                    <a:pt x="967" y="0"/>
                    <a:pt x="858" y="67"/>
                    <a:pt x="796" y="192"/>
                  </a:cubicBezTo>
                  <a:lnTo>
                    <a:pt x="63" y="1845"/>
                  </a:lnTo>
                  <a:cubicBezTo>
                    <a:pt x="1" y="1991"/>
                    <a:pt x="63" y="2179"/>
                    <a:pt x="210" y="2242"/>
                  </a:cubicBezTo>
                  <a:lnTo>
                    <a:pt x="1089" y="2640"/>
                  </a:lnTo>
                  <a:cubicBezTo>
                    <a:pt x="1126" y="2656"/>
                    <a:pt x="1166" y="2664"/>
                    <a:pt x="1206" y="2664"/>
                  </a:cubicBezTo>
                  <a:cubicBezTo>
                    <a:pt x="1323" y="2664"/>
                    <a:pt x="1440" y="2597"/>
                    <a:pt x="1486" y="2472"/>
                  </a:cubicBezTo>
                  <a:lnTo>
                    <a:pt x="2219" y="819"/>
                  </a:lnTo>
                  <a:cubicBezTo>
                    <a:pt x="2302" y="673"/>
                    <a:pt x="2219" y="485"/>
                    <a:pt x="2072" y="422"/>
                  </a:cubicBezTo>
                  <a:lnTo>
                    <a:pt x="1214" y="24"/>
                  </a:lnTo>
                  <a:cubicBezTo>
                    <a:pt x="1172" y="8"/>
                    <a:pt x="1129" y="0"/>
                    <a:pt x="1087" y="0"/>
                  </a:cubicBezTo>
                  <a:close/>
                </a:path>
              </a:pathLst>
            </a:custGeom>
            <a:solidFill>
              <a:srgbClr val="FF7BA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9"/>
            <p:cNvSpPr/>
            <p:nvPr/>
          </p:nvSpPr>
          <p:spPr>
            <a:xfrm>
              <a:off x="933561" y="2736655"/>
              <a:ext cx="60142" cy="52039"/>
            </a:xfrm>
            <a:custGeom>
              <a:avLst/>
              <a:gdLst/>
              <a:ahLst/>
              <a:cxnLst/>
              <a:rect l="l" t="t" r="r" b="b"/>
              <a:pathLst>
                <a:path w="1863" h="1612" extrusionOk="0">
                  <a:moveTo>
                    <a:pt x="440" y="1"/>
                  </a:moveTo>
                  <a:lnTo>
                    <a:pt x="0" y="984"/>
                  </a:lnTo>
                  <a:lnTo>
                    <a:pt x="1444" y="1612"/>
                  </a:lnTo>
                  <a:lnTo>
                    <a:pt x="1863" y="649"/>
                  </a:lnTo>
                  <a:lnTo>
                    <a:pt x="440" y="1"/>
                  </a:lnTo>
                  <a:close/>
                </a:path>
              </a:pathLst>
            </a:custGeom>
            <a:solidFill>
              <a:srgbClr val="B2B2B2"/>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9"/>
            <p:cNvSpPr/>
            <p:nvPr/>
          </p:nvSpPr>
          <p:spPr>
            <a:xfrm>
              <a:off x="725500" y="2769066"/>
              <a:ext cx="222943" cy="472874"/>
            </a:xfrm>
            <a:custGeom>
              <a:avLst/>
              <a:gdLst/>
              <a:ahLst/>
              <a:cxnLst/>
              <a:rect l="l" t="t" r="r" b="b"/>
              <a:pathLst>
                <a:path w="6906" h="14648" extrusionOk="0">
                  <a:moveTo>
                    <a:pt x="6424" y="1"/>
                  </a:moveTo>
                  <a:lnTo>
                    <a:pt x="1" y="14438"/>
                  </a:lnTo>
                  <a:lnTo>
                    <a:pt x="461" y="14647"/>
                  </a:lnTo>
                  <a:lnTo>
                    <a:pt x="6906" y="210"/>
                  </a:lnTo>
                  <a:lnTo>
                    <a:pt x="6424" y="1"/>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9"/>
            <p:cNvSpPr/>
            <p:nvPr/>
          </p:nvSpPr>
          <p:spPr>
            <a:xfrm>
              <a:off x="740383" y="2775168"/>
              <a:ext cx="223589" cy="472842"/>
            </a:xfrm>
            <a:custGeom>
              <a:avLst/>
              <a:gdLst/>
              <a:ahLst/>
              <a:cxnLst/>
              <a:rect l="l" t="t" r="r" b="b"/>
              <a:pathLst>
                <a:path w="6926" h="14647" extrusionOk="0">
                  <a:moveTo>
                    <a:pt x="6445" y="0"/>
                  </a:moveTo>
                  <a:lnTo>
                    <a:pt x="0" y="14437"/>
                  </a:lnTo>
                  <a:lnTo>
                    <a:pt x="482" y="14647"/>
                  </a:lnTo>
                  <a:lnTo>
                    <a:pt x="6926" y="209"/>
                  </a:lnTo>
                  <a:lnTo>
                    <a:pt x="6445" y="0"/>
                  </a:lnTo>
                  <a:close/>
                </a:path>
              </a:pathLst>
            </a:custGeom>
            <a:solidFill>
              <a:srgbClr val="FBED2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9"/>
            <p:cNvSpPr/>
            <p:nvPr/>
          </p:nvSpPr>
          <p:spPr>
            <a:xfrm>
              <a:off x="755910" y="2782593"/>
              <a:ext cx="223621" cy="472842"/>
            </a:xfrm>
            <a:custGeom>
              <a:avLst/>
              <a:gdLst/>
              <a:ahLst/>
              <a:cxnLst/>
              <a:rect l="l" t="t" r="r" b="b"/>
              <a:pathLst>
                <a:path w="6927" h="14647" extrusionOk="0">
                  <a:moveTo>
                    <a:pt x="6445" y="0"/>
                  </a:moveTo>
                  <a:lnTo>
                    <a:pt x="1" y="14417"/>
                  </a:lnTo>
                  <a:lnTo>
                    <a:pt x="482" y="14647"/>
                  </a:lnTo>
                  <a:lnTo>
                    <a:pt x="6926" y="210"/>
                  </a:lnTo>
                  <a:lnTo>
                    <a:pt x="6445" y="0"/>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9"/>
            <p:cNvSpPr/>
            <p:nvPr/>
          </p:nvSpPr>
          <p:spPr>
            <a:xfrm>
              <a:off x="928170" y="2764773"/>
              <a:ext cx="56075" cy="28893"/>
            </a:xfrm>
            <a:custGeom>
              <a:avLst/>
              <a:gdLst/>
              <a:ahLst/>
              <a:cxnLst/>
              <a:rect l="l" t="t" r="r" b="b"/>
              <a:pathLst>
                <a:path w="1737" h="895" extrusionOk="0">
                  <a:moveTo>
                    <a:pt x="142" y="0"/>
                  </a:moveTo>
                  <a:cubicBezTo>
                    <a:pt x="97" y="0"/>
                    <a:pt x="58" y="24"/>
                    <a:pt x="42" y="71"/>
                  </a:cubicBezTo>
                  <a:cubicBezTo>
                    <a:pt x="0" y="134"/>
                    <a:pt x="42" y="218"/>
                    <a:pt x="105" y="238"/>
                  </a:cubicBezTo>
                  <a:lnTo>
                    <a:pt x="1548" y="887"/>
                  </a:lnTo>
                  <a:cubicBezTo>
                    <a:pt x="1564" y="892"/>
                    <a:pt x="1580" y="895"/>
                    <a:pt x="1595" y="895"/>
                  </a:cubicBezTo>
                  <a:cubicBezTo>
                    <a:pt x="1641" y="895"/>
                    <a:pt x="1684" y="871"/>
                    <a:pt x="1716" y="824"/>
                  </a:cubicBezTo>
                  <a:cubicBezTo>
                    <a:pt x="1737" y="762"/>
                    <a:pt x="1716" y="699"/>
                    <a:pt x="1653" y="657"/>
                  </a:cubicBezTo>
                  <a:lnTo>
                    <a:pt x="188" y="8"/>
                  </a:lnTo>
                  <a:cubicBezTo>
                    <a:pt x="173" y="3"/>
                    <a:pt x="157" y="0"/>
                    <a:pt x="142" y="0"/>
                  </a:cubicBezTo>
                  <a:close/>
                </a:path>
              </a:pathLst>
            </a:custGeom>
            <a:solidFill>
              <a:srgbClr val="CBCBC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9"/>
            <p:cNvSpPr/>
            <p:nvPr/>
          </p:nvSpPr>
          <p:spPr>
            <a:xfrm>
              <a:off x="943020" y="2732361"/>
              <a:ext cx="55429" cy="29183"/>
            </a:xfrm>
            <a:custGeom>
              <a:avLst/>
              <a:gdLst/>
              <a:ahLst/>
              <a:cxnLst/>
              <a:rect l="l" t="t" r="r" b="b"/>
              <a:pathLst>
                <a:path w="1717" h="904" extrusionOk="0">
                  <a:moveTo>
                    <a:pt x="142" y="0"/>
                  </a:moveTo>
                  <a:cubicBezTo>
                    <a:pt x="90" y="0"/>
                    <a:pt x="37" y="28"/>
                    <a:pt x="21" y="92"/>
                  </a:cubicBezTo>
                  <a:cubicBezTo>
                    <a:pt x="0" y="154"/>
                    <a:pt x="21" y="217"/>
                    <a:pt x="84" y="238"/>
                  </a:cubicBezTo>
                  <a:lnTo>
                    <a:pt x="1528" y="887"/>
                  </a:lnTo>
                  <a:cubicBezTo>
                    <a:pt x="1545" y="898"/>
                    <a:pt x="1564" y="904"/>
                    <a:pt x="1583" y="904"/>
                  </a:cubicBezTo>
                  <a:cubicBezTo>
                    <a:pt x="1632" y="904"/>
                    <a:pt x="1680" y="869"/>
                    <a:pt x="1695" y="824"/>
                  </a:cubicBezTo>
                  <a:cubicBezTo>
                    <a:pt x="1716" y="761"/>
                    <a:pt x="1695" y="698"/>
                    <a:pt x="1632" y="657"/>
                  </a:cubicBezTo>
                  <a:lnTo>
                    <a:pt x="189" y="8"/>
                  </a:lnTo>
                  <a:cubicBezTo>
                    <a:pt x="174" y="3"/>
                    <a:pt x="158" y="0"/>
                    <a:pt x="142" y="0"/>
                  </a:cubicBezTo>
                  <a:close/>
                </a:path>
              </a:pathLst>
            </a:custGeom>
            <a:solidFill>
              <a:srgbClr val="CBCBC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9"/>
            <p:cNvSpPr/>
            <p:nvPr/>
          </p:nvSpPr>
          <p:spPr>
            <a:xfrm>
              <a:off x="724177" y="3234483"/>
              <a:ext cx="47294" cy="64856"/>
            </a:xfrm>
            <a:custGeom>
              <a:avLst/>
              <a:gdLst/>
              <a:ahLst/>
              <a:cxnLst/>
              <a:rect l="l" t="t" r="r" b="b"/>
              <a:pathLst>
                <a:path w="1465" h="2009" extrusionOk="0">
                  <a:moveTo>
                    <a:pt x="21" y="0"/>
                  </a:moveTo>
                  <a:lnTo>
                    <a:pt x="0" y="2009"/>
                  </a:lnTo>
                  <a:lnTo>
                    <a:pt x="1465" y="649"/>
                  </a:lnTo>
                  <a:lnTo>
                    <a:pt x="21" y="0"/>
                  </a:lnTo>
                  <a:close/>
                </a:path>
              </a:pathLst>
            </a:custGeom>
            <a:solidFill>
              <a:srgbClr val="EBD3B9"/>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9"/>
            <p:cNvSpPr/>
            <p:nvPr/>
          </p:nvSpPr>
          <p:spPr>
            <a:xfrm>
              <a:off x="724177" y="3283778"/>
              <a:ext cx="10815" cy="15560"/>
            </a:xfrm>
            <a:custGeom>
              <a:avLst/>
              <a:gdLst/>
              <a:ahLst/>
              <a:cxnLst/>
              <a:rect l="l" t="t" r="r" b="b"/>
              <a:pathLst>
                <a:path w="335" h="482" extrusionOk="0">
                  <a:moveTo>
                    <a:pt x="0" y="1"/>
                  </a:moveTo>
                  <a:lnTo>
                    <a:pt x="0" y="482"/>
                  </a:lnTo>
                  <a:lnTo>
                    <a:pt x="335" y="147"/>
                  </a:lnTo>
                  <a:lnTo>
                    <a:pt x="0" y="1"/>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9"/>
            <p:cNvSpPr/>
            <p:nvPr/>
          </p:nvSpPr>
          <p:spPr>
            <a:xfrm>
              <a:off x="970718" y="2717737"/>
              <a:ext cx="34478" cy="35834"/>
            </a:xfrm>
            <a:custGeom>
              <a:avLst/>
              <a:gdLst/>
              <a:ahLst/>
              <a:cxnLst/>
              <a:rect l="l" t="t" r="r" b="b"/>
              <a:pathLst>
                <a:path w="1068" h="1110" extrusionOk="0">
                  <a:moveTo>
                    <a:pt x="356" y="1"/>
                  </a:moveTo>
                  <a:lnTo>
                    <a:pt x="0" y="775"/>
                  </a:lnTo>
                  <a:lnTo>
                    <a:pt x="774" y="1110"/>
                  </a:lnTo>
                  <a:lnTo>
                    <a:pt x="984" y="607"/>
                  </a:lnTo>
                  <a:cubicBezTo>
                    <a:pt x="1067" y="461"/>
                    <a:pt x="984" y="273"/>
                    <a:pt x="837" y="210"/>
                  </a:cubicBezTo>
                  <a:lnTo>
                    <a:pt x="356" y="1"/>
                  </a:lnTo>
                  <a:close/>
                </a:path>
              </a:pathLst>
            </a:custGeom>
            <a:solidFill>
              <a:srgbClr val="FF7BA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9"/>
            <p:cNvSpPr/>
            <p:nvPr/>
          </p:nvSpPr>
          <p:spPr>
            <a:xfrm>
              <a:off x="956514" y="2750149"/>
              <a:ext cx="35834" cy="35834"/>
            </a:xfrm>
            <a:custGeom>
              <a:avLst/>
              <a:gdLst/>
              <a:ahLst/>
              <a:cxnLst/>
              <a:rect l="l" t="t" r="r" b="b"/>
              <a:pathLst>
                <a:path w="1110" h="1110" extrusionOk="0">
                  <a:moveTo>
                    <a:pt x="336" y="1"/>
                  </a:moveTo>
                  <a:lnTo>
                    <a:pt x="1" y="775"/>
                  </a:lnTo>
                  <a:lnTo>
                    <a:pt x="775" y="1110"/>
                  </a:lnTo>
                  <a:lnTo>
                    <a:pt x="1110" y="336"/>
                  </a:lnTo>
                  <a:lnTo>
                    <a:pt x="336" y="1"/>
                  </a:lnTo>
                  <a:close/>
                </a:path>
              </a:pathLst>
            </a:custGeom>
            <a:solidFill>
              <a:srgbClr val="B2B2B2"/>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9"/>
            <p:cNvSpPr/>
            <p:nvPr/>
          </p:nvSpPr>
          <p:spPr>
            <a:xfrm>
              <a:off x="747130" y="2782593"/>
              <a:ext cx="215518" cy="466095"/>
            </a:xfrm>
            <a:custGeom>
              <a:avLst/>
              <a:gdLst/>
              <a:ahLst/>
              <a:cxnLst/>
              <a:rect l="l" t="t" r="r" b="b"/>
              <a:pathLst>
                <a:path w="6676" h="14438" extrusionOk="0">
                  <a:moveTo>
                    <a:pt x="6382" y="0"/>
                  </a:moveTo>
                  <a:lnTo>
                    <a:pt x="6299" y="189"/>
                  </a:lnTo>
                  <a:lnTo>
                    <a:pt x="0" y="14312"/>
                  </a:lnTo>
                  <a:lnTo>
                    <a:pt x="273" y="14438"/>
                  </a:lnTo>
                  <a:lnTo>
                    <a:pt x="6675" y="126"/>
                  </a:lnTo>
                  <a:lnTo>
                    <a:pt x="6382" y="0"/>
                  </a:lnTo>
                  <a:close/>
                </a:path>
              </a:pathLst>
            </a:custGeom>
            <a:solidFill>
              <a:srgbClr val="FBED2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9"/>
            <p:cNvSpPr/>
            <p:nvPr/>
          </p:nvSpPr>
          <p:spPr>
            <a:xfrm>
              <a:off x="755910" y="2786628"/>
              <a:ext cx="221587" cy="468806"/>
            </a:xfrm>
            <a:custGeom>
              <a:avLst/>
              <a:gdLst/>
              <a:ahLst/>
              <a:cxnLst/>
              <a:rect l="l" t="t" r="r" b="b"/>
              <a:pathLst>
                <a:path w="6864" h="14522" extrusionOk="0">
                  <a:moveTo>
                    <a:pt x="6403" y="1"/>
                  </a:moveTo>
                  <a:lnTo>
                    <a:pt x="1" y="14313"/>
                  </a:lnTo>
                  <a:lnTo>
                    <a:pt x="482" y="14522"/>
                  </a:lnTo>
                  <a:lnTo>
                    <a:pt x="6863" y="210"/>
                  </a:lnTo>
                  <a:lnTo>
                    <a:pt x="6403" y="1"/>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9"/>
            <p:cNvSpPr/>
            <p:nvPr/>
          </p:nvSpPr>
          <p:spPr>
            <a:xfrm>
              <a:off x="953157" y="2775168"/>
              <a:ext cx="31895" cy="18595"/>
            </a:xfrm>
            <a:custGeom>
              <a:avLst/>
              <a:gdLst/>
              <a:ahLst/>
              <a:cxnLst/>
              <a:rect l="l" t="t" r="r" b="b"/>
              <a:pathLst>
                <a:path w="988" h="576" extrusionOk="0">
                  <a:moveTo>
                    <a:pt x="105" y="0"/>
                  </a:moveTo>
                  <a:lnTo>
                    <a:pt x="63" y="84"/>
                  </a:lnTo>
                  <a:lnTo>
                    <a:pt x="63" y="105"/>
                  </a:lnTo>
                  <a:lnTo>
                    <a:pt x="0" y="230"/>
                  </a:lnTo>
                  <a:lnTo>
                    <a:pt x="293" y="356"/>
                  </a:lnTo>
                  <a:lnTo>
                    <a:pt x="753" y="565"/>
                  </a:lnTo>
                  <a:cubicBezTo>
                    <a:pt x="773" y="573"/>
                    <a:pt x="792" y="576"/>
                    <a:pt x="809" y="576"/>
                  </a:cubicBezTo>
                  <a:cubicBezTo>
                    <a:pt x="937" y="576"/>
                    <a:pt x="987" y="390"/>
                    <a:pt x="858" y="335"/>
                  </a:cubicBezTo>
                  <a:lnTo>
                    <a:pt x="879" y="335"/>
                  </a:lnTo>
                  <a:lnTo>
                    <a:pt x="105" y="0"/>
                  </a:lnTo>
                  <a:close/>
                </a:path>
              </a:pathLst>
            </a:custGeom>
            <a:solidFill>
              <a:srgbClr val="CBCBC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9"/>
            <p:cNvSpPr/>
            <p:nvPr/>
          </p:nvSpPr>
          <p:spPr>
            <a:xfrm>
              <a:off x="968006" y="2742724"/>
              <a:ext cx="30442" cy="18821"/>
            </a:xfrm>
            <a:custGeom>
              <a:avLst/>
              <a:gdLst/>
              <a:ahLst/>
              <a:cxnLst/>
              <a:rect l="l" t="t" r="r" b="b"/>
              <a:pathLst>
                <a:path w="943" h="583" extrusionOk="0">
                  <a:moveTo>
                    <a:pt x="105" y="1"/>
                  </a:moveTo>
                  <a:lnTo>
                    <a:pt x="42" y="126"/>
                  </a:lnTo>
                  <a:lnTo>
                    <a:pt x="1" y="231"/>
                  </a:lnTo>
                  <a:lnTo>
                    <a:pt x="754" y="566"/>
                  </a:lnTo>
                  <a:cubicBezTo>
                    <a:pt x="771" y="577"/>
                    <a:pt x="790" y="583"/>
                    <a:pt x="809" y="583"/>
                  </a:cubicBezTo>
                  <a:cubicBezTo>
                    <a:pt x="858" y="583"/>
                    <a:pt x="906" y="548"/>
                    <a:pt x="921" y="503"/>
                  </a:cubicBezTo>
                  <a:cubicBezTo>
                    <a:pt x="942" y="440"/>
                    <a:pt x="921" y="377"/>
                    <a:pt x="858" y="336"/>
                  </a:cubicBezTo>
                  <a:lnTo>
                    <a:pt x="105" y="1"/>
                  </a:lnTo>
                  <a:close/>
                </a:path>
              </a:pathLst>
            </a:custGeom>
            <a:solidFill>
              <a:srgbClr val="CBCBC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9"/>
            <p:cNvSpPr/>
            <p:nvPr/>
          </p:nvSpPr>
          <p:spPr>
            <a:xfrm>
              <a:off x="724177" y="3244620"/>
              <a:ext cx="47294" cy="54719"/>
            </a:xfrm>
            <a:custGeom>
              <a:avLst/>
              <a:gdLst/>
              <a:ahLst/>
              <a:cxnLst/>
              <a:rect l="l" t="t" r="r" b="b"/>
              <a:pathLst>
                <a:path w="1465" h="1695" extrusionOk="0">
                  <a:moveTo>
                    <a:pt x="711" y="0"/>
                  </a:moveTo>
                  <a:lnTo>
                    <a:pt x="0" y="1590"/>
                  </a:lnTo>
                  <a:lnTo>
                    <a:pt x="0" y="1695"/>
                  </a:lnTo>
                  <a:lnTo>
                    <a:pt x="1465" y="335"/>
                  </a:lnTo>
                  <a:lnTo>
                    <a:pt x="984" y="126"/>
                  </a:lnTo>
                  <a:lnTo>
                    <a:pt x="711" y="0"/>
                  </a:lnTo>
                  <a:close/>
                </a:path>
              </a:pathLst>
            </a:custGeom>
            <a:solidFill>
              <a:srgbClr val="EBD3B9"/>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9"/>
            <p:cNvSpPr/>
            <p:nvPr/>
          </p:nvSpPr>
          <p:spPr>
            <a:xfrm>
              <a:off x="930833" y="2710893"/>
              <a:ext cx="74347" cy="86001"/>
            </a:xfrm>
            <a:custGeom>
              <a:avLst/>
              <a:gdLst/>
              <a:ahLst/>
              <a:cxnLst/>
              <a:rect l="l" t="t" r="r" b="b"/>
              <a:pathLst>
                <a:path w="2303" h="2664" extrusionOk="0">
                  <a:moveTo>
                    <a:pt x="1087" y="0"/>
                  </a:moveTo>
                  <a:cubicBezTo>
                    <a:pt x="967" y="0"/>
                    <a:pt x="858" y="67"/>
                    <a:pt x="796" y="192"/>
                  </a:cubicBezTo>
                  <a:lnTo>
                    <a:pt x="63" y="1845"/>
                  </a:lnTo>
                  <a:cubicBezTo>
                    <a:pt x="1" y="1991"/>
                    <a:pt x="63" y="2179"/>
                    <a:pt x="210" y="2242"/>
                  </a:cubicBezTo>
                  <a:lnTo>
                    <a:pt x="1089" y="2640"/>
                  </a:lnTo>
                  <a:cubicBezTo>
                    <a:pt x="1126" y="2656"/>
                    <a:pt x="1166" y="2664"/>
                    <a:pt x="1206" y="2664"/>
                  </a:cubicBezTo>
                  <a:cubicBezTo>
                    <a:pt x="1323" y="2664"/>
                    <a:pt x="1440" y="2597"/>
                    <a:pt x="1486" y="2472"/>
                  </a:cubicBezTo>
                  <a:lnTo>
                    <a:pt x="2219" y="819"/>
                  </a:lnTo>
                  <a:cubicBezTo>
                    <a:pt x="2302" y="673"/>
                    <a:pt x="2219" y="485"/>
                    <a:pt x="2072" y="422"/>
                  </a:cubicBezTo>
                  <a:lnTo>
                    <a:pt x="1214" y="24"/>
                  </a:lnTo>
                  <a:cubicBezTo>
                    <a:pt x="1172" y="8"/>
                    <a:pt x="1129" y="0"/>
                    <a:pt x="10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9"/>
            <p:cNvSpPr/>
            <p:nvPr/>
          </p:nvSpPr>
          <p:spPr>
            <a:xfrm>
              <a:off x="933545" y="2736655"/>
              <a:ext cx="60142" cy="52039"/>
            </a:xfrm>
            <a:custGeom>
              <a:avLst/>
              <a:gdLst/>
              <a:ahLst/>
              <a:cxnLst/>
              <a:rect l="l" t="t" r="r" b="b"/>
              <a:pathLst>
                <a:path w="1863" h="1612" extrusionOk="0">
                  <a:moveTo>
                    <a:pt x="440" y="1"/>
                  </a:moveTo>
                  <a:lnTo>
                    <a:pt x="0" y="984"/>
                  </a:lnTo>
                  <a:lnTo>
                    <a:pt x="1444" y="1612"/>
                  </a:lnTo>
                  <a:lnTo>
                    <a:pt x="1863" y="649"/>
                  </a:lnTo>
                  <a:lnTo>
                    <a:pt x="44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9"/>
            <p:cNvSpPr/>
            <p:nvPr/>
          </p:nvSpPr>
          <p:spPr>
            <a:xfrm>
              <a:off x="725484" y="2769066"/>
              <a:ext cx="222943" cy="472874"/>
            </a:xfrm>
            <a:custGeom>
              <a:avLst/>
              <a:gdLst/>
              <a:ahLst/>
              <a:cxnLst/>
              <a:rect l="l" t="t" r="r" b="b"/>
              <a:pathLst>
                <a:path w="6906" h="14648" extrusionOk="0">
                  <a:moveTo>
                    <a:pt x="6424" y="1"/>
                  </a:moveTo>
                  <a:lnTo>
                    <a:pt x="1" y="14438"/>
                  </a:lnTo>
                  <a:lnTo>
                    <a:pt x="461" y="14647"/>
                  </a:lnTo>
                  <a:lnTo>
                    <a:pt x="6906" y="210"/>
                  </a:lnTo>
                  <a:lnTo>
                    <a:pt x="64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9"/>
            <p:cNvSpPr/>
            <p:nvPr/>
          </p:nvSpPr>
          <p:spPr>
            <a:xfrm>
              <a:off x="740366" y="2775168"/>
              <a:ext cx="223589" cy="472842"/>
            </a:xfrm>
            <a:custGeom>
              <a:avLst/>
              <a:gdLst/>
              <a:ahLst/>
              <a:cxnLst/>
              <a:rect l="l" t="t" r="r" b="b"/>
              <a:pathLst>
                <a:path w="6926" h="14647" extrusionOk="0">
                  <a:moveTo>
                    <a:pt x="6445" y="0"/>
                  </a:moveTo>
                  <a:lnTo>
                    <a:pt x="0" y="14437"/>
                  </a:lnTo>
                  <a:lnTo>
                    <a:pt x="482" y="14647"/>
                  </a:lnTo>
                  <a:lnTo>
                    <a:pt x="6926" y="209"/>
                  </a:lnTo>
                  <a:lnTo>
                    <a:pt x="644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9"/>
            <p:cNvSpPr/>
            <p:nvPr/>
          </p:nvSpPr>
          <p:spPr>
            <a:xfrm>
              <a:off x="755894" y="2782593"/>
              <a:ext cx="223621" cy="472842"/>
            </a:xfrm>
            <a:custGeom>
              <a:avLst/>
              <a:gdLst/>
              <a:ahLst/>
              <a:cxnLst/>
              <a:rect l="l" t="t" r="r" b="b"/>
              <a:pathLst>
                <a:path w="6927" h="14647" extrusionOk="0">
                  <a:moveTo>
                    <a:pt x="6445" y="0"/>
                  </a:moveTo>
                  <a:lnTo>
                    <a:pt x="1" y="14417"/>
                  </a:lnTo>
                  <a:lnTo>
                    <a:pt x="482" y="14647"/>
                  </a:lnTo>
                  <a:lnTo>
                    <a:pt x="6926" y="210"/>
                  </a:lnTo>
                  <a:lnTo>
                    <a:pt x="6445"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9"/>
            <p:cNvSpPr/>
            <p:nvPr/>
          </p:nvSpPr>
          <p:spPr>
            <a:xfrm>
              <a:off x="928154" y="2764773"/>
              <a:ext cx="56075" cy="28893"/>
            </a:xfrm>
            <a:custGeom>
              <a:avLst/>
              <a:gdLst/>
              <a:ahLst/>
              <a:cxnLst/>
              <a:rect l="l" t="t" r="r" b="b"/>
              <a:pathLst>
                <a:path w="1737" h="895" extrusionOk="0">
                  <a:moveTo>
                    <a:pt x="142" y="0"/>
                  </a:moveTo>
                  <a:cubicBezTo>
                    <a:pt x="97" y="0"/>
                    <a:pt x="58" y="24"/>
                    <a:pt x="42" y="71"/>
                  </a:cubicBezTo>
                  <a:cubicBezTo>
                    <a:pt x="0" y="134"/>
                    <a:pt x="42" y="218"/>
                    <a:pt x="105" y="238"/>
                  </a:cubicBezTo>
                  <a:lnTo>
                    <a:pt x="1548" y="887"/>
                  </a:lnTo>
                  <a:cubicBezTo>
                    <a:pt x="1564" y="892"/>
                    <a:pt x="1580" y="895"/>
                    <a:pt x="1595" y="895"/>
                  </a:cubicBezTo>
                  <a:cubicBezTo>
                    <a:pt x="1641" y="895"/>
                    <a:pt x="1684" y="871"/>
                    <a:pt x="1716" y="824"/>
                  </a:cubicBezTo>
                  <a:cubicBezTo>
                    <a:pt x="1737" y="762"/>
                    <a:pt x="1716" y="699"/>
                    <a:pt x="1653" y="657"/>
                  </a:cubicBezTo>
                  <a:lnTo>
                    <a:pt x="188" y="8"/>
                  </a:lnTo>
                  <a:cubicBezTo>
                    <a:pt x="173" y="3"/>
                    <a:pt x="157" y="0"/>
                    <a:pt x="142" y="0"/>
                  </a:cubicBezTo>
                  <a:close/>
                </a:path>
              </a:pathLst>
            </a:custGeom>
            <a:solidFill>
              <a:srgbClr val="CB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9"/>
            <p:cNvSpPr/>
            <p:nvPr/>
          </p:nvSpPr>
          <p:spPr>
            <a:xfrm>
              <a:off x="943004" y="2732361"/>
              <a:ext cx="55429" cy="29183"/>
            </a:xfrm>
            <a:custGeom>
              <a:avLst/>
              <a:gdLst/>
              <a:ahLst/>
              <a:cxnLst/>
              <a:rect l="l" t="t" r="r" b="b"/>
              <a:pathLst>
                <a:path w="1717" h="904" extrusionOk="0">
                  <a:moveTo>
                    <a:pt x="142" y="0"/>
                  </a:moveTo>
                  <a:cubicBezTo>
                    <a:pt x="90" y="0"/>
                    <a:pt x="37" y="28"/>
                    <a:pt x="21" y="92"/>
                  </a:cubicBezTo>
                  <a:cubicBezTo>
                    <a:pt x="0" y="154"/>
                    <a:pt x="21" y="217"/>
                    <a:pt x="84" y="238"/>
                  </a:cubicBezTo>
                  <a:lnTo>
                    <a:pt x="1528" y="887"/>
                  </a:lnTo>
                  <a:cubicBezTo>
                    <a:pt x="1545" y="898"/>
                    <a:pt x="1564" y="904"/>
                    <a:pt x="1583" y="904"/>
                  </a:cubicBezTo>
                  <a:cubicBezTo>
                    <a:pt x="1632" y="904"/>
                    <a:pt x="1680" y="869"/>
                    <a:pt x="1695" y="824"/>
                  </a:cubicBezTo>
                  <a:cubicBezTo>
                    <a:pt x="1716" y="761"/>
                    <a:pt x="1695" y="698"/>
                    <a:pt x="1632" y="657"/>
                  </a:cubicBezTo>
                  <a:lnTo>
                    <a:pt x="189" y="8"/>
                  </a:lnTo>
                  <a:cubicBezTo>
                    <a:pt x="174" y="3"/>
                    <a:pt x="158" y="0"/>
                    <a:pt x="142" y="0"/>
                  </a:cubicBezTo>
                  <a:close/>
                </a:path>
              </a:pathLst>
            </a:custGeom>
            <a:solidFill>
              <a:srgbClr val="CB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9"/>
            <p:cNvSpPr/>
            <p:nvPr/>
          </p:nvSpPr>
          <p:spPr>
            <a:xfrm>
              <a:off x="724161" y="3234483"/>
              <a:ext cx="47294" cy="64856"/>
            </a:xfrm>
            <a:custGeom>
              <a:avLst/>
              <a:gdLst/>
              <a:ahLst/>
              <a:cxnLst/>
              <a:rect l="l" t="t" r="r" b="b"/>
              <a:pathLst>
                <a:path w="1465" h="2009" extrusionOk="0">
                  <a:moveTo>
                    <a:pt x="21" y="0"/>
                  </a:moveTo>
                  <a:lnTo>
                    <a:pt x="0" y="2009"/>
                  </a:lnTo>
                  <a:lnTo>
                    <a:pt x="1465" y="649"/>
                  </a:lnTo>
                  <a:lnTo>
                    <a:pt x="21" y="0"/>
                  </a:lnTo>
                  <a:close/>
                </a:path>
              </a:pathLst>
            </a:custGeom>
            <a:solidFill>
              <a:srgbClr val="EBD3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9"/>
            <p:cNvSpPr/>
            <p:nvPr/>
          </p:nvSpPr>
          <p:spPr>
            <a:xfrm>
              <a:off x="970702" y="2717737"/>
              <a:ext cx="34478" cy="35834"/>
            </a:xfrm>
            <a:custGeom>
              <a:avLst/>
              <a:gdLst/>
              <a:ahLst/>
              <a:cxnLst/>
              <a:rect l="l" t="t" r="r" b="b"/>
              <a:pathLst>
                <a:path w="1068" h="1110" extrusionOk="0">
                  <a:moveTo>
                    <a:pt x="356" y="1"/>
                  </a:moveTo>
                  <a:lnTo>
                    <a:pt x="0" y="775"/>
                  </a:lnTo>
                  <a:lnTo>
                    <a:pt x="774" y="1110"/>
                  </a:lnTo>
                  <a:lnTo>
                    <a:pt x="984" y="607"/>
                  </a:lnTo>
                  <a:cubicBezTo>
                    <a:pt x="1067" y="461"/>
                    <a:pt x="984" y="273"/>
                    <a:pt x="837" y="210"/>
                  </a:cubicBezTo>
                  <a:lnTo>
                    <a:pt x="3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9"/>
            <p:cNvSpPr/>
            <p:nvPr/>
          </p:nvSpPr>
          <p:spPr>
            <a:xfrm>
              <a:off x="956498" y="2750149"/>
              <a:ext cx="35834" cy="35834"/>
            </a:xfrm>
            <a:custGeom>
              <a:avLst/>
              <a:gdLst/>
              <a:ahLst/>
              <a:cxnLst/>
              <a:rect l="l" t="t" r="r" b="b"/>
              <a:pathLst>
                <a:path w="1110" h="1110" extrusionOk="0">
                  <a:moveTo>
                    <a:pt x="336" y="1"/>
                  </a:moveTo>
                  <a:lnTo>
                    <a:pt x="1" y="775"/>
                  </a:lnTo>
                  <a:lnTo>
                    <a:pt x="775" y="1110"/>
                  </a:lnTo>
                  <a:lnTo>
                    <a:pt x="1110" y="336"/>
                  </a:lnTo>
                  <a:lnTo>
                    <a:pt x="33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9"/>
            <p:cNvSpPr/>
            <p:nvPr/>
          </p:nvSpPr>
          <p:spPr>
            <a:xfrm>
              <a:off x="747113" y="2782593"/>
              <a:ext cx="215518" cy="466095"/>
            </a:xfrm>
            <a:custGeom>
              <a:avLst/>
              <a:gdLst/>
              <a:ahLst/>
              <a:cxnLst/>
              <a:rect l="l" t="t" r="r" b="b"/>
              <a:pathLst>
                <a:path w="6676" h="14438" extrusionOk="0">
                  <a:moveTo>
                    <a:pt x="6382" y="0"/>
                  </a:moveTo>
                  <a:lnTo>
                    <a:pt x="6299" y="189"/>
                  </a:lnTo>
                  <a:lnTo>
                    <a:pt x="0" y="14312"/>
                  </a:lnTo>
                  <a:lnTo>
                    <a:pt x="273" y="14438"/>
                  </a:lnTo>
                  <a:lnTo>
                    <a:pt x="6675" y="126"/>
                  </a:lnTo>
                  <a:lnTo>
                    <a:pt x="63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9"/>
            <p:cNvSpPr/>
            <p:nvPr/>
          </p:nvSpPr>
          <p:spPr>
            <a:xfrm>
              <a:off x="755894" y="2786628"/>
              <a:ext cx="221587" cy="468806"/>
            </a:xfrm>
            <a:custGeom>
              <a:avLst/>
              <a:gdLst/>
              <a:ahLst/>
              <a:cxnLst/>
              <a:rect l="l" t="t" r="r" b="b"/>
              <a:pathLst>
                <a:path w="6864" h="14522" extrusionOk="0">
                  <a:moveTo>
                    <a:pt x="6403" y="1"/>
                  </a:moveTo>
                  <a:lnTo>
                    <a:pt x="1" y="14313"/>
                  </a:lnTo>
                  <a:lnTo>
                    <a:pt x="482" y="14522"/>
                  </a:lnTo>
                  <a:lnTo>
                    <a:pt x="6863" y="210"/>
                  </a:lnTo>
                  <a:lnTo>
                    <a:pt x="64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9"/>
            <p:cNvSpPr/>
            <p:nvPr/>
          </p:nvSpPr>
          <p:spPr>
            <a:xfrm>
              <a:off x="953140" y="2775168"/>
              <a:ext cx="31895" cy="18595"/>
            </a:xfrm>
            <a:custGeom>
              <a:avLst/>
              <a:gdLst/>
              <a:ahLst/>
              <a:cxnLst/>
              <a:rect l="l" t="t" r="r" b="b"/>
              <a:pathLst>
                <a:path w="988" h="576" extrusionOk="0">
                  <a:moveTo>
                    <a:pt x="105" y="0"/>
                  </a:moveTo>
                  <a:lnTo>
                    <a:pt x="63" y="84"/>
                  </a:lnTo>
                  <a:lnTo>
                    <a:pt x="63" y="105"/>
                  </a:lnTo>
                  <a:lnTo>
                    <a:pt x="0" y="230"/>
                  </a:lnTo>
                  <a:lnTo>
                    <a:pt x="293" y="356"/>
                  </a:lnTo>
                  <a:lnTo>
                    <a:pt x="753" y="565"/>
                  </a:lnTo>
                  <a:cubicBezTo>
                    <a:pt x="773" y="573"/>
                    <a:pt x="792" y="576"/>
                    <a:pt x="809" y="576"/>
                  </a:cubicBezTo>
                  <a:cubicBezTo>
                    <a:pt x="937" y="576"/>
                    <a:pt x="987" y="390"/>
                    <a:pt x="858" y="335"/>
                  </a:cubicBezTo>
                  <a:lnTo>
                    <a:pt x="879" y="335"/>
                  </a:lnTo>
                  <a:lnTo>
                    <a:pt x="105" y="0"/>
                  </a:lnTo>
                  <a:close/>
                </a:path>
              </a:pathLst>
            </a:custGeom>
            <a:solidFill>
              <a:srgbClr val="CB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9"/>
            <p:cNvSpPr/>
            <p:nvPr/>
          </p:nvSpPr>
          <p:spPr>
            <a:xfrm>
              <a:off x="967990" y="2742724"/>
              <a:ext cx="30442" cy="18821"/>
            </a:xfrm>
            <a:custGeom>
              <a:avLst/>
              <a:gdLst/>
              <a:ahLst/>
              <a:cxnLst/>
              <a:rect l="l" t="t" r="r" b="b"/>
              <a:pathLst>
                <a:path w="943" h="583" extrusionOk="0">
                  <a:moveTo>
                    <a:pt x="105" y="1"/>
                  </a:moveTo>
                  <a:lnTo>
                    <a:pt x="42" y="126"/>
                  </a:lnTo>
                  <a:lnTo>
                    <a:pt x="1" y="231"/>
                  </a:lnTo>
                  <a:lnTo>
                    <a:pt x="754" y="566"/>
                  </a:lnTo>
                  <a:cubicBezTo>
                    <a:pt x="771" y="577"/>
                    <a:pt x="790" y="583"/>
                    <a:pt x="809" y="583"/>
                  </a:cubicBezTo>
                  <a:cubicBezTo>
                    <a:pt x="858" y="583"/>
                    <a:pt x="906" y="548"/>
                    <a:pt x="921" y="503"/>
                  </a:cubicBezTo>
                  <a:cubicBezTo>
                    <a:pt x="942" y="440"/>
                    <a:pt x="921" y="377"/>
                    <a:pt x="858" y="336"/>
                  </a:cubicBezTo>
                  <a:lnTo>
                    <a:pt x="105" y="1"/>
                  </a:lnTo>
                  <a:close/>
                </a:path>
              </a:pathLst>
            </a:custGeom>
            <a:solidFill>
              <a:srgbClr val="CB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9"/>
            <p:cNvSpPr/>
            <p:nvPr/>
          </p:nvSpPr>
          <p:spPr>
            <a:xfrm>
              <a:off x="724161" y="3244620"/>
              <a:ext cx="47294" cy="54719"/>
            </a:xfrm>
            <a:custGeom>
              <a:avLst/>
              <a:gdLst/>
              <a:ahLst/>
              <a:cxnLst/>
              <a:rect l="l" t="t" r="r" b="b"/>
              <a:pathLst>
                <a:path w="1465" h="1695" extrusionOk="0">
                  <a:moveTo>
                    <a:pt x="711" y="0"/>
                  </a:moveTo>
                  <a:lnTo>
                    <a:pt x="0" y="1590"/>
                  </a:lnTo>
                  <a:lnTo>
                    <a:pt x="0" y="1695"/>
                  </a:lnTo>
                  <a:lnTo>
                    <a:pt x="1465" y="335"/>
                  </a:lnTo>
                  <a:lnTo>
                    <a:pt x="984" y="126"/>
                  </a:lnTo>
                  <a:lnTo>
                    <a:pt x="711" y="0"/>
                  </a:lnTo>
                  <a:close/>
                </a:path>
              </a:pathLst>
            </a:custGeom>
            <a:solidFill>
              <a:srgbClr val="EBD3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9"/>
            <p:cNvSpPr/>
            <p:nvPr/>
          </p:nvSpPr>
          <p:spPr>
            <a:xfrm>
              <a:off x="724161" y="3283778"/>
              <a:ext cx="10815" cy="15560"/>
            </a:xfrm>
            <a:custGeom>
              <a:avLst/>
              <a:gdLst/>
              <a:ahLst/>
              <a:cxnLst/>
              <a:rect l="l" t="t" r="r" b="b"/>
              <a:pathLst>
                <a:path w="335" h="482" extrusionOk="0">
                  <a:moveTo>
                    <a:pt x="0" y="1"/>
                  </a:moveTo>
                  <a:lnTo>
                    <a:pt x="0" y="482"/>
                  </a:lnTo>
                  <a:lnTo>
                    <a:pt x="335" y="147"/>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350"/>
        <p:cNvGrpSpPr/>
        <p:nvPr/>
      </p:nvGrpSpPr>
      <p:grpSpPr>
        <a:xfrm>
          <a:off x="0" y="0"/>
          <a:ext cx="0" cy="0"/>
          <a:chOff x="0" y="0"/>
          <a:chExt cx="0" cy="0"/>
        </a:xfrm>
      </p:grpSpPr>
      <p:sp>
        <p:nvSpPr>
          <p:cNvPr id="2351" name="Google Shape;2351;p12"/>
          <p:cNvSpPr/>
          <p:nvPr/>
        </p:nvSpPr>
        <p:spPr>
          <a:xfrm rot="1356523" flipH="1">
            <a:off x="7359480" y="-103797"/>
            <a:ext cx="11640" cy="34572"/>
          </a:xfrm>
          <a:custGeom>
            <a:avLst/>
            <a:gdLst/>
            <a:ahLst/>
            <a:cxnLst/>
            <a:rect l="l" t="t" r="r" b="b"/>
            <a:pathLst>
              <a:path w="368" h="1093" extrusionOk="0">
                <a:moveTo>
                  <a:pt x="334" y="0"/>
                </a:moveTo>
                <a:cubicBezTo>
                  <a:pt x="368" y="200"/>
                  <a:pt x="334" y="367"/>
                  <a:pt x="301" y="567"/>
                </a:cubicBezTo>
                <a:cubicBezTo>
                  <a:pt x="268" y="734"/>
                  <a:pt x="168" y="901"/>
                  <a:pt x="34" y="1034"/>
                </a:cubicBezTo>
                <a:cubicBezTo>
                  <a:pt x="1" y="1034"/>
                  <a:pt x="1" y="1067"/>
                  <a:pt x="34" y="1067"/>
                </a:cubicBezTo>
                <a:cubicBezTo>
                  <a:pt x="34" y="1084"/>
                  <a:pt x="34" y="1092"/>
                  <a:pt x="38" y="1092"/>
                </a:cubicBezTo>
                <a:cubicBezTo>
                  <a:pt x="43" y="1092"/>
                  <a:pt x="51" y="1084"/>
                  <a:pt x="68" y="1067"/>
                </a:cubicBezTo>
                <a:cubicBezTo>
                  <a:pt x="201" y="934"/>
                  <a:pt x="301" y="767"/>
                  <a:pt x="334" y="567"/>
                </a:cubicBezTo>
                <a:cubicBezTo>
                  <a:pt x="368" y="367"/>
                  <a:pt x="368" y="200"/>
                  <a:pt x="334" y="0"/>
                </a:cubicBezTo>
                <a:close/>
              </a:path>
            </a:pathLst>
          </a:custGeom>
          <a:solidFill>
            <a:srgbClr val="116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6">
  <p:cSld name="TITLE_ONLY_1_1_1_1_1_1">
    <p:spTree>
      <p:nvGrpSpPr>
        <p:cNvPr id="1" name="Shape 3406"/>
        <p:cNvGrpSpPr/>
        <p:nvPr/>
      </p:nvGrpSpPr>
      <p:grpSpPr>
        <a:xfrm>
          <a:off x="0" y="0"/>
          <a:ext cx="0" cy="0"/>
          <a:chOff x="0" y="0"/>
          <a:chExt cx="0" cy="0"/>
        </a:xfrm>
      </p:grpSpPr>
      <p:grpSp>
        <p:nvGrpSpPr>
          <p:cNvPr id="3407" name="Google Shape;3407;p19"/>
          <p:cNvGrpSpPr/>
          <p:nvPr/>
        </p:nvGrpSpPr>
        <p:grpSpPr>
          <a:xfrm>
            <a:off x="-74625" y="-50562"/>
            <a:ext cx="9142425" cy="5233800"/>
            <a:chOff x="-119900" y="-50550"/>
            <a:chExt cx="9142425" cy="5233800"/>
          </a:xfrm>
        </p:grpSpPr>
        <p:sp>
          <p:nvSpPr>
            <p:cNvPr id="3408" name="Google Shape;3408;p19"/>
            <p:cNvSpPr/>
            <p:nvPr/>
          </p:nvSpPr>
          <p:spPr>
            <a:xfrm>
              <a:off x="-119900" y="-50550"/>
              <a:ext cx="8714100" cy="5233800"/>
            </a:xfrm>
            <a:prstGeom prst="rect">
              <a:avLst/>
            </a:prstGeom>
            <a:solidFill>
              <a:schemeClr val="accent3"/>
            </a:solidFill>
            <a:ln>
              <a:noFill/>
            </a:ln>
            <a:effectLst>
              <a:outerShdw blurRad="28575" dist="38100" dir="2400000"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19"/>
            <p:cNvSpPr/>
            <p:nvPr/>
          </p:nvSpPr>
          <p:spPr>
            <a:xfrm rot="5400000">
              <a:off x="8278075" y="3908300"/>
              <a:ext cx="1053300" cy="435600"/>
            </a:xfrm>
            <a:prstGeom prst="round2SameRect">
              <a:avLst>
                <a:gd name="adj1" fmla="val 16667"/>
                <a:gd name="adj2" fmla="val 0"/>
              </a:avLst>
            </a:prstGeom>
            <a:solidFill>
              <a:schemeClr val="accent3"/>
            </a:solidFill>
            <a:ln>
              <a:noFill/>
            </a:ln>
            <a:effectLst>
              <a:outerShdw blurRad="28575" dist="38100" dir="2400000"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10" name="Google Shape;3410;p19"/>
          <p:cNvSpPr txBox="1">
            <a:spLocks noGrp="1"/>
          </p:cNvSpPr>
          <p:nvPr>
            <p:ph type="title"/>
          </p:nvPr>
        </p:nvSpPr>
        <p:spPr>
          <a:xfrm>
            <a:off x="481425" y="290325"/>
            <a:ext cx="5975100" cy="510900"/>
          </a:xfrm>
          <a:prstGeom prst="rect">
            <a:avLst/>
          </a:prstGeom>
        </p:spPr>
        <p:txBody>
          <a:bodyPr spcFirstLastPara="1" wrap="square" lIns="91425" tIns="91425" rIns="91425" bIns="91425" anchor="t" anchorCtr="0">
            <a:noAutofit/>
          </a:bodyPr>
          <a:lstStyle>
            <a:lvl1pPr lvl="0" algn="l" rtl="0">
              <a:spcBef>
                <a:spcPts val="0"/>
              </a:spcBef>
              <a:spcAft>
                <a:spcPts val="0"/>
              </a:spcAft>
              <a:buClr>
                <a:schemeClr val="lt1"/>
              </a:buClr>
              <a:buSzPts val="2600"/>
              <a:buNone/>
              <a:defRPr>
                <a:solidFill>
                  <a:schemeClr val="lt1"/>
                </a:solidFill>
              </a:defRPr>
            </a:lvl1pPr>
            <a:lvl2pPr lvl="1" rtl="0">
              <a:spcBef>
                <a:spcPts val="0"/>
              </a:spcBef>
              <a:spcAft>
                <a:spcPts val="0"/>
              </a:spcAft>
              <a:buClr>
                <a:schemeClr val="lt1"/>
              </a:buClr>
              <a:buSzPts val="2600"/>
              <a:buNone/>
              <a:defRPr>
                <a:solidFill>
                  <a:schemeClr val="lt1"/>
                </a:solidFill>
              </a:defRPr>
            </a:lvl2pPr>
            <a:lvl3pPr lvl="2" rtl="0">
              <a:spcBef>
                <a:spcPts val="0"/>
              </a:spcBef>
              <a:spcAft>
                <a:spcPts val="0"/>
              </a:spcAft>
              <a:buClr>
                <a:schemeClr val="lt1"/>
              </a:buClr>
              <a:buSzPts val="2600"/>
              <a:buNone/>
              <a:defRPr>
                <a:solidFill>
                  <a:schemeClr val="lt1"/>
                </a:solidFill>
              </a:defRPr>
            </a:lvl3pPr>
            <a:lvl4pPr lvl="3" rtl="0">
              <a:spcBef>
                <a:spcPts val="0"/>
              </a:spcBef>
              <a:spcAft>
                <a:spcPts val="0"/>
              </a:spcAft>
              <a:buClr>
                <a:schemeClr val="lt1"/>
              </a:buClr>
              <a:buSzPts val="2600"/>
              <a:buNone/>
              <a:defRPr>
                <a:solidFill>
                  <a:schemeClr val="lt1"/>
                </a:solidFill>
              </a:defRPr>
            </a:lvl4pPr>
            <a:lvl5pPr lvl="4" rtl="0">
              <a:spcBef>
                <a:spcPts val="0"/>
              </a:spcBef>
              <a:spcAft>
                <a:spcPts val="0"/>
              </a:spcAft>
              <a:buClr>
                <a:schemeClr val="lt1"/>
              </a:buClr>
              <a:buSzPts val="2600"/>
              <a:buNone/>
              <a:defRPr>
                <a:solidFill>
                  <a:schemeClr val="lt1"/>
                </a:solidFill>
              </a:defRPr>
            </a:lvl5pPr>
            <a:lvl6pPr lvl="5" rtl="0">
              <a:spcBef>
                <a:spcPts val="0"/>
              </a:spcBef>
              <a:spcAft>
                <a:spcPts val="0"/>
              </a:spcAft>
              <a:buClr>
                <a:schemeClr val="lt1"/>
              </a:buClr>
              <a:buSzPts val="2600"/>
              <a:buNone/>
              <a:defRPr>
                <a:solidFill>
                  <a:schemeClr val="lt1"/>
                </a:solidFill>
              </a:defRPr>
            </a:lvl6pPr>
            <a:lvl7pPr lvl="6" rtl="0">
              <a:spcBef>
                <a:spcPts val="0"/>
              </a:spcBef>
              <a:spcAft>
                <a:spcPts val="0"/>
              </a:spcAft>
              <a:buClr>
                <a:schemeClr val="lt1"/>
              </a:buClr>
              <a:buSzPts val="2600"/>
              <a:buNone/>
              <a:defRPr>
                <a:solidFill>
                  <a:schemeClr val="lt1"/>
                </a:solidFill>
              </a:defRPr>
            </a:lvl7pPr>
            <a:lvl8pPr lvl="7" rtl="0">
              <a:spcBef>
                <a:spcPts val="0"/>
              </a:spcBef>
              <a:spcAft>
                <a:spcPts val="0"/>
              </a:spcAft>
              <a:buClr>
                <a:schemeClr val="lt1"/>
              </a:buClr>
              <a:buSzPts val="2600"/>
              <a:buNone/>
              <a:defRPr>
                <a:solidFill>
                  <a:schemeClr val="lt1"/>
                </a:solidFill>
              </a:defRPr>
            </a:lvl8pPr>
            <a:lvl9pPr lvl="8" rtl="0">
              <a:spcBef>
                <a:spcPts val="0"/>
              </a:spcBef>
              <a:spcAft>
                <a:spcPts val="0"/>
              </a:spcAft>
              <a:buClr>
                <a:schemeClr val="lt1"/>
              </a:buClr>
              <a:buSzPts val="2600"/>
              <a:buNone/>
              <a:defRPr>
                <a:solidFill>
                  <a:schemeClr val="lt1"/>
                </a:solidFill>
              </a:defRPr>
            </a:lvl9pPr>
          </a:lstStyle>
          <a:p>
            <a:endParaRPr/>
          </a:p>
        </p:txBody>
      </p:sp>
      <p:grpSp>
        <p:nvGrpSpPr>
          <p:cNvPr id="3411" name="Google Shape;3411;p19"/>
          <p:cNvGrpSpPr/>
          <p:nvPr/>
        </p:nvGrpSpPr>
        <p:grpSpPr>
          <a:xfrm rot="-771855">
            <a:off x="412700" y="4189029"/>
            <a:ext cx="643767" cy="672838"/>
            <a:chOff x="3586913" y="4050713"/>
            <a:chExt cx="498538" cy="521050"/>
          </a:xfrm>
        </p:grpSpPr>
        <p:sp>
          <p:nvSpPr>
            <p:cNvPr id="3412" name="Google Shape;3412;p19"/>
            <p:cNvSpPr/>
            <p:nvPr/>
          </p:nvSpPr>
          <p:spPr>
            <a:xfrm>
              <a:off x="3624050" y="4313338"/>
              <a:ext cx="424775" cy="120325"/>
            </a:xfrm>
            <a:custGeom>
              <a:avLst/>
              <a:gdLst/>
              <a:ahLst/>
              <a:cxnLst/>
              <a:rect l="l" t="t" r="r" b="b"/>
              <a:pathLst>
                <a:path w="16991" h="4813" extrusionOk="0">
                  <a:moveTo>
                    <a:pt x="1068" y="0"/>
                  </a:moveTo>
                  <a:cubicBezTo>
                    <a:pt x="482" y="0"/>
                    <a:pt x="1" y="482"/>
                    <a:pt x="1" y="1067"/>
                  </a:cubicBezTo>
                  <a:lnTo>
                    <a:pt x="1" y="3746"/>
                  </a:lnTo>
                  <a:cubicBezTo>
                    <a:pt x="1" y="4331"/>
                    <a:pt x="482" y="4813"/>
                    <a:pt x="1068" y="4813"/>
                  </a:cubicBezTo>
                  <a:lnTo>
                    <a:pt x="16216" y="4813"/>
                  </a:lnTo>
                  <a:cubicBezTo>
                    <a:pt x="16342" y="4813"/>
                    <a:pt x="16468" y="4792"/>
                    <a:pt x="16991" y="4750"/>
                  </a:cubicBezTo>
                  <a:lnTo>
                    <a:pt x="16991" y="63"/>
                  </a:lnTo>
                  <a:cubicBezTo>
                    <a:pt x="16468" y="21"/>
                    <a:pt x="16342" y="0"/>
                    <a:pt x="16196" y="0"/>
                  </a:cubicBezTo>
                  <a:close/>
                </a:path>
              </a:pathLst>
            </a:custGeom>
            <a:solidFill>
              <a:srgbClr val="F1F1F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19"/>
            <p:cNvSpPr/>
            <p:nvPr/>
          </p:nvSpPr>
          <p:spPr>
            <a:xfrm>
              <a:off x="3616200" y="4304963"/>
              <a:ext cx="439425" cy="133925"/>
            </a:xfrm>
            <a:custGeom>
              <a:avLst/>
              <a:gdLst/>
              <a:ahLst/>
              <a:cxnLst/>
              <a:rect l="l" t="t" r="r" b="b"/>
              <a:pathLst>
                <a:path w="17577" h="5357" extrusionOk="0">
                  <a:moveTo>
                    <a:pt x="1068" y="1"/>
                  </a:moveTo>
                  <a:cubicBezTo>
                    <a:pt x="482" y="1"/>
                    <a:pt x="1" y="482"/>
                    <a:pt x="1" y="1068"/>
                  </a:cubicBezTo>
                  <a:lnTo>
                    <a:pt x="1" y="4290"/>
                  </a:lnTo>
                  <a:cubicBezTo>
                    <a:pt x="1" y="4876"/>
                    <a:pt x="482" y="5357"/>
                    <a:pt x="1068" y="5357"/>
                  </a:cubicBezTo>
                  <a:lnTo>
                    <a:pt x="17577" y="5357"/>
                  </a:lnTo>
                  <a:lnTo>
                    <a:pt x="17577" y="4876"/>
                  </a:lnTo>
                  <a:lnTo>
                    <a:pt x="1612" y="4876"/>
                  </a:lnTo>
                  <a:cubicBezTo>
                    <a:pt x="1005" y="4876"/>
                    <a:pt x="545" y="4394"/>
                    <a:pt x="545" y="3809"/>
                  </a:cubicBezTo>
                  <a:lnTo>
                    <a:pt x="545" y="1549"/>
                  </a:lnTo>
                  <a:cubicBezTo>
                    <a:pt x="545" y="963"/>
                    <a:pt x="1005" y="482"/>
                    <a:pt x="1612" y="482"/>
                  </a:cubicBezTo>
                  <a:lnTo>
                    <a:pt x="17577" y="482"/>
                  </a:lnTo>
                  <a:lnTo>
                    <a:pt x="17577" y="1"/>
                  </a:lnTo>
                  <a:close/>
                </a:path>
              </a:pathLst>
            </a:custGeom>
            <a:solidFill>
              <a:srgbClr val="F05A24"/>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19"/>
            <p:cNvSpPr/>
            <p:nvPr/>
          </p:nvSpPr>
          <p:spPr>
            <a:xfrm>
              <a:off x="3593725" y="4446713"/>
              <a:ext cx="483875" cy="120350"/>
            </a:xfrm>
            <a:custGeom>
              <a:avLst/>
              <a:gdLst/>
              <a:ahLst/>
              <a:cxnLst/>
              <a:rect l="l" t="t" r="r" b="b"/>
              <a:pathLst>
                <a:path w="19355" h="4814" extrusionOk="0">
                  <a:moveTo>
                    <a:pt x="795" y="1"/>
                  </a:moveTo>
                  <a:cubicBezTo>
                    <a:pt x="649" y="1"/>
                    <a:pt x="523" y="43"/>
                    <a:pt x="0" y="84"/>
                  </a:cubicBezTo>
                  <a:lnTo>
                    <a:pt x="0" y="4750"/>
                  </a:lnTo>
                  <a:cubicBezTo>
                    <a:pt x="523" y="4792"/>
                    <a:pt x="649" y="4813"/>
                    <a:pt x="774" y="4813"/>
                  </a:cubicBezTo>
                  <a:lnTo>
                    <a:pt x="18287" y="4813"/>
                  </a:lnTo>
                  <a:cubicBezTo>
                    <a:pt x="18873" y="4813"/>
                    <a:pt x="19354" y="4332"/>
                    <a:pt x="19354" y="3746"/>
                  </a:cubicBezTo>
                  <a:lnTo>
                    <a:pt x="19354" y="1068"/>
                  </a:lnTo>
                  <a:cubicBezTo>
                    <a:pt x="19354" y="482"/>
                    <a:pt x="18873" y="1"/>
                    <a:pt x="18287" y="1"/>
                  </a:cubicBezTo>
                  <a:close/>
                </a:path>
              </a:pathLst>
            </a:custGeom>
            <a:solidFill>
              <a:srgbClr val="F1F1F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19"/>
            <p:cNvSpPr/>
            <p:nvPr/>
          </p:nvSpPr>
          <p:spPr>
            <a:xfrm>
              <a:off x="3586925" y="4438863"/>
              <a:ext cx="498525" cy="132900"/>
            </a:xfrm>
            <a:custGeom>
              <a:avLst/>
              <a:gdLst/>
              <a:ahLst/>
              <a:cxnLst/>
              <a:rect l="l" t="t" r="r" b="b"/>
              <a:pathLst>
                <a:path w="19941" h="5316" extrusionOk="0">
                  <a:moveTo>
                    <a:pt x="0" y="1"/>
                  </a:moveTo>
                  <a:lnTo>
                    <a:pt x="0" y="461"/>
                  </a:lnTo>
                  <a:lnTo>
                    <a:pt x="18329" y="461"/>
                  </a:lnTo>
                  <a:cubicBezTo>
                    <a:pt x="18915" y="461"/>
                    <a:pt x="19396" y="943"/>
                    <a:pt x="19396" y="1528"/>
                  </a:cubicBezTo>
                  <a:lnTo>
                    <a:pt x="19396" y="3809"/>
                  </a:lnTo>
                  <a:cubicBezTo>
                    <a:pt x="19396" y="4395"/>
                    <a:pt x="18915" y="4855"/>
                    <a:pt x="18329" y="4855"/>
                  </a:cubicBezTo>
                  <a:lnTo>
                    <a:pt x="0" y="4855"/>
                  </a:lnTo>
                  <a:lnTo>
                    <a:pt x="0" y="5316"/>
                  </a:lnTo>
                  <a:lnTo>
                    <a:pt x="18873" y="5316"/>
                  </a:lnTo>
                  <a:cubicBezTo>
                    <a:pt x="19459" y="5316"/>
                    <a:pt x="19940" y="4855"/>
                    <a:pt x="19940" y="4269"/>
                  </a:cubicBezTo>
                  <a:lnTo>
                    <a:pt x="19940" y="1047"/>
                  </a:lnTo>
                  <a:cubicBezTo>
                    <a:pt x="19940" y="461"/>
                    <a:pt x="19459" y="1"/>
                    <a:pt x="18873" y="1"/>
                  </a:cubicBezTo>
                  <a:close/>
                </a:path>
              </a:pathLst>
            </a:custGeom>
            <a:solidFill>
              <a:srgbClr val="39B44A"/>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19"/>
            <p:cNvSpPr/>
            <p:nvPr/>
          </p:nvSpPr>
          <p:spPr>
            <a:xfrm>
              <a:off x="3762150" y="4050713"/>
              <a:ext cx="73775" cy="51325"/>
            </a:xfrm>
            <a:custGeom>
              <a:avLst/>
              <a:gdLst/>
              <a:ahLst/>
              <a:cxnLst/>
              <a:rect l="l" t="t" r="r" b="b"/>
              <a:pathLst>
                <a:path w="2951" h="2053" extrusionOk="0">
                  <a:moveTo>
                    <a:pt x="128" y="0"/>
                  </a:moveTo>
                  <a:cubicBezTo>
                    <a:pt x="86" y="0"/>
                    <a:pt x="44" y="1"/>
                    <a:pt x="1" y="2"/>
                  </a:cubicBezTo>
                  <a:cubicBezTo>
                    <a:pt x="1" y="2"/>
                    <a:pt x="879" y="1968"/>
                    <a:pt x="2951" y="2052"/>
                  </a:cubicBezTo>
                  <a:cubicBezTo>
                    <a:pt x="2951" y="2052"/>
                    <a:pt x="2951" y="0"/>
                    <a:pt x="128" y="0"/>
                  </a:cubicBezTo>
                  <a:close/>
                </a:path>
              </a:pathLst>
            </a:custGeom>
            <a:solidFill>
              <a:srgbClr val="8BC53F"/>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19"/>
            <p:cNvSpPr/>
            <p:nvPr/>
          </p:nvSpPr>
          <p:spPr>
            <a:xfrm>
              <a:off x="3831725" y="4053363"/>
              <a:ext cx="28275" cy="81100"/>
            </a:xfrm>
            <a:custGeom>
              <a:avLst/>
              <a:gdLst/>
              <a:ahLst/>
              <a:cxnLst/>
              <a:rect l="l" t="t" r="r" b="b"/>
              <a:pathLst>
                <a:path w="1131" h="3244" extrusionOk="0">
                  <a:moveTo>
                    <a:pt x="1109" y="0"/>
                  </a:moveTo>
                  <a:cubicBezTo>
                    <a:pt x="1067" y="21"/>
                    <a:pt x="1005" y="42"/>
                    <a:pt x="963" y="63"/>
                  </a:cubicBezTo>
                  <a:cubicBezTo>
                    <a:pt x="900" y="84"/>
                    <a:pt x="837" y="105"/>
                    <a:pt x="795" y="147"/>
                  </a:cubicBezTo>
                  <a:cubicBezTo>
                    <a:pt x="733" y="189"/>
                    <a:pt x="670" y="230"/>
                    <a:pt x="586" y="293"/>
                  </a:cubicBezTo>
                  <a:cubicBezTo>
                    <a:pt x="544" y="356"/>
                    <a:pt x="482" y="440"/>
                    <a:pt x="398" y="523"/>
                  </a:cubicBezTo>
                  <a:cubicBezTo>
                    <a:pt x="356" y="607"/>
                    <a:pt x="293" y="712"/>
                    <a:pt x="251" y="795"/>
                  </a:cubicBezTo>
                  <a:cubicBezTo>
                    <a:pt x="210" y="900"/>
                    <a:pt x="189" y="1005"/>
                    <a:pt x="147" y="1130"/>
                  </a:cubicBezTo>
                  <a:cubicBezTo>
                    <a:pt x="126" y="1235"/>
                    <a:pt x="84" y="1339"/>
                    <a:pt x="84" y="1465"/>
                  </a:cubicBezTo>
                  <a:cubicBezTo>
                    <a:pt x="0" y="2051"/>
                    <a:pt x="21" y="2658"/>
                    <a:pt x="126" y="3243"/>
                  </a:cubicBezTo>
                  <a:lnTo>
                    <a:pt x="147" y="3243"/>
                  </a:lnTo>
                  <a:cubicBezTo>
                    <a:pt x="147" y="3243"/>
                    <a:pt x="147" y="3013"/>
                    <a:pt x="168" y="2678"/>
                  </a:cubicBezTo>
                  <a:cubicBezTo>
                    <a:pt x="189" y="2532"/>
                    <a:pt x="210" y="2344"/>
                    <a:pt x="231" y="2134"/>
                  </a:cubicBezTo>
                  <a:cubicBezTo>
                    <a:pt x="272" y="1925"/>
                    <a:pt x="314" y="1716"/>
                    <a:pt x="377" y="1507"/>
                  </a:cubicBezTo>
                  <a:cubicBezTo>
                    <a:pt x="398" y="1402"/>
                    <a:pt x="440" y="1298"/>
                    <a:pt x="461" y="1214"/>
                  </a:cubicBezTo>
                  <a:cubicBezTo>
                    <a:pt x="503" y="1130"/>
                    <a:pt x="544" y="1046"/>
                    <a:pt x="586" y="963"/>
                  </a:cubicBezTo>
                  <a:cubicBezTo>
                    <a:pt x="628" y="858"/>
                    <a:pt x="670" y="774"/>
                    <a:pt x="712" y="691"/>
                  </a:cubicBezTo>
                  <a:cubicBezTo>
                    <a:pt x="754" y="628"/>
                    <a:pt x="775" y="544"/>
                    <a:pt x="816" y="481"/>
                  </a:cubicBezTo>
                  <a:lnTo>
                    <a:pt x="942" y="293"/>
                  </a:lnTo>
                  <a:cubicBezTo>
                    <a:pt x="963" y="251"/>
                    <a:pt x="1005" y="209"/>
                    <a:pt x="1026" y="168"/>
                  </a:cubicBezTo>
                  <a:cubicBezTo>
                    <a:pt x="1088" y="84"/>
                    <a:pt x="1130" y="42"/>
                    <a:pt x="1130" y="42"/>
                  </a:cubicBezTo>
                  <a:lnTo>
                    <a:pt x="1109" y="0"/>
                  </a:lnTo>
                  <a:close/>
                </a:path>
              </a:pathLst>
            </a:custGeom>
            <a:solidFill>
              <a:srgbClr val="A57C52"/>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19"/>
            <p:cNvSpPr/>
            <p:nvPr/>
          </p:nvSpPr>
          <p:spPr>
            <a:xfrm>
              <a:off x="3706700" y="4094763"/>
              <a:ext cx="258950" cy="210475"/>
            </a:xfrm>
            <a:custGeom>
              <a:avLst/>
              <a:gdLst/>
              <a:ahLst/>
              <a:cxnLst/>
              <a:rect l="l" t="t" r="r" b="b"/>
              <a:pathLst>
                <a:path w="10358" h="8419" extrusionOk="0">
                  <a:moveTo>
                    <a:pt x="3320" y="1"/>
                  </a:moveTo>
                  <a:cubicBezTo>
                    <a:pt x="2754" y="1"/>
                    <a:pt x="2145" y="134"/>
                    <a:pt x="1612" y="583"/>
                  </a:cubicBezTo>
                  <a:cubicBezTo>
                    <a:pt x="314" y="1671"/>
                    <a:pt x="1" y="4224"/>
                    <a:pt x="775" y="5647"/>
                  </a:cubicBezTo>
                  <a:cubicBezTo>
                    <a:pt x="1393" y="6736"/>
                    <a:pt x="2225" y="8418"/>
                    <a:pt x="3714" y="8418"/>
                  </a:cubicBezTo>
                  <a:cubicBezTo>
                    <a:pt x="4141" y="8418"/>
                    <a:pt x="4623" y="8280"/>
                    <a:pt x="5169" y="7948"/>
                  </a:cubicBezTo>
                  <a:cubicBezTo>
                    <a:pt x="5717" y="8278"/>
                    <a:pt x="6199" y="8416"/>
                    <a:pt x="6626" y="8416"/>
                  </a:cubicBezTo>
                  <a:cubicBezTo>
                    <a:pt x="8123" y="8416"/>
                    <a:pt x="8944" y="6721"/>
                    <a:pt x="9563" y="5647"/>
                  </a:cubicBezTo>
                  <a:cubicBezTo>
                    <a:pt x="10358" y="4245"/>
                    <a:pt x="10044" y="1671"/>
                    <a:pt x="8726" y="583"/>
                  </a:cubicBezTo>
                  <a:cubicBezTo>
                    <a:pt x="8201" y="134"/>
                    <a:pt x="7597" y="1"/>
                    <a:pt x="7033" y="1"/>
                  </a:cubicBezTo>
                  <a:cubicBezTo>
                    <a:pt x="6202" y="1"/>
                    <a:pt x="5455" y="290"/>
                    <a:pt x="5169" y="290"/>
                  </a:cubicBezTo>
                  <a:cubicBezTo>
                    <a:pt x="4895" y="290"/>
                    <a:pt x="4153" y="1"/>
                    <a:pt x="3320" y="1"/>
                  </a:cubicBezTo>
                  <a:close/>
                </a:path>
              </a:pathLst>
            </a:custGeom>
            <a:solidFill>
              <a:srgbClr val="C0272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19"/>
            <p:cNvSpPr/>
            <p:nvPr/>
          </p:nvSpPr>
          <p:spPr>
            <a:xfrm>
              <a:off x="3624038" y="4313338"/>
              <a:ext cx="424775" cy="120325"/>
            </a:xfrm>
            <a:custGeom>
              <a:avLst/>
              <a:gdLst/>
              <a:ahLst/>
              <a:cxnLst/>
              <a:rect l="l" t="t" r="r" b="b"/>
              <a:pathLst>
                <a:path w="16991" h="4813" extrusionOk="0">
                  <a:moveTo>
                    <a:pt x="1068" y="0"/>
                  </a:moveTo>
                  <a:cubicBezTo>
                    <a:pt x="482" y="0"/>
                    <a:pt x="1" y="482"/>
                    <a:pt x="1" y="1067"/>
                  </a:cubicBezTo>
                  <a:lnTo>
                    <a:pt x="1" y="3746"/>
                  </a:lnTo>
                  <a:cubicBezTo>
                    <a:pt x="1" y="4331"/>
                    <a:pt x="482" y="4813"/>
                    <a:pt x="1068" y="4813"/>
                  </a:cubicBezTo>
                  <a:lnTo>
                    <a:pt x="16216" y="4813"/>
                  </a:lnTo>
                  <a:cubicBezTo>
                    <a:pt x="16342" y="4813"/>
                    <a:pt x="16468" y="4792"/>
                    <a:pt x="16991" y="4750"/>
                  </a:cubicBezTo>
                  <a:lnTo>
                    <a:pt x="16991" y="63"/>
                  </a:lnTo>
                  <a:cubicBezTo>
                    <a:pt x="16468" y="21"/>
                    <a:pt x="16342" y="0"/>
                    <a:pt x="161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19"/>
            <p:cNvSpPr/>
            <p:nvPr/>
          </p:nvSpPr>
          <p:spPr>
            <a:xfrm>
              <a:off x="3616188" y="4304963"/>
              <a:ext cx="439425" cy="133925"/>
            </a:xfrm>
            <a:custGeom>
              <a:avLst/>
              <a:gdLst/>
              <a:ahLst/>
              <a:cxnLst/>
              <a:rect l="l" t="t" r="r" b="b"/>
              <a:pathLst>
                <a:path w="17577" h="5357" extrusionOk="0">
                  <a:moveTo>
                    <a:pt x="1068" y="1"/>
                  </a:moveTo>
                  <a:cubicBezTo>
                    <a:pt x="482" y="1"/>
                    <a:pt x="1" y="482"/>
                    <a:pt x="1" y="1068"/>
                  </a:cubicBezTo>
                  <a:lnTo>
                    <a:pt x="1" y="4290"/>
                  </a:lnTo>
                  <a:cubicBezTo>
                    <a:pt x="1" y="4876"/>
                    <a:pt x="482" y="5357"/>
                    <a:pt x="1068" y="5357"/>
                  </a:cubicBezTo>
                  <a:lnTo>
                    <a:pt x="17577" y="5357"/>
                  </a:lnTo>
                  <a:lnTo>
                    <a:pt x="17577" y="4876"/>
                  </a:lnTo>
                  <a:lnTo>
                    <a:pt x="1612" y="4876"/>
                  </a:lnTo>
                  <a:cubicBezTo>
                    <a:pt x="1005" y="4876"/>
                    <a:pt x="545" y="4394"/>
                    <a:pt x="545" y="3809"/>
                  </a:cubicBezTo>
                  <a:lnTo>
                    <a:pt x="545" y="1549"/>
                  </a:lnTo>
                  <a:cubicBezTo>
                    <a:pt x="545" y="963"/>
                    <a:pt x="1005" y="482"/>
                    <a:pt x="1612" y="482"/>
                  </a:cubicBezTo>
                  <a:lnTo>
                    <a:pt x="17577" y="482"/>
                  </a:lnTo>
                  <a:lnTo>
                    <a:pt x="175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19"/>
            <p:cNvSpPr/>
            <p:nvPr/>
          </p:nvSpPr>
          <p:spPr>
            <a:xfrm>
              <a:off x="3593713" y="4446713"/>
              <a:ext cx="483875" cy="120350"/>
            </a:xfrm>
            <a:custGeom>
              <a:avLst/>
              <a:gdLst/>
              <a:ahLst/>
              <a:cxnLst/>
              <a:rect l="l" t="t" r="r" b="b"/>
              <a:pathLst>
                <a:path w="19355" h="4814" extrusionOk="0">
                  <a:moveTo>
                    <a:pt x="795" y="1"/>
                  </a:moveTo>
                  <a:cubicBezTo>
                    <a:pt x="649" y="1"/>
                    <a:pt x="523" y="43"/>
                    <a:pt x="0" y="84"/>
                  </a:cubicBezTo>
                  <a:lnTo>
                    <a:pt x="0" y="4750"/>
                  </a:lnTo>
                  <a:cubicBezTo>
                    <a:pt x="523" y="4792"/>
                    <a:pt x="649" y="4813"/>
                    <a:pt x="774" y="4813"/>
                  </a:cubicBezTo>
                  <a:lnTo>
                    <a:pt x="18287" y="4813"/>
                  </a:lnTo>
                  <a:cubicBezTo>
                    <a:pt x="18873" y="4813"/>
                    <a:pt x="19354" y="4332"/>
                    <a:pt x="19354" y="3746"/>
                  </a:cubicBezTo>
                  <a:lnTo>
                    <a:pt x="19354" y="1068"/>
                  </a:lnTo>
                  <a:cubicBezTo>
                    <a:pt x="19354" y="482"/>
                    <a:pt x="18873" y="1"/>
                    <a:pt x="182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19"/>
            <p:cNvSpPr/>
            <p:nvPr/>
          </p:nvSpPr>
          <p:spPr>
            <a:xfrm>
              <a:off x="3586913" y="4438863"/>
              <a:ext cx="498525" cy="132900"/>
            </a:xfrm>
            <a:custGeom>
              <a:avLst/>
              <a:gdLst/>
              <a:ahLst/>
              <a:cxnLst/>
              <a:rect l="l" t="t" r="r" b="b"/>
              <a:pathLst>
                <a:path w="19941" h="5316" extrusionOk="0">
                  <a:moveTo>
                    <a:pt x="0" y="1"/>
                  </a:moveTo>
                  <a:lnTo>
                    <a:pt x="0" y="461"/>
                  </a:lnTo>
                  <a:lnTo>
                    <a:pt x="18329" y="461"/>
                  </a:lnTo>
                  <a:cubicBezTo>
                    <a:pt x="18915" y="461"/>
                    <a:pt x="19396" y="943"/>
                    <a:pt x="19396" y="1528"/>
                  </a:cubicBezTo>
                  <a:lnTo>
                    <a:pt x="19396" y="3809"/>
                  </a:lnTo>
                  <a:cubicBezTo>
                    <a:pt x="19396" y="4395"/>
                    <a:pt x="18915" y="4855"/>
                    <a:pt x="18329" y="4855"/>
                  </a:cubicBezTo>
                  <a:lnTo>
                    <a:pt x="0" y="4855"/>
                  </a:lnTo>
                  <a:lnTo>
                    <a:pt x="0" y="5316"/>
                  </a:lnTo>
                  <a:lnTo>
                    <a:pt x="18873" y="5316"/>
                  </a:lnTo>
                  <a:cubicBezTo>
                    <a:pt x="19459" y="5316"/>
                    <a:pt x="19940" y="4855"/>
                    <a:pt x="19940" y="4269"/>
                  </a:cubicBezTo>
                  <a:lnTo>
                    <a:pt x="19940" y="1047"/>
                  </a:lnTo>
                  <a:cubicBezTo>
                    <a:pt x="19940" y="461"/>
                    <a:pt x="19459" y="1"/>
                    <a:pt x="188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19"/>
            <p:cNvSpPr/>
            <p:nvPr/>
          </p:nvSpPr>
          <p:spPr>
            <a:xfrm>
              <a:off x="3762138" y="4050713"/>
              <a:ext cx="73775" cy="51325"/>
            </a:xfrm>
            <a:custGeom>
              <a:avLst/>
              <a:gdLst/>
              <a:ahLst/>
              <a:cxnLst/>
              <a:rect l="l" t="t" r="r" b="b"/>
              <a:pathLst>
                <a:path w="2951" h="2053" extrusionOk="0">
                  <a:moveTo>
                    <a:pt x="128" y="0"/>
                  </a:moveTo>
                  <a:cubicBezTo>
                    <a:pt x="86" y="0"/>
                    <a:pt x="44" y="1"/>
                    <a:pt x="1" y="2"/>
                  </a:cubicBezTo>
                  <a:cubicBezTo>
                    <a:pt x="1" y="2"/>
                    <a:pt x="879" y="1968"/>
                    <a:pt x="2951" y="2052"/>
                  </a:cubicBezTo>
                  <a:cubicBezTo>
                    <a:pt x="2951" y="2052"/>
                    <a:pt x="2951"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19"/>
            <p:cNvSpPr/>
            <p:nvPr/>
          </p:nvSpPr>
          <p:spPr>
            <a:xfrm>
              <a:off x="3831713" y="4053363"/>
              <a:ext cx="28275" cy="81100"/>
            </a:xfrm>
            <a:custGeom>
              <a:avLst/>
              <a:gdLst/>
              <a:ahLst/>
              <a:cxnLst/>
              <a:rect l="l" t="t" r="r" b="b"/>
              <a:pathLst>
                <a:path w="1131" h="3244" extrusionOk="0">
                  <a:moveTo>
                    <a:pt x="1109" y="0"/>
                  </a:moveTo>
                  <a:cubicBezTo>
                    <a:pt x="1067" y="21"/>
                    <a:pt x="1005" y="42"/>
                    <a:pt x="963" y="63"/>
                  </a:cubicBezTo>
                  <a:cubicBezTo>
                    <a:pt x="900" y="84"/>
                    <a:pt x="837" y="105"/>
                    <a:pt x="795" y="147"/>
                  </a:cubicBezTo>
                  <a:cubicBezTo>
                    <a:pt x="733" y="189"/>
                    <a:pt x="670" y="230"/>
                    <a:pt x="586" y="293"/>
                  </a:cubicBezTo>
                  <a:cubicBezTo>
                    <a:pt x="544" y="356"/>
                    <a:pt x="482" y="440"/>
                    <a:pt x="398" y="523"/>
                  </a:cubicBezTo>
                  <a:cubicBezTo>
                    <a:pt x="356" y="607"/>
                    <a:pt x="293" y="712"/>
                    <a:pt x="251" y="795"/>
                  </a:cubicBezTo>
                  <a:cubicBezTo>
                    <a:pt x="210" y="900"/>
                    <a:pt x="189" y="1005"/>
                    <a:pt x="147" y="1130"/>
                  </a:cubicBezTo>
                  <a:cubicBezTo>
                    <a:pt x="126" y="1235"/>
                    <a:pt x="84" y="1339"/>
                    <a:pt x="84" y="1465"/>
                  </a:cubicBezTo>
                  <a:cubicBezTo>
                    <a:pt x="0" y="2051"/>
                    <a:pt x="21" y="2658"/>
                    <a:pt x="126" y="3243"/>
                  </a:cubicBezTo>
                  <a:lnTo>
                    <a:pt x="147" y="3243"/>
                  </a:lnTo>
                  <a:cubicBezTo>
                    <a:pt x="147" y="3243"/>
                    <a:pt x="147" y="3013"/>
                    <a:pt x="168" y="2678"/>
                  </a:cubicBezTo>
                  <a:cubicBezTo>
                    <a:pt x="189" y="2532"/>
                    <a:pt x="210" y="2344"/>
                    <a:pt x="231" y="2134"/>
                  </a:cubicBezTo>
                  <a:cubicBezTo>
                    <a:pt x="272" y="1925"/>
                    <a:pt x="314" y="1716"/>
                    <a:pt x="377" y="1507"/>
                  </a:cubicBezTo>
                  <a:cubicBezTo>
                    <a:pt x="398" y="1402"/>
                    <a:pt x="440" y="1298"/>
                    <a:pt x="461" y="1214"/>
                  </a:cubicBezTo>
                  <a:cubicBezTo>
                    <a:pt x="503" y="1130"/>
                    <a:pt x="544" y="1046"/>
                    <a:pt x="586" y="963"/>
                  </a:cubicBezTo>
                  <a:cubicBezTo>
                    <a:pt x="628" y="858"/>
                    <a:pt x="670" y="774"/>
                    <a:pt x="712" y="691"/>
                  </a:cubicBezTo>
                  <a:cubicBezTo>
                    <a:pt x="754" y="628"/>
                    <a:pt x="775" y="544"/>
                    <a:pt x="816" y="481"/>
                  </a:cubicBezTo>
                  <a:lnTo>
                    <a:pt x="942" y="293"/>
                  </a:lnTo>
                  <a:cubicBezTo>
                    <a:pt x="963" y="251"/>
                    <a:pt x="1005" y="209"/>
                    <a:pt x="1026" y="168"/>
                  </a:cubicBezTo>
                  <a:cubicBezTo>
                    <a:pt x="1088" y="84"/>
                    <a:pt x="1130" y="42"/>
                    <a:pt x="1130" y="42"/>
                  </a:cubicBezTo>
                  <a:lnTo>
                    <a:pt x="1109" y="0"/>
                  </a:lnTo>
                  <a:close/>
                </a:path>
              </a:pathLst>
            </a:custGeom>
            <a:solidFill>
              <a:srgbClr val="A5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19"/>
            <p:cNvSpPr/>
            <p:nvPr/>
          </p:nvSpPr>
          <p:spPr>
            <a:xfrm>
              <a:off x="3706688" y="4094763"/>
              <a:ext cx="258950" cy="210475"/>
            </a:xfrm>
            <a:custGeom>
              <a:avLst/>
              <a:gdLst/>
              <a:ahLst/>
              <a:cxnLst/>
              <a:rect l="l" t="t" r="r" b="b"/>
              <a:pathLst>
                <a:path w="10358" h="8419" extrusionOk="0">
                  <a:moveTo>
                    <a:pt x="3320" y="1"/>
                  </a:moveTo>
                  <a:cubicBezTo>
                    <a:pt x="2754" y="1"/>
                    <a:pt x="2145" y="134"/>
                    <a:pt x="1612" y="583"/>
                  </a:cubicBezTo>
                  <a:cubicBezTo>
                    <a:pt x="314" y="1671"/>
                    <a:pt x="1" y="4224"/>
                    <a:pt x="775" y="5647"/>
                  </a:cubicBezTo>
                  <a:cubicBezTo>
                    <a:pt x="1393" y="6736"/>
                    <a:pt x="2225" y="8418"/>
                    <a:pt x="3714" y="8418"/>
                  </a:cubicBezTo>
                  <a:cubicBezTo>
                    <a:pt x="4141" y="8418"/>
                    <a:pt x="4623" y="8280"/>
                    <a:pt x="5169" y="7948"/>
                  </a:cubicBezTo>
                  <a:cubicBezTo>
                    <a:pt x="5717" y="8278"/>
                    <a:pt x="6199" y="8416"/>
                    <a:pt x="6626" y="8416"/>
                  </a:cubicBezTo>
                  <a:cubicBezTo>
                    <a:pt x="8123" y="8416"/>
                    <a:pt x="8944" y="6721"/>
                    <a:pt x="9563" y="5647"/>
                  </a:cubicBezTo>
                  <a:cubicBezTo>
                    <a:pt x="10358" y="4245"/>
                    <a:pt x="10044" y="1671"/>
                    <a:pt x="8726" y="583"/>
                  </a:cubicBezTo>
                  <a:cubicBezTo>
                    <a:pt x="8201" y="134"/>
                    <a:pt x="7597" y="1"/>
                    <a:pt x="7033" y="1"/>
                  </a:cubicBezTo>
                  <a:cubicBezTo>
                    <a:pt x="6202" y="1"/>
                    <a:pt x="5455" y="290"/>
                    <a:pt x="5169" y="290"/>
                  </a:cubicBezTo>
                  <a:cubicBezTo>
                    <a:pt x="4895" y="290"/>
                    <a:pt x="4153" y="1"/>
                    <a:pt x="33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26" name="Google Shape;3426;p19"/>
          <p:cNvGrpSpPr/>
          <p:nvPr/>
        </p:nvGrpSpPr>
        <p:grpSpPr>
          <a:xfrm rot="-955213">
            <a:off x="-115914" y="1389814"/>
            <a:ext cx="835414" cy="1055356"/>
            <a:chOff x="2884913" y="4249000"/>
            <a:chExt cx="431063" cy="544550"/>
          </a:xfrm>
        </p:grpSpPr>
        <p:sp>
          <p:nvSpPr>
            <p:cNvPr id="3427" name="Google Shape;3427;p19"/>
            <p:cNvSpPr/>
            <p:nvPr/>
          </p:nvSpPr>
          <p:spPr>
            <a:xfrm>
              <a:off x="2884925" y="4249000"/>
              <a:ext cx="371425" cy="498000"/>
            </a:xfrm>
            <a:custGeom>
              <a:avLst/>
              <a:gdLst/>
              <a:ahLst/>
              <a:cxnLst/>
              <a:rect l="l" t="t" r="r" b="b"/>
              <a:pathLst>
                <a:path w="14857" h="19920" extrusionOk="0">
                  <a:moveTo>
                    <a:pt x="0" y="0"/>
                  </a:moveTo>
                  <a:lnTo>
                    <a:pt x="0" y="19920"/>
                  </a:lnTo>
                  <a:lnTo>
                    <a:pt x="14856" y="19920"/>
                  </a:lnTo>
                  <a:lnTo>
                    <a:pt x="14856" y="0"/>
                  </a:lnTo>
                  <a:close/>
                </a:path>
              </a:pathLst>
            </a:custGeom>
            <a:solidFill>
              <a:srgbClr val="F1F1F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19"/>
            <p:cNvSpPr/>
            <p:nvPr/>
          </p:nvSpPr>
          <p:spPr>
            <a:xfrm>
              <a:off x="2922575" y="4299725"/>
              <a:ext cx="145975" cy="9450"/>
            </a:xfrm>
            <a:custGeom>
              <a:avLst/>
              <a:gdLst/>
              <a:ahLst/>
              <a:cxnLst/>
              <a:rect l="l" t="t" r="r" b="b"/>
              <a:pathLst>
                <a:path w="5839" h="378" extrusionOk="0">
                  <a:moveTo>
                    <a:pt x="1" y="1"/>
                  </a:moveTo>
                  <a:lnTo>
                    <a:pt x="1" y="378"/>
                  </a:lnTo>
                  <a:lnTo>
                    <a:pt x="5838" y="378"/>
                  </a:lnTo>
                  <a:lnTo>
                    <a:pt x="5838" y="1"/>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19"/>
            <p:cNvSpPr/>
            <p:nvPr/>
          </p:nvSpPr>
          <p:spPr>
            <a:xfrm>
              <a:off x="2922575" y="4322750"/>
              <a:ext cx="295575" cy="9450"/>
            </a:xfrm>
            <a:custGeom>
              <a:avLst/>
              <a:gdLst/>
              <a:ahLst/>
              <a:cxnLst/>
              <a:rect l="l" t="t" r="r" b="b"/>
              <a:pathLst>
                <a:path w="11823" h="378" extrusionOk="0">
                  <a:moveTo>
                    <a:pt x="1" y="1"/>
                  </a:moveTo>
                  <a:lnTo>
                    <a:pt x="1" y="377"/>
                  </a:lnTo>
                  <a:lnTo>
                    <a:pt x="11823" y="377"/>
                  </a:lnTo>
                  <a:lnTo>
                    <a:pt x="11823" y="1"/>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19"/>
            <p:cNvSpPr/>
            <p:nvPr/>
          </p:nvSpPr>
          <p:spPr>
            <a:xfrm>
              <a:off x="2922575" y="4343150"/>
              <a:ext cx="295575" cy="9975"/>
            </a:xfrm>
            <a:custGeom>
              <a:avLst/>
              <a:gdLst/>
              <a:ahLst/>
              <a:cxnLst/>
              <a:rect l="l" t="t" r="r" b="b"/>
              <a:pathLst>
                <a:path w="11823" h="399" extrusionOk="0">
                  <a:moveTo>
                    <a:pt x="1" y="1"/>
                  </a:moveTo>
                  <a:lnTo>
                    <a:pt x="1" y="398"/>
                  </a:lnTo>
                  <a:lnTo>
                    <a:pt x="11823" y="398"/>
                  </a:lnTo>
                  <a:lnTo>
                    <a:pt x="11823" y="1"/>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19"/>
            <p:cNvSpPr/>
            <p:nvPr/>
          </p:nvSpPr>
          <p:spPr>
            <a:xfrm>
              <a:off x="2922575" y="4364075"/>
              <a:ext cx="295575" cy="9450"/>
            </a:xfrm>
            <a:custGeom>
              <a:avLst/>
              <a:gdLst/>
              <a:ahLst/>
              <a:cxnLst/>
              <a:rect l="l" t="t" r="r" b="b"/>
              <a:pathLst>
                <a:path w="11823" h="378" extrusionOk="0">
                  <a:moveTo>
                    <a:pt x="1" y="1"/>
                  </a:moveTo>
                  <a:lnTo>
                    <a:pt x="1" y="377"/>
                  </a:lnTo>
                  <a:lnTo>
                    <a:pt x="11823" y="377"/>
                  </a:lnTo>
                  <a:lnTo>
                    <a:pt x="11823" y="1"/>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19"/>
            <p:cNvSpPr/>
            <p:nvPr/>
          </p:nvSpPr>
          <p:spPr>
            <a:xfrm>
              <a:off x="2922575" y="4385000"/>
              <a:ext cx="295575" cy="9450"/>
            </a:xfrm>
            <a:custGeom>
              <a:avLst/>
              <a:gdLst/>
              <a:ahLst/>
              <a:cxnLst/>
              <a:rect l="l" t="t" r="r" b="b"/>
              <a:pathLst>
                <a:path w="11823" h="378" extrusionOk="0">
                  <a:moveTo>
                    <a:pt x="1" y="1"/>
                  </a:moveTo>
                  <a:lnTo>
                    <a:pt x="1" y="377"/>
                  </a:lnTo>
                  <a:lnTo>
                    <a:pt x="11823" y="377"/>
                  </a:lnTo>
                  <a:lnTo>
                    <a:pt x="11823" y="1"/>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19"/>
            <p:cNvSpPr/>
            <p:nvPr/>
          </p:nvSpPr>
          <p:spPr>
            <a:xfrm>
              <a:off x="2922575" y="4405925"/>
              <a:ext cx="295575" cy="9450"/>
            </a:xfrm>
            <a:custGeom>
              <a:avLst/>
              <a:gdLst/>
              <a:ahLst/>
              <a:cxnLst/>
              <a:rect l="l" t="t" r="r" b="b"/>
              <a:pathLst>
                <a:path w="11823" h="378" extrusionOk="0">
                  <a:moveTo>
                    <a:pt x="1" y="0"/>
                  </a:moveTo>
                  <a:lnTo>
                    <a:pt x="1" y="377"/>
                  </a:lnTo>
                  <a:lnTo>
                    <a:pt x="11823" y="377"/>
                  </a:lnTo>
                  <a:lnTo>
                    <a:pt x="11823" y="0"/>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19"/>
            <p:cNvSpPr/>
            <p:nvPr/>
          </p:nvSpPr>
          <p:spPr>
            <a:xfrm>
              <a:off x="2922575" y="4426850"/>
              <a:ext cx="295575" cy="9450"/>
            </a:xfrm>
            <a:custGeom>
              <a:avLst/>
              <a:gdLst/>
              <a:ahLst/>
              <a:cxnLst/>
              <a:rect l="l" t="t" r="r" b="b"/>
              <a:pathLst>
                <a:path w="11823" h="378" extrusionOk="0">
                  <a:moveTo>
                    <a:pt x="1" y="0"/>
                  </a:moveTo>
                  <a:lnTo>
                    <a:pt x="1" y="377"/>
                  </a:lnTo>
                  <a:lnTo>
                    <a:pt x="11823" y="377"/>
                  </a:lnTo>
                  <a:lnTo>
                    <a:pt x="11823" y="0"/>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19"/>
            <p:cNvSpPr/>
            <p:nvPr/>
          </p:nvSpPr>
          <p:spPr>
            <a:xfrm>
              <a:off x="2922575" y="4447775"/>
              <a:ext cx="295575" cy="9425"/>
            </a:xfrm>
            <a:custGeom>
              <a:avLst/>
              <a:gdLst/>
              <a:ahLst/>
              <a:cxnLst/>
              <a:rect l="l" t="t" r="r" b="b"/>
              <a:pathLst>
                <a:path w="11823" h="377" extrusionOk="0">
                  <a:moveTo>
                    <a:pt x="1" y="0"/>
                  </a:moveTo>
                  <a:lnTo>
                    <a:pt x="1" y="377"/>
                  </a:lnTo>
                  <a:lnTo>
                    <a:pt x="11823" y="377"/>
                  </a:lnTo>
                  <a:lnTo>
                    <a:pt x="11823" y="0"/>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19"/>
            <p:cNvSpPr/>
            <p:nvPr/>
          </p:nvSpPr>
          <p:spPr>
            <a:xfrm>
              <a:off x="2922575" y="4468700"/>
              <a:ext cx="295575" cy="9425"/>
            </a:xfrm>
            <a:custGeom>
              <a:avLst/>
              <a:gdLst/>
              <a:ahLst/>
              <a:cxnLst/>
              <a:rect l="l" t="t" r="r" b="b"/>
              <a:pathLst>
                <a:path w="11823" h="377" extrusionOk="0">
                  <a:moveTo>
                    <a:pt x="1" y="0"/>
                  </a:moveTo>
                  <a:lnTo>
                    <a:pt x="1" y="377"/>
                  </a:lnTo>
                  <a:lnTo>
                    <a:pt x="11823" y="377"/>
                  </a:lnTo>
                  <a:lnTo>
                    <a:pt x="11823" y="0"/>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19"/>
            <p:cNvSpPr/>
            <p:nvPr/>
          </p:nvSpPr>
          <p:spPr>
            <a:xfrm>
              <a:off x="2922575" y="4489625"/>
              <a:ext cx="295575" cy="9425"/>
            </a:xfrm>
            <a:custGeom>
              <a:avLst/>
              <a:gdLst/>
              <a:ahLst/>
              <a:cxnLst/>
              <a:rect l="l" t="t" r="r" b="b"/>
              <a:pathLst>
                <a:path w="11823" h="377" extrusionOk="0">
                  <a:moveTo>
                    <a:pt x="1" y="0"/>
                  </a:moveTo>
                  <a:lnTo>
                    <a:pt x="1" y="377"/>
                  </a:lnTo>
                  <a:lnTo>
                    <a:pt x="11823" y="377"/>
                  </a:lnTo>
                  <a:lnTo>
                    <a:pt x="11823" y="0"/>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19"/>
            <p:cNvSpPr/>
            <p:nvPr/>
          </p:nvSpPr>
          <p:spPr>
            <a:xfrm>
              <a:off x="2922575" y="4510025"/>
              <a:ext cx="295575" cy="9950"/>
            </a:xfrm>
            <a:custGeom>
              <a:avLst/>
              <a:gdLst/>
              <a:ahLst/>
              <a:cxnLst/>
              <a:rect l="l" t="t" r="r" b="b"/>
              <a:pathLst>
                <a:path w="11823" h="398" extrusionOk="0">
                  <a:moveTo>
                    <a:pt x="1" y="0"/>
                  </a:moveTo>
                  <a:lnTo>
                    <a:pt x="1" y="398"/>
                  </a:lnTo>
                  <a:lnTo>
                    <a:pt x="11823" y="398"/>
                  </a:lnTo>
                  <a:lnTo>
                    <a:pt x="11823" y="0"/>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19"/>
            <p:cNvSpPr/>
            <p:nvPr/>
          </p:nvSpPr>
          <p:spPr>
            <a:xfrm>
              <a:off x="2922575" y="4530950"/>
              <a:ext cx="295575" cy="9950"/>
            </a:xfrm>
            <a:custGeom>
              <a:avLst/>
              <a:gdLst/>
              <a:ahLst/>
              <a:cxnLst/>
              <a:rect l="l" t="t" r="r" b="b"/>
              <a:pathLst>
                <a:path w="11823" h="398" extrusionOk="0">
                  <a:moveTo>
                    <a:pt x="1" y="0"/>
                  </a:moveTo>
                  <a:lnTo>
                    <a:pt x="1" y="398"/>
                  </a:lnTo>
                  <a:lnTo>
                    <a:pt x="11823" y="398"/>
                  </a:lnTo>
                  <a:lnTo>
                    <a:pt x="11823" y="0"/>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19"/>
            <p:cNvSpPr/>
            <p:nvPr/>
          </p:nvSpPr>
          <p:spPr>
            <a:xfrm>
              <a:off x="2922575" y="4551875"/>
              <a:ext cx="295575" cy="9425"/>
            </a:xfrm>
            <a:custGeom>
              <a:avLst/>
              <a:gdLst/>
              <a:ahLst/>
              <a:cxnLst/>
              <a:rect l="l" t="t" r="r" b="b"/>
              <a:pathLst>
                <a:path w="11823" h="377" extrusionOk="0">
                  <a:moveTo>
                    <a:pt x="1" y="0"/>
                  </a:moveTo>
                  <a:lnTo>
                    <a:pt x="1" y="377"/>
                  </a:lnTo>
                  <a:lnTo>
                    <a:pt x="11823" y="377"/>
                  </a:lnTo>
                  <a:lnTo>
                    <a:pt x="11823" y="0"/>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19"/>
            <p:cNvSpPr/>
            <p:nvPr/>
          </p:nvSpPr>
          <p:spPr>
            <a:xfrm>
              <a:off x="2922575" y="4572800"/>
              <a:ext cx="295575" cy="9425"/>
            </a:xfrm>
            <a:custGeom>
              <a:avLst/>
              <a:gdLst/>
              <a:ahLst/>
              <a:cxnLst/>
              <a:rect l="l" t="t" r="r" b="b"/>
              <a:pathLst>
                <a:path w="11823" h="377" extrusionOk="0">
                  <a:moveTo>
                    <a:pt x="1" y="0"/>
                  </a:moveTo>
                  <a:lnTo>
                    <a:pt x="1" y="377"/>
                  </a:lnTo>
                  <a:lnTo>
                    <a:pt x="11823" y="377"/>
                  </a:lnTo>
                  <a:lnTo>
                    <a:pt x="11823" y="0"/>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19"/>
            <p:cNvSpPr/>
            <p:nvPr/>
          </p:nvSpPr>
          <p:spPr>
            <a:xfrm>
              <a:off x="2922575" y="4593725"/>
              <a:ext cx="295575" cy="9425"/>
            </a:xfrm>
            <a:custGeom>
              <a:avLst/>
              <a:gdLst/>
              <a:ahLst/>
              <a:cxnLst/>
              <a:rect l="l" t="t" r="r" b="b"/>
              <a:pathLst>
                <a:path w="11823" h="377" extrusionOk="0">
                  <a:moveTo>
                    <a:pt x="1" y="0"/>
                  </a:moveTo>
                  <a:lnTo>
                    <a:pt x="1" y="377"/>
                  </a:lnTo>
                  <a:lnTo>
                    <a:pt x="11823" y="377"/>
                  </a:lnTo>
                  <a:lnTo>
                    <a:pt x="11823" y="0"/>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19"/>
            <p:cNvSpPr/>
            <p:nvPr/>
          </p:nvSpPr>
          <p:spPr>
            <a:xfrm>
              <a:off x="2922575" y="4614650"/>
              <a:ext cx="295575" cy="9425"/>
            </a:xfrm>
            <a:custGeom>
              <a:avLst/>
              <a:gdLst/>
              <a:ahLst/>
              <a:cxnLst/>
              <a:rect l="l" t="t" r="r" b="b"/>
              <a:pathLst>
                <a:path w="11823" h="377" extrusionOk="0">
                  <a:moveTo>
                    <a:pt x="1" y="0"/>
                  </a:moveTo>
                  <a:lnTo>
                    <a:pt x="1" y="377"/>
                  </a:lnTo>
                  <a:lnTo>
                    <a:pt x="11823" y="377"/>
                  </a:lnTo>
                  <a:lnTo>
                    <a:pt x="11823" y="0"/>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19"/>
            <p:cNvSpPr/>
            <p:nvPr/>
          </p:nvSpPr>
          <p:spPr>
            <a:xfrm>
              <a:off x="2922575" y="4635550"/>
              <a:ext cx="295575" cy="9450"/>
            </a:xfrm>
            <a:custGeom>
              <a:avLst/>
              <a:gdLst/>
              <a:ahLst/>
              <a:cxnLst/>
              <a:rect l="l" t="t" r="r" b="b"/>
              <a:pathLst>
                <a:path w="11823" h="378" extrusionOk="0">
                  <a:moveTo>
                    <a:pt x="1" y="1"/>
                  </a:moveTo>
                  <a:lnTo>
                    <a:pt x="1" y="378"/>
                  </a:lnTo>
                  <a:lnTo>
                    <a:pt x="11823" y="378"/>
                  </a:lnTo>
                  <a:lnTo>
                    <a:pt x="11823" y="1"/>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19"/>
            <p:cNvSpPr/>
            <p:nvPr/>
          </p:nvSpPr>
          <p:spPr>
            <a:xfrm>
              <a:off x="2922575" y="4656475"/>
              <a:ext cx="295575" cy="9450"/>
            </a:xfrm>
            <a:custGeom>
              <a:avLst/>
              <a:gdLst/>
              <a:ahLst/>
              <a:cxnLst/>
              <a:rect l="l" t="t" r="r" b="b"/>
              <a:pathLst>
                <a:path w="11823" h="378" extrusionOk="0">
                  <a:moveTo>
                    <a:pt x="1" y="1"/>
                  </a:moveTo>
                  <a:lnTo>
                    <a:pt x="1" y="378"/>
                  </a:lnTo>
                  <a:lnTo>
                    <a:pt x="11823" y="378"/>
                  </a:lnTo>
                  <a:lnTo>
                    <a:pt x="11823" y="1"/>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19"/>
            <p:cNvSpPr/>
            <p:nvPr/>
          </p:nvSpPr>
          <p:spPr>
            <a:xfrm>
              <a:off x="3258400" y="4337850"/>
              <a:ext cx="57575" cy="66600"/>
            </a:xfrm>
            <a:custGeom>
              <a:avLst/>
              <a:gdLst/>
              <a:ahLst/>
              <a:cxnLst/>
              <a:rect l="l" t="t" r="r" b="b"/>
              <a:pathLst>
                <a:path w="2303" h="2664" extrusionOk="0">
                  <a:moveTo>
                    <a:pt x="1087" y="0"/>
                  </a:moveTo>
                  <a:cubicBezTo>
                    <a:pt x="967" y="0"/>
                    <a:pt x="858" y="67"/>
                    <a:pt x="796" y="192"/>
                  </a:cubicBezTo>
                  <a:lnTo>
                    <a:pt x="63" y="1845"/>
                  </a:lnTo>
                  <a:cubicBezTo>
                    <a:pt x="1" y="1991"/>
                    <a:pt x="63" y="2179"/>
                    <a:pt x="210" y="2242"/>
                  </a:cubicBezTo>
                  <a:lnTo>
                    <a:pt x="1089" y="2640"/>
                  </a:lnTo>
                  <a:cubicBezTo>
                    <a:pt x="1126" y="2656"/>
                    <a:pt x="1166" y="2664"/>
                    <a:pt x="1206" y="2664"/>
                  </a:cubicBezTo>
                  <a:cubicBezTo>
                    <a:pt x="1323" y="2664"/>
                    <a:pt x="1440" y="2597"/>
                    <a:pt x="1486" y="2472"/>
                  </a:cubicBezTo>
                  <a:lnTo>
                    <a:pt x="2219" y="819"/>
                  </a:lnTo>
                  <a:cubicBezTo>
                    <a:pt x="2302" y="673"/>
                    <a:pt x="2219" y="485"/>
                    <a:pt x="2072" y="422"/>
                  </a:cubicBezTo>
                  <a:lnTo>
                    <a:pt x="1214" y="24"/>
                  </a:lnTo>
                  <a:cubicBezTo>
                    <a:pt x="1172" y="8"/>
                    <a:pt x="1129" y="0"/>
                    <a:pt x="1087" y="0"/>
                  </a:cubicBezTo>
                  <a:close/>
                </a:path>
              </a:pathLst>
            </a:custGeom>
            <a:solidFill>
              <a:srgbClr val="FF7BA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19"/>
            <p:cNvSpPr/>
            <p:nvPr/>
          </p:nvSpPr>
          <p:spPr>
            <a:xfrm>
              <a:off x="3260500" y="4357800"/>
              <a:ext cx="46575" cy="40300"/>
            </a:xfrm>
            <a:custGeom>
              <a:avLst/>
              <a:gdLst/>
              <a:ahLst/>
              <a:cxnLst/>
              <a:rect l="l" t="t" r="r" b="b"/>
              <a:pathLst>
                <a:path w="1863" h="1612" extrusionOk="0">
                  <a:moveTo>
                    <a:pt x="440" y="1"/>
                  </a:moveTo>
                  <a:lnTo>
                    <a:pt x="0" y="984"/>
                  </a:lnTo>
                  <a:lnTo>
                    <a:pt x="1444" y="1612"/>
                  </a:lnTo>
                  <a:lnTo>
                    <a:pt x="1863" y="649"/>
                  </a:lnTo>
                  <a:lnTo>
                    <a:pt x="440" y="1"/>
                  </a:lnTo>
                  <a:close/>
                </a:path>
              </a:pathLst>
            </a:custGeom>
            <a:solidFill>
              <a:srgbClr val="B2B2B2"/>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19"/>
            <p:cNvSpPr/>
            <p:nvPr/>
          </p:nvSpPr>
          <p:spPr>
            <a:xfrm>
              <a:off x="3099375" y="4382900"/>
              <a:ext cx="172650" cy="366200"/>
            </a:xfrm>
            <a:custGeom>
              <a:avLst/>
              <a:gdLst/>
              <a:ahLst/>
              <a:cxnLst/>
              <a:rect l="l" t="t" r="r" b="b"/>
              <a:pathLst>
                <a:path w="6906" h="14648" extrusionOk="0">
                  <a:moveTo>
                    <a:pt x="6424" y="1"/>
                  </a:moveTo>
                  <a:lnTo>
                    <a:pt x="1" y="14438"/>
                  </a:lnTo>
                  <a:lnTo>
                    <a:pt x="461" y="14647"/>
                  </a:lnTo>
                  <a:lnTo>
                    <a:pt x="6906" y="210"/>
                  </a:lnTo>
                  <a:lnTo>
                    <a:pt x="6424" y="1"/>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19"/>
            <p:cNvSpPr/>
            <p:nvPr/>
          </p:nvSpPr>
          <p:spPr>
            <a:xfrm>
              <a:off x="3110900" y="4387625"/>
              <a:ext cx="173150" cy="366175"/>
            </a:xfrm>
            <a:custGeom>
              <a:avLst/>
              <a:gdLst/>
              <a:ahLst/>
              <a:cxnLst/>
              <a:rect l="l" t="t" r="r" b="b"/>
              <a:pathLst>
                <a:path w="6926" h="14647" extrusionOk="0">
                  <a:moveTo>
                    <a:pt x="6445" y="0"/>
                  </a:moveTo>
                  <a:lnTo>
                    <a:pt x="0" y="14437"/>
                  </a:lnTo>
                  <a:lnTo>
                    <a:pt x="482" y="14647"/>
                  </a:lnTo>
                  <a:lnTo>
                    <a:pt x="6926" y="209"/>
                  </a:lnTo>
                  <a:lnTo>
                    <a:pt x="6445" y="0"/>
                  </a:lnTo>
                  <a:close/>
                </a:path>
              </a:pathLst>
            </a:custGeom>
            <a:solidFill>
              <a:srgbClr val="FBED2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19"/>
            <p:cNvSpPr/>
            <p:nvPr/>
          </p:nvSpPr>
          <p:spPr>
            <a:xfrm>
              <a:off x="3122925" y="4393375"/>
              <a:ext cx="173175" cy="366175"/>
            </a:xfrm>
            <a:custGeom>
              <a:avLst/>
              <a:gdLst/>
              <a:ahLst/>
              <a:cxnLst/>
              <a:rect l="l" t="t" r="r" b="b"/>
              <a:pathLst>
                <a:path w="6927" h="14647" extrusionOk="0">
                  <a:moveTo>
                    <a:pt x="6445" y="0"/>
                  </a:moveTo>
                  <a:lnTo>
                    <a:pt x="1" y="14417"/>
                  </a:lnTo>
                  <a:lnTo>
                    <a:pt x="482" y="14647"/>
                  </a:lnTo>
                  <a:lnTo>
                    <a:pt x="6926" y="210"/>
                  </a:lnTo>
                  <a:lnTo>
                    <a:pt x="6445" y="0"/>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19"/>
            <p:cNvSpPr/>
            <p:nvPr/>
          </p:nvSpPr>
          <p:spPr>
            <a:xfrm>
              <a:off x="3256325" y="4379575"/>
              <a:ext cx="43425" cy="22375"/>
            </a:xfrm>
            <a:custGeom>
              <a:avLst/>
              <a:gdLst/>
              <a:ahLst/>
              <a:cxnLst/>
              <a:rect l="l" t="t" r="r" b="b"/>
              <a:pathLst>
                <a:path w="1737" h="895" extrusionOk="0">
                  <a:moveTo>
                    <a:pt x="142" y="0"/>
                  </a:moveTo>
                  <a:cubicBezTo>
                    <a:pt x="97" y="0"/>
                    <a:pt x="58" y="24"/>
                    <a:pt x="42" y="71"/>
                  </a:cubicBezTo>
                  <a:cubicBezTo>
                    <a:pt x="0" y="134"/>
                    <a:pt x="42" y="218"/>
                    <a:pt x="105" y="238"/>
                  </a:cubicBezTo>
                  <a:lnTo>
                    <a:pt x="1548" y="887"/>
                  </a:lnTo>
                  <a:cubicBezTo>
                    <a:pt x="1564" y="892"/>
                    <a:pt x="1580" y="895"/>
                    <a:pt x="1595" y="895"/>
                  </a:cubicBezTo>
                  <a:cubicBezTo>
                    <a:pt x="1641" y="895"/>
                    <a:pt x="1684" y="871"/>
                    <a:pt x="1716" y="824"/>
                  </a:cubicBezTo>
                  <a:cubicBezTo>
                    <a:pt x="1737" y="762"/>
                    <a:pt x="1716" y="699"/>
                    <a:pt x="1653" y="657"/>
                  </a:cubicBezTo>
                  <a:lnTo>
                    <a:pt x="188" y="8"/>
                  </a:lnTo>
                  <a:cubicBezTo>
                    <a:pt x="173" y="3"/>
                    <a:pt x="157" y="0"/>
                    <a:pt x="142" y="0"/>
                  </a:cubicBezTo>
                  <a:close/>
                </a:path>
              </a:pathLst>
            </a:custGeom>
            <a:solidFill>
              <a:srgbClr val="CBCBC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19"/>
            <p:cNvSpPr/>
            <p:nvPr/>
          </p:nvSpPr>
          <p:spPr>
            <a:xfrm>
              <a:off x="3267825" y="4354475"/>
              <a:ext cx="42925" cy="22600"/>
            </a:xfrm>
            <a:custGeom>
              <a:avLst/>
              <a:gdLst/>
              <a:ahLst/>
              <a:cxnLst/>
              <a:rect l="l" t="t" r="r" b="b"/>
              <a:pathLst>
                <a:path w="1717" h="904" extrusionOk="0">
                  <a:moveTo>
                    <a:pt x="142" y="0"/>
                  </a:moveTo>
                  <a:cubicBezTo>
                    <a:pt x="90" y="0"/>
                    <a:pt x="37" y="28"/>
                    <a:pt x="21" y="92"/>
                  </a:cubicBezTo>
                  <a:cubicBezTo>
                    <a:pt x="0" y="154"/>
                    <a:pt x="21" y="217"/>
                    <a:pt x="84" y="238"/>
                  </a:cubicBezTo>
                  <a:lnTo>
                    <a:pt x="1528" y="887"/>
                  </a:lnTo>
                  <a:cubicBezTo>
                    <a:pt x="1545" y="898"/>
                    <a:pt x="1564" y="904"/>
                    <a:pt x="1583" y="904"/>
                  </a:cubicBezTo>
                  <a:cubicBezTo>
                    <a:pt x="1632" y="904"/>
                    <a:pt x="1680" y="869"/>
                    <a:pt x="1695" y="824"/>
                  </a:cubicBezTo>
                  <a:cubicBezTo>
                    <a:pt x="1716" y="761"/>
                    <a:pt x="1695" y="698"/>
                    <a:pt x="1632" y="657"/>
                  </a:cubicBezTo>
                  <a:lnTo>
                    <a:pt x="189" y="8"/>
                  </a:lnTo>
                  <a:cubicBezTo>
                    <a:pt x="174" y="3"/>
                    <a:pt x="158" y="0"/>
                    <a:pt x="142" y="0"/>
                  </a:cubicBezTo>
                  <a:close/>
                </a:path>
              </a:pathLst>
            </a:custGeom>
            <a:solidFill>
              <a:srgbClr val="CBCBC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19"/>
            <p:cNvSpPr/>
            <p:nvPr/>
          </p:nvSpPr>
          <p:spPr>
            <a:xfrm>
              <a:off x="3098350" y="4743325"/>
              <a:ext cx="36625" cy="50225"/>
            </a:xfrm>
            <a:custGeom>
              <a:avLst/>
              <a:gdLst/>
              <a:ahLst/>
              <a:cxnLst/>
              <a:rect l="l" t="t" r="r" b="b"/>
              <a:pathLst>
                <a:path w="1465" h="2009" extrusionOk="0">
                  <a:moveTo>
                    <a:pt x="21" y="0"/>
                  </a:moveTo>
                  <a:lnTo>
                    <a:pt x="0" y="2009"/>
                  </a:lnTo>
                  <a:lnTo>
                    <a:pt x="1465" y="649"/>
                  </a:lnTo>
                  <a:lnTo>
                    <a:pt x="21" y="0"/>
                  </a:lnTo>
                  <a:close/>
                </a:path>
              </a:pathLst>
            </a:custGeom>
            <a:solidFill>
              <a:srgbClr val="EBD3B9"/>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19"/>
            <p:cNvSpPr/>
            <p:nvPr/>
          </p:nvSpPr>
          <p:spPr>
            <a:xfrm>
              <a:off x="3098350" y="4781500"/>
              <a:ext cx="8375" cy="12050"/>
            </a:xfrm>
            <a:custGeom>
              <a:avLst/>
              <a:gdLst/>
              <a:ahLst/>
              <a:cxnLst/>
              <a:rect l="l" t="t" r="r" b="b"/>
              <a:pathLst>
                <a:path w="335" h="482" extrusionOk="0">
                  <a:moveTo>
                    <a:pt x="0" y="1"/>
                  </a:moveTo>
                  <a:lnTo>
                    <a:pt x="0" y="482"/>
                  </a:lnTo>
                  <a:lnTo>
                    <a:pt x="335" y="147"/>
                  </a:lnTo>
                  <a:lnTo>
                    <a:pt x="0" y="1"/>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19"/>
            <p:cNvSpPr/>
            <p:nvPr/>
          </p:nvSpPr>
          <p:spPr>
            <a:xfrm>
              <a:off x="3289275" y="4343150"/>
              <a:ext cx="26700" cy="27750"/>
            </a:xfrm>
            <a:custGeom>
              <a:avLst/>
              <a:gdLst/>
              <a:ahLst/>
              <a:cxnLst/>
              <a:rect l="l" t="t" r="r" b="b"/>
              <a:pathLst>
                <a:path w="1068" h="1110" extrusionOk="0">
                  <a:moveTo>
                    <a:pt x="356" y="1"/>
                  </a:moveTo>
                  <a:lnTo>
                    <a:pt x="0" y="775"/>
                  </a:lnTo>
                  <a:lnTo>
                    <a:pt x="774" y="1110"/>
                  </a:lnTo>
                  <a:lnTo>
                    <a:pt x="984" y="607"/>
                  </a:lnTo>
                  <a:cubicBezTo>
                    <a:pt x="1067" y="461"/>
                    <a:pt x="984" y="273"/>
                    <a:pt x="837" y="210"/>
                  </a:cubicBezTo>
                  <a:lnTo>
                    <a:pt x="356" y="1"/>
                  </a:lnTo>
                  <a:close/>
                </a:path>
              </a:pathLst>
            </a:custGeom>
            <a:solidFill>
              <a:srgbClr val="FF7BA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19"/>
            <p:cNvSpPr/>
            <p:nvPr/>
          </p:nvSpPr>
          <p:spPr>
            <a:xfrm>
              <a:off x="3278275" y="4368250"/>
              <a:ext cx="27750" cy="27750"/>
            </a:xfrm>
            <a:custGeom>
              <a:avLst/>
              <a:gdLst/>
              <a:ahLst/>
              <a:cxnLst/>
              <a:rect l="l" t="t" r="r" b="b"/>
              <a:pathLst>
                <a:path w="1110" h="1110" extrusionOk="0">
                  <a:moveTo>
                    <a:pt x="336" y="1"/>
                  </a:moveTo>
                  <a:lnTo>
                    <a:pt x="1" y="775"/>
                  </a:lnTo>
                  <a:lnTo>
                    <a:pt x="775" y="1110"/>
                  </a:lnTo>
                  <a:lnTo>
                    <a:pt x="1110" y="336"/>
                  </a:lnTo>
                  <a:lnTo>
                    <a:pt x="336" y="1"/>
                  </a:lnTo>
                  <a:close/>
                </a:path>
              </a:pathLst>
            </a:custGeom>
            <a:solidFill>
              <a:srgbClr val="B2B2B2"/>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19"/>
            <p:cNvSpPr/>
            <p:nvPr/>
          </p:nvSpPr>
          <p:spPr>
            <a:xfrm>
              <a:off x="3116125" y="4393375"/>
              <a:ext cx="166900" cy="360950"/>
            </a:xfrm>
            <a:custGeom>
              <a:avLst/>
              <a:gdLst/>
              <a:ahLst/>
              <a:cxnLst/>
              <a:rect l="l" t="t" r="r" b="b"/>
              <a:pathLst>
                <a:path w="6676" h="14438" extrusionOk="0">
                  <a:moveTo>
                    <a:pt x="6382" y="0"/>
                  </a:moveTo>
                  <a:lnTo>
                    <a:pt x="6299" y="189"/>
                  </a:lnTo>
                  <a:lnTo>
                    <a:pt x="0" y="14312"/>
                  </a:lnTo>
                  <a:lnTo>
                    <a:pt x="273" y="14438"/>
                  </a:lnTo>
                  <a:lnTo>
                    <a:pt x="6675" y="126"/>
                  </a:lnTo>
                  <a:lnTo>
                    <a:pt x="6382" y="0"/>
                  </a:lnTo>
                  <a:close/>
                </a:path>
              </a:pathLst>
            </a:custGeom>
            <a:solidFill>
              <a:srgbClr val="FBED2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19"/>
            <p:cNvSpPr/>
            <p:nvPr/>
          </p:nvSpPr>
          <p:spPr>
            <a:xfrm>
              <a:off x="3122925" y="4396500"/>
              <a:ext cx="171600" cy="363050"/>
            </a:xfrm>
            <a:custGeom>
              <a:avLst/>
              <a:gdLst/>
              <a:ahLst/>
              <a:cxnLst/>
              <a:rect l="l" t="t" r="r" b="b"/>
              <a:pathLst>
                <a:path w="6864" h="14522" extrusionOk="0">
                  <a:moveTo>
                    <a:pt x="6403" y="1"/>
                  </a:moveTo>
                  <a:lnTo>
                    <a:pt x="1" y="14313"/>
                  </a:lnTo>
                  <a:lnTo>
                    <a:pt x="482" y="14522"/>
                  </a:lnTo>
                  <a:lnTo>
                    <a:pt x="6863" y="210"/>
                  </a:lnTo>
                  <a:lnTo>
                    <a:pt x="6403" y="1"/>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19"/>
            <p:cNvSpPr/>
            <p:nvPr/>
          </p:nvSpPr>
          <p:spPr>
            <a:xfrm>
              <a:off x="3275675" y="4387625"/>
              <a:ext cx="24700" cy="14400"/>
            </a:xfrm>
            <a:custGeom>
              <a:avLst/>
              <a:gdLst/>
              <a:ahLst/>
              <a:cxnLst/>
              <a:rect l="l" t="t" r="r" b="b"/>
              <a:pathLst>
                <a:path w="988" h="576" extrusionOk="0">
                  <a:moveTo>
                    <a:pt x="105" y="0"/>
                  </a:moveTo>
                  <a:lnTo>
                    <a:pt x="63" y="84"/>
                  </a:lnTo>
                  <a:lnTo>
                    <a:pt x="63" y="105"/>
                  </a:lnTo>
                  <a:lnTo>
                    <a:pt x="0" y="230"/>
                  </a:lnTo>
                  <a:lnTo>
                    <a:pt x="293" y="356"/>
                  </a:lnTo>
                  <a:lnTo>
                    <a:pt x="753" y="565"/>
                  </a:lnTo>
                  <a:cubicBezTo>
                    <a:pt x="773" y="573"/>
                    <a:pt x="792" y="576"/>
                    <a:pt x="809" y="576"/>
                  </a:cubicBezTo>
                  <a:cubicBezTo>
                    <a:pt x="937" y="576"/>
                    <a:pt x="987" y="390"/>
                    <a:pt x="858" y="335"/>
                  </a:cubicBezTo>
                  <a:lnTo>
                    <a:pt x="879" y="335"/>
                  </a:lnTo>
                  <a:lnTo>
                    <a:pt x="105" y="0"/>
                  </a:lnTo>
                  <a:close/>
                </a:path>
              </a:pathLst>
            </a:custGeom>
            <a:solidFill>
              <a:srgbClr val="CBCBC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19"/>
            <p:cNvSpPr/>
            <p:nvPr/>
          </p:nvSpPr>
          <p:spPr>
            <a:xfrm>
              <a:off x="3287175" y="4362500"/>
              <a:ext cx="23575" cy="14575"/>
            </a:xfrm>
            <a:custGeom>
              <a:avLst/>
              <a:gdLst/>
              <a:ahLst/>
              <a:cxnLst/>
              <a:rect l="l" t="t" r="r" b="b"/>
              <a:pathLst>
                <a:path w="943" h="583" extrusionOk="0">
                  <a:moveTo>
                    <a:pt x="105" y="1"/>
                  </a:moveTo>
                  <a:lnTo>
                    <a:pt x="42" y="126"/>
                  </a:lnTo>
                  <a:lnTo>
                    <a:pt x="1" y="231"/>
                  </a:lnTo>
                  <a:lnTo>
                    <a:pt x="754" y="566"/>
                  </a:lnTo>
                  <a:cubicBezTo>
                    <a:pt x="771" y="577"/>
                    <a:pt x="790" y="583"/>
                    <a:pt x="809" y="583"/>
                  </a:cubicBezTo>
                  <a:cubicBezTo>
                    <a:pt x="858" y="583"/>
                    <a:pt x="906" y="548"/>
                    <a:pt x="921" y="503"/>
                  </a:cubicBezTo>
                  <a:cubicBezTo>
                    <a:pt x="942" y="440"/>
                    <a:pt x="921" y="377"/>
                    <a:pt x="858" y="336"/>
                  </a:cubicBezTo>
                  <a:lnTo>
                    <a:pt x="105" y="1"/>
                  </a:lnTo>
                  <a:close/>
                </a:path>
              </a:pathLst>
            </a:custGeom>
            <a:solidFill>
              <a:srgbClr val="CBCBC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19"/>
            <p:cNvSpPr/>
            <p:nvPr/>
          </p:nvSpPr>
          <p:spPr>
            <a:xfrm>
              <a:off x="3098350" y="4751175"/>
              <a:ext cx="36625" cy="42375"/>
            </a:xfrm>
            <a:custGeom>
              <a:avLst/>
              <a:gdLst/>
              <a:ahLst/>
              <a:cxnLst/>
              <a:rect l="l" t="t" r="r" b="b"/>
              <a:pathLst>
                <a:path w="1465" h="1695" extrusionOk="0">
                  <a:moveTo>
                    <a:pt x="711" y="0"/>
                  </a:moveTo>
                  <a:lnTo>
                    <a:pt x="0" y="1590"/>
                  </a:lnTo>
                  <a:lnTo>
                    <a:pt x="0" y="1695"/>
                  </a:lnTo>
                  <a:lnTo>
                    <a:pt x="1465" y="335"/>
                  </a:lnTo>
                  <a:lnTo>
                    <a:pt x="984" y="126"/>
                  </a:lnTo>
                  <a:lnTo>
                    <a:pt x="711" y="0"/>
                  </a:lnTo>
                  <a:close/>
                </a:path>
              </a:pathLst>
            </a:custGeom>
            <a:solidFill>
              <a:srgbClr val="EBD3B9"/>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19"/>
            <p:cNvSpPr/>
            <p:nvPr/>
          </p:nvSpPr>
          <p:spPr>
            <a:xfrm>
              <a:off x="2884913" y="4249000"/>
              <a:ext cx="371425" cy="498000"/>
            </a:xfrm>
            <a:custGeom>
              <a:avLst/>
              <a:gdLst/>
              <a:ahLst/>
              <a:cxnLst/>
              <a:rect l="l" t="t" r="r" b="b"/>
              <a:pathLst>
                <a:path w="14857" h="19920" extrusionOk="0">
                  <a:moveTo>
                    <a:pt x="0" y="0"/>
                  </a:moveTo>
                  <a:lnTo>
                    <a:pt x="0" y="19920"/>
                  </a:lnTo>
                  <a:lnTo>
                    <a:pt x="14856" y="19920"/>
                  </a:lnTo>
                  <a:lnTo>
                    <a:pt x="14856"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19"/>
            <p:cNvSpPr/>
            <p:nvPr/>
          </p:nvSpPr>
          <p:spPr>
            <a:xfrm>
              <a:off x="2922563" y="4299725"/>
              <a:ext cx="145975" cy="9450"/>
            </a:xfrm>
            <a:custGeom>
              <a:avLst/>
              <a:gdLst/>
              <a:ahLst/>
              <a:cxnLst/>
              <a:rect l="l" t="t" r="r" b="b"/>
              <a:pathLst>
                <a:path w="5839" h="378" extrusionOk="0">
                  <a:moveTo>
                    <a:pt x="1" y="1"/>
                  </a:moveTo>
                  <a:lnTo>
                    <a:pt x="1" y="378"/>
                  </a:lnTo>
                  <a:lnTo>
                    <a:pt x="5838" y="378"/>
                  </a:lnTo>
                  <a:lnTo>
                    <a:pt x="58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19"/>
            <p:cNvSpPr/>
            <p:nvPr/>
          </p:nvSpPr>
          <p:spPr>
            <a:xfrm>
              <a:off x="2922563" y="4322750"/>
              <a:ext cx="295575" cy="9450"/>
            </a:xfrm>
            <a:custGeom>
              <a:avLst/>
              <a:gdLst/>
              <a:ahLst/>
              <a:cxnLst/>
              <a:rect l="l" t="t" r="r" b="b"/>
              <a:pathLst>
                <a:path w="11823" h="378" extrusionOk="0">
                  <a:moveTo>
                    <a:pt x="1" y="1"/>
                  </a:moveTo>
                  <a:lnTo>
                    <a:pt x="1" y="377"/>
                  </a:lnTo>
                  <a:lnTo>
                    <a:pt x="11823" y="377"/>
                  </a:lnTo>
                  <a:lnTo>
                    <a:pt x="118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19"/>
            <p:cNvSpPr/>
            <p:nvPr/>
          </p:nvSpPr>
          <p:spPr>
            <a:xfrm>
              <a:off x="2922563" y="4343150"/>
              <a:ext cx="295575" cy="9975"/>
            </a:xfrm>
            <a:custGeom>
              <a:avLst/>
              <a:gdLst/>
              <a:ahLst/>
              <a:cxnLst/>
              <a:rect l="l" t="t" r="r" b="b"/>
              <a:pathLst>
                <a:path w="11823" h="399" extrusionOk="0">
                  <a:moveTo>
                    <a:pt x="1" y="1"/>
                  </a:moveTo>
                  <a:lnTo>
                    <a:pt x="1" y="398"/>
                  </a:lnTo>
                  <a:lnTo>
                    <a:pt x="11823" y="398"/>
                  </a:lnTo>
                  <a:lnTo>
                    <a:pt x="118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19"/>
            <p:cNvSpPr/>
            <p:nvPr/>
          </p:nvSpPr>
          <p:spPr>
            <a:xfrm>
              <a:off x="2922563" y="4364075"/>
              <a:ext cx="295575" cy="9450"/>
            </a:xfrm>
            <a:custGeom>
              <a:avLst/>
              <a:gdLst/>
              <a:ahLst/>
              <a:cxnLst/>
              <a:rect l="l" t="t" r="r" b="b"/>
              <a:pathLst>
                <a:path w="11823" h="378" extrusionOk="0">
                  <a:moveTo>
                    <a:pt x="1" y="1"/>
                  </a:moveTo>
                  <a:lnTo>
                    <a:pt x="1" y="377"/>
                  </a:lnTo>
                  <a:lnTo>
                    <a:pt x="11823" y="377"/>
                  </a:lnTo>
                  <a:lnTo>
                    <a:pt x="118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19"/>
            <p:cNvSpPr/>
            <p:nvPr/>
          </p:nvSpPr>
          <p:spPr>
            <a:xfrm>
              <a:off x="2922563" y="4385000"/>
              <a:ext cx="295575" cy="9450"/>
            </a:xfrm>
            <a:custGeom>
              <a:avLst/>
              <a:gdLst/>
              <a:ahLst/>
              <a:cxnLst/>
              <a:rect l="l" t="t" r="r" b="b"/>
              <a:pathLst>
                <a:path w="11823" h="378" extrusionOk="0">
                  <a:moveTo>
                    <a:pt x="1" y="1"/>
                  </a:moveTo>
                  <a:lnTo>
                    <a:pt x="1" y="377"/>
                  </a:lnTo>
                  <a:lnTo>
                    <a:pt x="11823" y="377"/>
                  </a:lnTo>
                  <a:lnTo>
                    <a:pt x="118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19"/>
            <p:cNvSpPr/>
            <p:nvPr/>
          </p:nvSpPr>
          <p:spPr>
            <a:xfrm>
              <a:off x="2922563" y="4405925"/>
              <a:ext cx="295575" cy="9450"/>
            </a:xfrm>
            <a:custGeom>
              <a:avLst/>
              <a:gdLst/>
              <a:ahLst/>
              <a:cxnLst/>
              <a:rect l="l" t="t" r="r" b="b"/>
              <a:pathLst>
                <a:path w="11823" h="378" extrusionOk="0">
                  <a:moveTo>
                    <a:pt x="1" y="0"/>
                  </a:moveTo>
                  <a:lnTo>
                    <a:pt x="1" y="377"/>
                  </a:lnTo>
                  <a:lnTo>
                    <a:pt x="11823" y="377"/>
                  </a:lnTo>
                  <a:lnTo>
                    <a:pt x="118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19"/>
            <p:cNvSpPr/>
            <p:nvPr/>
          </p:nvSpPr>
          <p:spPr>
            <a:xfrm>
              <a:off x="2922563" y="4426850"/>
              <a:ext cx="295575" cy="9450"/>
            </a:xfrm>
            <a:custGeom>
              <a:avLst/>
              <a:gdLst/>
              <a:ahLst/>
              <a:cxnLst/>
              <a:rect l="l" t="t" r="r" b="b"/>
              <a:pathLst>
                <a:path w="11823" h="378" extrusionOk="0">
                  <a:moveTo>
                    <a:pt x="1" y="0"/>
                  </a:moveTo>
                  <a:lnTo>
                    <a:pt x="1" y="377"/>
                  </a:lnTo>
                  <a:lnTo>
                    <a:pt x="11823" y="377"/>
                  </a:lnTo>
                  <a:lnTo>
                    <a:pt x="118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19"/>
            <p:cNvSpPr/>
            <p:nvPr/>
          </p:nvSpPr>
          <p:spPr>
            <a:xfrm>
              <a:off x="2922563" y="4447775"/>
              <a:ext cx="295575" cy="9425"/>
            </a:xfrm>
            <a:custGeom>
              <a:avLst/>
              <a:gdLst/>
              <a:ahLst/>
              <a:cxnLst/>
              <a:rect l="l" t="t" r="r" b="b"/>
              <a:pathLst>
                <a:path w="11823" h="377" extrusionOk="0">
                  <a:moveTo>
                    <a:pt x="1" y="0"/>
                  </a:moveTo>
                  <a:lnTo>
                    <a:pt x="1" y="377"/>
                  </a:lnTo>
                  <a:lnTo>
                    <a:pt x="11823" y="377"/>
                  </a:lnTo>
                  <a:lnTo>
                    <a:pt x="118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19"/>
            <p:cNvSpPr/>
            <p:nvPr/>
          </p:nvSpPr>
          <p:spPr>
            <a:xfrm>
              <a:off x="2922563" y="4468700"/>
              <a:ext cx="295575" cy="9425"/>
            </a:xfrm>
            <a:custGeom>
              <a:avLst/>
              <a:gdLst/>
              <a:ahLst/>
              <a:cxnLst/>
              <a:rect l="l" t="t" r="r" b="b"/>
              <a:pathLst>
                <a:path w="11823" h="377" extrusionOk="0">
                  <a:moveTo>
                    <a:pt x="1" y="0"/>
                  </a:moveTo>
                  <a:lnTo>
                    <a:pt x="1" y="377"/>
                  </a:lnTo>
                  <a:lnTo>
                    <a:pt x="11823" y="377"/>
                  </a:lnTo>
                  <a:lnTo>
                    <a:pt x="118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19"/>
            <p:cNvSpPr/>
            <p:nvPr/>
          </p:nvSpPr>
          <p:spPr>
            <a:xfrm>
              <a:off x="2922563" y="4489625"/>
              <a:ext cx="295575" cy="9425"/>
            </a:xfrm>
            <a:custGeom>
              <a:avLst/>
              <a:gdLst/>
              <a:ahLst/>
              <a:cxnLst/>
              <a:rect l="l" t="t" r="r" b="b"/>
              <a:pathLst>
                <a:path w="11823" h="377" extrusionOk="0">
                  <a:moveTo>
                    <a:pt x="1" y="0"/>
                  </a:moveTo>
                  <a:lnTo>
                    <a:pt x="1" y="377"/>
                  </a:lnTo>
                  <a:lnTo>
                    <a:pt x="11823" y="377"/>
                  </a:lnTo>
                  <a:lnTo>
                    <a:pt x="118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19"/>
            <p:cNvSpPr/>
            <p:nvPr/>
          </p:nvSpPr>
          <p:spPr>
            <a:xfrm>
              <a:off x="2922563" y="4510025"/>
              <a:ext cx="295575" cy="9950"/>
            </a:xfrm>
            <a:custGeom>
              <a:avLst/>
              <a:gdLst/>
              <a:ahLst/>
              <a:cxnLst/>
              <a:rect l="l" t="t" r="r" b="b"/>
              <a:pathLst>
                <a:path w="11823" h="398" extrusionOk="0">
                  <a:moveTo>
                    <a:pt x="1" y="0"/>
                  </a:moveTo>
                  <a:lnTo>
                    <a:pt x="1" y="398"/>
                  </a:lnTo>
                  <a:lnTo>
                    <a:pt x="11823" y="398"/>
                  </a:lnTo>
                  <a:lnTo>
                    <a:pt x="118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19"/>
            <p:cNvSpPr/>
            <p:nvPr/>
          </p:nvSpPr>
          <p:spPr>
            <a:xfrm>
              <a:off x="2922563" y="4530950"/>
              <a:ext cx="295575" cy="9950"/>
            </a:xfrm>
            <a:custGeom>
              <a:avLst/>
              <a:gdLst/>
              <a:ahLst/>
              <a:cxnLst/>
              <a:rect l="l" t="t" r="r" b="b"/>
              <a:pathLst>
                <a:path w="11823" h="398" extrusionOk="0">
                  <a:moveTo>
                    <a:pt x="1" y="0"/>
                  </a:moveTo>
                  <a:lnTo>
                    <a:pt x="1" y="398"/>
                  </a:lnTo>
                  <a:lnTo>
                    <a:pt x="11823" y="398"/>
                  </a:lnTo>
                  <a:lnTo>
                    <a:pt x="118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19"/>
            <p:cNvSpPr/>
            <p:nvPr/>
          </p:nvSpPr>
          <p:spPr>
            <a:xfrm>
              <a:off x="2922563" y="4551875"/>
              <a:ext cx="295575" cy="9425"/>
            </a:xfrm>
            <a:custGeom>
              <a:avLst/>
              <a:gdLst/>
              <a:ahLst/>
              <a:cxnLst/>
              <a:rect l="l" t="t" r="r" b="b"/>
              <a:pathLst>
                <a:path w="11823" h="377" extrusionOk="0">
                  <a:moveTo>
                    <a:pt x="1" y="0"/>
                  </a:moveTo>
                  <a:lnTo>
                    <a:pt x="1" y="377"/>
                  </a:lnTo>
                  <a:lnTo>
                    <a:pt x="11823" y="377"/>
                  </a:lnTo>
                  <a:lnTo>
                    <a:pt x="118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19"/>
            <p:cNvSpPr/>
            <p:nvPr/>
          </p:nvSpPr>
          <p:spPr>
            <a:xfrm>
              <a:off x="2922563" y="4572800"/>
              <a:ext cx="295575" cy="9425"/>
            </a:xfrm>
            <a:custGeom>
              <a:avLst/>
              <a:gdLst/>
              <a:ahLst/>
              <a:cxnLst/>
              <a:rect l="l" t="t" r="r" b="b"/>
              <a:pathLst>
                <a:path w="11823" h="377" extrusionOk="0">
                  <a:moveTo>
                    <a:pt x="1" y="0"/>
                  </a:moveTo>
                  <a:lnTo>
                    <a:pt x="1" y="377"/>
                  </a:lnTo>
                  <a:lnTo>
                    <a:pt x="11823" y="377"/>
                  </a:lnTo>
                  <a:lnTo>
                    <a:pt x="118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19"/>
            <p:cNvSpPr/>
            <p:nvPr/>
          </p:nvSpPr>
          <p:spPr>
            <a:xfrm>
              <a:off x="2922563" y="4593725"/>
              <a:ext cx="295575" cy="9425"/>
            </a:xfrm>
            <a:custGeom>
              <a:avLst/>
              <a:gdLst/>
              <a:ahLst/>
              <a:cxnLst/>
              <a:rect l="l" t="t" r="r" b="b"/>
              <a:pathLst>
                <a:path w="11823" h="377" extrusionOk="0">
                  <a:moveTo>
                    <a:pt x="1" y="0"/>
                  </a:moveTo>
                  <a:lnTo>
                    <a:pt x="1" y="377"/>
                  </a:lnTo>
                  <a:lnTo>
                    <a:pt x="11823" y="377"/>
                  </a:lnTo>
                  <a:lnTo>
                    <a:pt x="118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19"/>
            <p:cNvSpPr/>
            <p:nvPr/>
          </p:nvSpPr>
          <p:spPr>
            <a:xfrm>
              <a:off x="2922563" y="4614650"/>
              <a:ext cx="295575" cy="9425"/>
            </a:xfrm>
            <a:custGeom>
              <a:avLst/>
              <a:gdLst/>
              <a:ahLst/>
              <a:cxnLst/>
              <a:rect l="l" t="t" r="r" b="b"/>
              <a:pathLst>
                <a:path w="11823" h="377" extrusionOk="0">
                  <a:moveTo>
                    <a:pt x="1" y="0"/>
                  </a:moveTo>
                  <a:lnTo>
                    <a:pt x="1" y="377"/>
                  </a:lnTo>
                  <a:lnTo>
                    <a:pt x="11823" y="377"/>
                  </a:lnTo>
                  <a:lnTo>
                    <a:pt x="118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19"/>
            <p:cNvSpPr/>
            <p:nvPr/>
          </p:nvSpPr>
          <p:spPr>
            <a:xfrm>
              <a:off x="2922563" y="4635550"/>
              <a:ext cx="295575" cy="9450"/>
            </a:xfrm>
            <a:custGeom>
              <a:avLst/>
              <a:gdLst/>
              <a:ahLst/>
              <a:cxnLst/>
              <a:rect l="l" t="t" r="r" b="b"/>
              <a:pathLst>
                <a:path w="11823" h="378" extrusionOk="0">
                  <a:moveTo>
                    <a:pt x="1" y="1"/>
                  </a:moveTo>
                  <a:lnTo>
                    <a:pt x="1" y="378"/>
                  </a:lnTo>
                  <a:lnTo>
                    <a:pt x="11823" y="378"/>
                  </a:lnTo>
                  <a:lnTo>
                    <a:pt x="118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19"/>
            <p:cNvSpPr/>
            <p:nvPr/>
          </p:nvSpPr>
          <p:spPr>
            <a:xfrm>
              <a:off x="2922563" y="4656475"/>
              <a:ext cx="295575" cy="9450"/>
            </a:xfrm>
            <a:custGeom>
              <a:avLst/>
              <a:gdLst/>
              <a:ahLst/>
              <a:cxnLst/>
              <a:rect l="l" t="t" r="r" b="b"/>
              <a:pathLst>
                <a:path w="11823" h="378" extrusionOk="0">
                  <a:moveTo>
                    <a:pt x="1" y="1"/>
                  </a:moveTo>
                  <a:lnTo>
                    <a:pt x="1" y="378"/>
                  </a:lnTo>
                  <a:lnTo>
                    <a:pt x="11823" y="378"/>
                  </a:lnTo>
                  <a:lnTo>
                    <a:pt x="118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19"/>
            <p:cNvSpPr/>
            <p:nvPr/>
          </p:nvSpPr>
          <p:spPr>
            <a:xfrm>
              <a:off x="3258388" y="4337850"/>
              <a:ext cx="57575" cy="66600"/>
            </a:xfrm>
            <a:custGeom>
              <a:avLst/>
              <a:gdLst/>
              <a:ahLst/>
              <a:cxnLst/>
              <a:rect l="l" t="t" r="r" b="b"/>
              <a:pathLst>
                <a:path w="2303" h="2664" extrusionOk="0">
                  <a:moveTo>
                    <a:pt x="1087" y="0"/>
                  </a:moveTo>
                  <a:cubicBezTo>
                    <a:pt x="967" y="0"/>
                    <a:pt x="858" y="67"/>
                    <a:pt x="796" y="192"/>
                  </a:cubicBezTo>
                  <a:lnTo>
                    <a:pt x="63" y="1845"/>
                  </a:lnTo>
                  <a:cubicBezTo>
                    <a:pt x="1" y="1991"/>
                    <a:pt x="63" y="2179"/>
                    <a:pt x="210" y="2242"/>
                  </a:cubicBezTo>
                  <a:lnTo>
                    <a:pt x="1089" y="2640"/>
                  </a:lnTo>
                  <a:cubicBezTo>
                    <a:pt x="1126" y="2656"/>
                    <a:pt x="1166" y="2664"/>
                    <a:pt x="1206" y="2664"/>
                  </a:cubicBezTo>
                  <a:cubicBezTo>
                    <a:pt x="1323" y="2664"/>
                    <a:pt x="1440" y="2597"/>
                    <a:pt x="1486" y="2472"/>
                  </a:cubicBezTo>
                  <a:lnTo>
                    <a:pt x="2219" y="819"/>
                  </a:lnTo>
                  <a:cubicBezTo>
                    <a:pt x="2302" y="673"/>
                    <a:pt x="2219" y="485"/>
                    <a:pt x="2072" y="422"/>
                  </a:cubicBezTo>
                  <a:lnTo>
                    <a:pt x="1214" y="24"/>
                  </a:lnTo>
                  <a:cubicBezTo>
                    <a:pt x="1172" y="8"/>
                    <a:pt x="1129" y="0"/>
                    <a:pt x="10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19"/>
            <p:cNvSpPr/>
            <p:nvPr/>
          </p:nvSpPr>
          <p:spPr>
            <a:xfrm>
              <a:off x="3260488" y="4357800"/>
              <a:ext cx="46575" cy="40300"/>
            </a:xfrm>
            <a:custGeom>
              <a:avLst/>
              <a:gdLst/>
              <a:ahLst/>
              <a:cxnLst/>
              <a:rect l="l" t="t" r="r" b="b"/>
              <a:pathLst>
                <a:path w="1863" h="1612" extrusionOk="0">
                  <a:moveTo>
                    <a:pt x="440" y="1"/>
                  </a:moveTo>
                  <a:lnTo>
                    <a:pt x="0" y="984"/>
                  </a:lnTo>
                  <a:lnTo>
                    <a:pt x="1444" y="1612"/>
                  </a:lnTo>
                  <a:lnTo>
                    <a:pt x="1863" y="649"/>
                  </a:lnTo>
                  <a:lnTo>
                    <a:pt x="44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19"/>
            <p:cNvSpPr/>
            <p:nvPr/>
          </p:nvSpPr>
          <p:spPr>
            <a:xfrm>
              <a:off x="3099363" y="4382900"/>
              <a:ext cx="172650" cy="366200"/>
            </a:xfrm>
            <a:custGeom>
              <a:avLst/>
              <a:gdLst/>
              <a:ahLst/>
              <a:cxnLst/>
              <a:rect l="l" t="t" r="r" b="b"/>
              <a:pathLst>
                <a:path w="6906" h="14648" extrusionOk="0">
                  <a:moveTo>
                    <a:pt x="6424" y="1"/>
                  </a:moveTo>
                  <a:lnTo>
                    <a:pt x="1" y="14438"/>
                  </a:lnTo>
                  <a:lnTo>
                    <a:pt x="461" y="14647"/>
                  </a:lnTo>
                  <a:lnTo>
                    <a:pt x="6906" y="210"/>
                  </a:lnTo>
                  <a:lnTo>
                    <a:pt x="64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19"/>
            <p:cNvSpPr/>
            <p:nvPr/>
          </p:nvSpPr>
          <p:spPr>
            <a:xfrm>
              <a:off x="3110888" y="4387625"/>
              <a:ext cx="173150" cy="366175"/>
            </a:xfrm>
            <a:custGeom>
              <a:avLst/>
              <a:gdLst/>
              <a:ahLst/>
              <a:cxnLst/>
              <a:rect l="l" t="t" r="r" b="b"/>
              <a:pathLst>
                <a:path w="6926" h="14647" extrusionOk="0">
                  <a:moveTo>
                    <a:pt x="6445" y="0"/>
                  </a:moveTo>
                  <a:lnTo>
                    <a:pt x="0" y="14437"/>
                  </a:lnTo>
                  <a:lnTo>
                    <a:pt x="482" y="14647"/>
                  </a:lnTo>
                  <a:lnTo>
                    <a:pt x="6926" y="209"/>
                  </a:lnTo>
                  <a:lnTo>
                    <a:pt x="644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19"/>
            <p:cNvSpPr/>
            <p:nvPr/>
          </p:nvSpPr>
          <p:spPr>
            <a:xfrm>
              <a:off x="3122913" y="4393375"/>
              <a:ext cx="173175" cy="366175"/>
            </a:xfrm>
            <a:custGeom>
              <a:avLst/>
              <a:gdLst/>
              <a:ahLst/>
              <a:cxnLst/>
              <a:rect l="l" t="t" r="r" b="b"/>
              <a:pathLst>
                <a:path w="6927" h="14647" extrusionOk="0">
                  <a:moveTo>
                    <a:pt x="6445" y="0"/>
                  </a:moveTo>
                  <a:lnTo>
                    <a:pt x="1" y="14417"/>
                  </a:lnTo>
                  <a:lnTo>
                    <a:pt x="482" y="14647"/>
                  </a:lnTo>
                  <a:lnTo>
                    <a:pt x="6926" y="210"/>
                  </a:lnTo>
                  <a:lnTo>
                    <a:pt x="6445"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19"/>
            <p:cNvSpPr/>
            <p:nvPr/>
          </p:nvSpPr>
          <p:spPr>
            <a:xfrm>
              <a:off x="3256313" y="4379575"/>
              <a:ext cx="43425" cy="22375"/>
            </a:xfrm>
            <a:custGeom>
              <a:avLst/>
              <a:gdLst/>
              <a:ahLst/>
              <a:cxnLst/>
              <a:rect l="l" t="t" r="r" b="b"/>
              <a:pathLst>
                <a:path w="1737" h="895" extrusionOk="0">
                  <a:moveTo>
                    <a:pt x="142" y="0"/>
                  </a:moveTo>
                  <a:cubicBezTo>
                    <a:pt x="97" y="0"/>
                    <a:pt x="58" y="24"/>
                    <a:pt x="42" y="71"/>
                  </a:cubicBezTo>
                  <a:cubicBezTo>
                    <a:pt x="0" y="134"/>
                    <a:pt x="42" y="218"/>
                    <a:pt x="105" y="238"/>
                  </a:cubicBezTo>
                  <a:lnTo>
                    <a:pt x="1548" y="887"/>
                  </a:lnTo>
                  <a:cubicBezTo>
                    <a:pt x="1564" y="892"/>
                    <a:pt x="1580" y="895"/>
                    <a:pt x="1595" y="895"/>
                  </a:cubicBezTo>
                  <a:cubicBezTo>
                    <a:pt x="1641" y="895"/>
                    <a:pt x="1684" y="871"/>
                    <a:pt x="1716" y="824"/>
                  </a:cubicBezTo>
                  <a:cubicBezTo>
                    <a:pt x="1737" y="762"/>
                    <a:pt x="1716" y="699"/>
                    <a:pt x="1653" y="657"/>
                  </a:cubicBezTo>
                  <a:lnTo>
                    <a:pt x="188" y="8"/>
                  </a:lnTo>
                  <a:cubicBezTo>
                    <a:pt x="173" y="3"/>
                    <a:pt x="157" y="0"/>
                    <a:pt x="142" y="0"/>
                  </a:cubicBezTo>
                  <a:close/>
                </a:path>
              </a:pathLst>
            </a:custGeom>
            <a:solidFill>
              <a:srgbClr val="CB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19"/>
            <p:cNvSpPr/>
            <p:nvPr/>
          </p:nvSpPr>
          <p:spPr>
            <a:xfrm>
              <a:off x="3267813" y="4354475"/>
              <a:ext cx="42925" cy="22600"/>
            </a:xfrm>
            <a:custGeom>
              <a:avLst/>
              <a:gdLst/>
              <a:ahLst/>
              <a:cxnLst/>
              <a:rect l="l" t="t" r="r" b="b"/>
              <a:pathLst>
                <a:path w="1717" h="904" extrusionOk="0">
                  <a:moveTo>
                    <a:pt x="142" y="0"/>
                  </a:moveTo>
                  <a:cubicBezTo>
                    <a:pt x="90" y="0"/>
                    <a:pt x="37" y="28"/>
                    <a:pt x="21" y="92"/>
                  </a:cubicBezTo>
                  <a:cubicBezTo>
                    <a:pt x="0" y="154"/>
                    <a:pt x="21" y="217"/>
                    <a:pt x="84" y="238"/>
                  </a:cubicBezTo>
                  <a:lnTo>
                    <a:pt x="1528" y="887"/>
                  </a:lnTo>
                  <a:cubicBezTo>
                    <a:pt x="1545" y="898"/>
                    <a:pt x="1564" y="904"/>
                    <a:pt x="1583" y="904"/>
                  </a:cubicBezTo>
                  <a:cubicBezTo>
                    <a:pt x="1632" y="904"/>
                    <a:pt x="1680" y="869"/>
                    <a:pt x="1695" y="824"/>
                  </a:cubicBezTo>
                  <a:cubicBezTo>
                    <a:pt x="1716" y="761"/>
                    <a:pt x="1695" y="698"/>
                    <a:pt x="1632" y="657"/>
                  </a:cubicBezTo>
                  <a:lnTo>
                    <a:pt x="189" y="8"/>
                  </a:lnTo>
                  <a:cubicBezTo>
                    <a:pt x="174" y="3"/>
                    <a:pt x="158" y="0"/>
                    <a:pt x="142" y="0"/>
                  </a:cubicBezTo>
                  <a:close/>
                </a:path>
              </a:pathLst>
            </a:custGeom>
            <a:solidFill>
              <a:srgbClr val="CB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19"/>
            <p:cNvSpPr/>
            <p:nvPr/>
          </p:nvSpPr>
          <p:spPr>
            <a:xfrm>
              <a:off x="3098338" y="4743325"/>
              <a:ext cx="36625" cy="50225"/>
            </a:xfrm>
            <a:custGeom>
              <a:avLst/>
              <a:gdLst/>
              <a:ahLst/>
              <a:cxnLst/>
              <a:rect l="l" t="t" r="r" b="b"/>
              <a:pathLst>
                <a:path w="1465" h="2009" extrusionOk="0">
                  <a:moveTo>
                    <a:pt x="21" y="0"/>
                  </a:moveTo>
                  <a:lnTo>
                    <a:pt x="0" y="2009"/>
                  </a:lnTo>
                  <a:lnTo>
                    <a:pt x="1465" y="649"/>
                  </a:lnTo>
                  <a:lnTo>
                    <a:pt x="21" y="0"/>
                  </a:lnTo>
                  <a:close/>
                </a:path>
              </a:pathLst>
            </a:custGeom>
            <a:solidFill>
              <a:srgbClr val="EBD3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19"/>
            <p:cNvSpPr/>
            <p:nvPr/>
          </p:nvSpPr>
          <p:spPr>
            <a:xfrm>
              <a:off x="3289263" y="4343150"/>
              <a:ext cx="26700" cy="27750"/>
            </a:xfrm>
            <a:custGeom>
              <a:avLst/>
              <a:gdLst/>
              <a:ahLst/>
              <a:cxnLst/>
              <a:rect l="l" t="t" r="r" b="b"/>
              <a:pathLst>
                <a:path w="1068" h="1110" extrusionOk="0">
                  <a:moveTo>
                    <a:pt x="356" y="1"/>
                  </a:moveTo>
                  <a:lnTo>
                    <a:pt x="0" y="775"/>
                  </a:lnTo>
                  <a:lnTo>
                    <a:pt x="774" y="1110"/>
                  </a:lnTo>
                  <a:lnTo>
                    <a:pt x="984" y="607"/>
                  </a:lnTo>
                  <a:cubicBezTo>
                    <a:pt x="1067" y="461"/>
                    <a:pt x="984" y="273"/>
                    <a:pt x="837" y="210"/>
                  </a:cubicBezTo>
                  <a:lnTo>
                    <a:pt x="3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19"/>
            <p:cNvSpPr/>
            <p:nvPr/>
          </p:nvSpPr>
          <p:spPr>
            <a:xfrm>
              <a:off x="3278263" y="4368250"/>
              <a:ext cx="27750" cy="27750"/>
            </a:xfrm>
            <a:custGeom>
              <a:avLst/>
              <a:gdLst/>
              <a:ahLst/>
              <a:cxnLst/>
              <a:rect l="l" t="t" r="r" b="b"/>
              <a:pathLst>
                <a:path w="1110" h="1110" extrusionOk="0">
                  <a:moveTo>
                    <a:pt x="336" y="1"/>
                  </a:moveTo>
                  <a:lnTo>
                    <a:pt x="1" y="775"/>
                  </a:lnTo>
                  <a:lnTo>
                    <a:pt x="775" y="1110"/>
                  </a:lnTo>
                  <a:lnTo>
                    <a:pt x="1110" y="336"/>
                  </a:lnTo>
                  <a:lnTo>
                    <a:pt x="33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19"/>
            <p:cNvSpPr/>
            <p:nvPr/>
          </p:nvSpPr>
          <p:spPr>
            <a:xfrm>
              <a:off x="3116113" y="4393375"/>
              <a:ext cx="166900" cy="360950"/>
            </a:xfrm>
            <a:custGeom>
              <a:avLst/>
              <a:gdLst/>
              <a:ahLst/>
              <a:cxnLst/>
              <a:rect l="l" t="t" r="r" b="b"/>
              <a:pathLst>
                <a:path w="6676" h="14438" extrusionOk="0">
                  <a:moveTo>
                    <a:pt x="6382" y="0"/>
                  </a:moveTo>
                  <a:lnTo>
                    <a:pt x="6299" y="189"/>
                  </a:lnTo>
                  <a:lnTo>
                    <a:pt x="0" y="14312"/>
                  </a:lnTo>
                  <a:lnTo>
                    <a:pt x="273" y="14438"/>
                  </a:lnTo>
                  <a:lnTo>
                    <a:pt x="6675" y="126"/>
                  </a:lnTo>
                  <a:lnTo>
                    <a:pt x="63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19"/>
            <p:cNvSpPr/>
            <p:nvPr/>
          </p:nvSpPr>
          <p:spPr>
            <a:xfrm>
              <a:off x="3122913" y="4396500"/>
              <a:ext cx="171600" cy="363050"/>
            </a:xfrm>
            <a:custGeom>
              <a:avLst/>
              <a:gdLst/>
              <a:ahLst/>
              <a:cxnLst/>
              <a:rect l="l" t="t" r="r" b="b"/>
              <a:pathLst>
                <a:path w="6864" h="14522" extrusionOk="0">
                  <a:moveTo>
                    <a:pt x="6403" y="1"/>
                  </a:moveTo>
                  <a:lnTo>
                    <a:pt x="1" y="14313"/>
                  </a:lnTo>
                  <a:lnTo>
                    <a:pt x="482" y="14522"/>
                  </a:lnTo>
                  <a:lnTo>
                    <a:pt x="6863" y="210"/>
                  </a:lnTo>
                  <a:lnTo>
                    <a:pt x="64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19"/>
            <p:cNvSpPr/>
            <p:nvPr/>
          </p:nvSpPr>
          <p:spPr>
            <a:xfrm>
              <a:off x="3275663" y="4387625"/>
              <a:ext cx="24700" cy="14400"/>
            </a:xfrm>
            <a:custGeom>
              <a:avLst/>
              <a:gdLst/>
              <a:ahLst/>
              <a:cxnLst/>
              <a:rect l="l" t="t" r="r" b="b"/>
              <a:pathLst>
                <a:path w="988" h="576" extrusionOk="0">
                  <a:moveTo>
                    <a:pt x="105" y="0"/>
                  </a:moveTo>
                  <a:lnTo>
                    <a:pt x="63" y="84"/>
                  </a:lnTo>
                  <a:lnTo>
                    <a:pt x="63" y="105"/>
                  </a:lnTo>
                  <a:lnTo>
                    <a:pt x="0" y="230"/>
                  </a:lnTo>
                  <a:lnTo>
                    <a:pt x="293" y="356"/>
                  </a:lnTo>
                  <a:lnTo>
                    <a:pt x="753" y="565"/>
                  </a:lnTo>
                  <a:cubicBezTo>
                    <a:pt x="773" y="573"/>
                    <a:pt x="792" y="576"/>
                    <a:pt x="809" y="576"/>
                  </a:cubicBezTo>
                  <a:cubicBezTo>
                    <a:pt x="937" y="576"/>
                    <a:pt x="987" y="390"/>
                    <a:pt x="858" y="335"/>
                  </a:cubicBezTo>
                  <a:lnTo>
                    <a:pt x="879" y="335"/>
                  </a:lnTo>
                  <a:lnTo>
                    <a:pt x="105" y="0"/>
                  </a:lnTo>
                  <a:close/>
                </a:path>
              </a:pathLst>
            </a:custGeom>
            <a:solidFill>
              <a:srgbClr val="CB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19"/>
            <p:cNvSpPr/>
            <p:nvPr/>
          </p:nvSpPr>
          <p:spPr>
            <a:xfrm>
              <a:off x="3287163" y="4362500"/>
              <a:ext cx="23575" cy="14575"/>
            </a:xfrm>
            <a:custGeom>
              <a:avLst/>
              <a:gdLst/>
              <a:ahLst/>
              <a:cxnLst/>
              <a:rect l="l" t="t" r="r" b="b"/>
              <a:pathLst>
                <a:path w="943" h="583" extrusionOk="0">
                  <a:moveTo>
                    <a:pt x="105" y="1"/>
                  </a:moveTo>
                  <a:lnTo>
                    <a:pt x="42" y="126"/>
                  </a:lnTo>
                  <a:lnTo>
                    <a:pt x="1" y="231"/>
                  </a:lnTo>
                  <a:lnTo>
                    <a:pt x="754" y="566"/>
                  </a:lnTo>
                  <a:cubicBezTo>
                    <a:pt x="771" y="577"/>
                    <a:pt x="790" y="583"/>
                    <a:pt x="809" y="583"/>
                  </a:cubicBezTo>
                  <a:cubicBezTo>
                    <a:pt x="858" y="583"/>
                    <a:pt x="906" y="548"/>
                    <a:pt x="921" y="503"/>
                  </a:cubicBezTo>
                  <a:cubicBezTo>
                    <a:pt x="942" y="440"/>
                    <a:pt x="921" y="377"/>
                    <a:pt x="858" y="336"/>
                  </a:cubicBezTo>
                  <a:lnTo>
                    <a:pt x="105" y="1"/>
                  </a:lnTo>
                  <a:close/>
                </a:path>
              </a:pathLst>
            </a:custGeom>
            <a:solidFill>
              <a:srgbClr val="CB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19"/>
            <p:cNvSpPr/>
            <p:nvPr/>
          </p:nvSpPr>
          <p:spPr>
            <a:xfrm>
              <a:off x="3098338" y="4751175"/>
              <a:ext cx="36625" cy="42375"/>
            </a:xfrm>
            <a:custGeom>
              <a:avLst/>
              <a:gdLst/>
              <a:ahLst/>
              <a:cxnLst/>
              <a:rect l="l" t="t" r="r" b="b"/>
              <a:pathLst>
                <a:path w="1465" h="1695" extrusionOk="0">
                  <a:moveTo>
                    <a:pt x="711" y="0"/>
                  </a:moveTo>
                  <a:lnTo>
                    <a:pt x="0" y="1590"/>
                  </a:lnTo>
                  <a:lnTo>
                    <a:pt x="0" y="1695"/>
                  </a:lnTo>
                  <a:lnTo>
                    <a:pt x="1465" y="335"/>
                  </a:lnTo>
                  <a:lnTo>
                    <a:pt x="984" y="126"/>
                  </a:lnTo>
                  <a:lnTo>
                    <a:pt x="711" y="0"/>
                  </a:lnTo>
                  <a:close/>
                </a:path>
              </a:pathLst>
            </a:custGeom>
            <a:solidFill>
              <a:srgbClr val="EBD3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19"/>
            <p:cNvSpPr/>
            <p:nvPr/>
          </p:nvSpPr>
          <p:spPr>
            <a:xfrm>
              <a:off x="3098338" y="4781500"/>
              <a:ext cx="8375" cy="12050"/>
            </a:xfrm>
            <a:custGeom>
              <a:avLst/>
              <a:gdLst/>
              <a:ahLst/>
              <a:cxnLst/>
              <a:rect l="l" t="t" r="r" b="b"/>
              <a:pathLst>
                <a:path w="335" h="482" extrusionOk="0">
                  <a:moveTo>
                    <a:pt x="0" y="1"/>
                  </a:moveTo>
                  <a:lnTo>
                    <a:pt x="0" y="482"/>
                  </a:lnTo>
                  <a:lnTo>
                    <a:pt x="335" y="147"/>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97" name="Google Shape;3497;p19"/>
          <p:cNvGrpSpPr/>
          <p:nvPr/>
        </p:nvGrpSpPr>
        <p:grpSpPr>
          <a:xfrm rot="1287174">
            <a:off x="7527534" y="304388"/>
            <a:ext cx="964668" cy="881552"/>
            <a:chOff x="1427588" y="2103288"/>
            <a:chExt cx="747013" cy="682650"/>
          </a:xfrm>
        </p:grpSpPr>
        <p:grpSp>
          <p:nvGrpSpPr>
            <p:cNvPr id="3498" name="Google Shape;3498;p19"/>
            <p:cNvGrpSpPr/>
            <p:nvPr/>
          </p:nvGrpSpPr>
          <p:grpSpPr>
            <a:xfrm>
              <a:off x="1427600" y="2103288"/>
              <a:ext cx="747000" cy="682650"/>
              <a:chOff x="1427600" y="2103288"/>
              <a:chExt cx="747000" cy="682650"/>
            </a:xfrm>
          </p:grpSpPr>
          <p:sp>
            <p:nvSpPr>
              <p:cNvPr id="3499" name="Google Shape;3499;p19"/>
              <p:cNvSpPr/>
              <p:nvPr/>
            </p:nvSpPr>
            <p:spPr>
              <a:xfrm>
                <a:off x="1531175" y="2688613"/>
                <a:ext cx="92600" cy="97325"/>
              </a:xfrm>
              <a:custGeom>
                <a:avLst/>
                <a:gdLst/>
                <a:ahLst/>
                <a:cxnLst/>
                <a:rect l="l" t="t" r="r" b="b"/>
                <a:pathLst>
                  <a:path w="3704" h="3893" extrusionOk="0">
                    <a:moveTo>
                      <a:pt x="440" y="1"/>
                    </a:moveTo>
                    <a:cubicBezTo>
                      <a:pt x="189" y="1"/>
                      <a:pt x="0" y="210"/>
                      <a:pt x="0" y="440"/>
                    </a:cubicBezTo>
                    <a:lnTo>
                      <a:pt x="0" y="3432"/>
                    </a:lnTo>
                    <a:cubicBezTo>
                      <a:pt x="0" y="3683"/>
                      <a:pt x="189" y="3892"/>
                      <a:pt x="440" y="3892"/>
                    </a:cubicBezTo>
                    <a:lnTo>
                      <a:pt x="3243" y="3892"/>
                    </a:lnTo>
                    <a:cubicBezTo>
                      <a:pt x="3495" y="3892"/>
                      <a:pt x="3704" y="3683"/>
                      <a:pt x="3704" y="3432"/>
                    </a:cubicBezTo>
                    <a:lnTo>
                      <a:pt x="3704" y="440"/>
                    </a:lnTo>
                    <a:cubicBezTo>
                      <a:pt x="3704" y="210"/>
                      <a:pt x="3495" y="1"/>
                      <a:pt x="3243" y="1"/>
                    </a:cubicBez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19"/>
              <p:cNvSpPr/>
              <p:nvPr/>
            </p:nvSpPr>
            <p:spPr>
              <a:xfrm>
                <a:off x="1973175" y="2688613"/>
                <a:ext cx="93150" cy="97325"/>
              </a:xfrm>
              <a:custGeom>
                <a:avLst/>
                <a:gdLst/>
                <a:ahLst/>
                <a:cxnLst/>
                <a:rect l="l" t="t" r="r" b="b"/>
                <a:pathLst>
                  <a:path w="3726" h="3893" extrusionOk="0">
                    <a:moveTo>
                      <a:pt x="461" y="1"/>
                    </a:moveTo>
                    <a:cubicBezTo>
                      <a:pt x="210" y="1"/>
                      <a:pt x="1" y="210"/>
                      <a:pt x="1" y="440"/>
                    </a:cubicBezTo>
                    <a:lnTo>
                      <a:pt x="1" y="3432"/>
                    </a:lnTo>
                    <a:cubicBezTo>
                      <a:pt x="1" y="3683"/>
                      <a:pt x="210" y="3892"/>
                      <a:pt x="461" y="3892"/>
                    </a:cubicBezTo>
                    <a:lnTo>
                      <a:pt x="3265" y="3892"/>
                    </a:lnTo>
                    <a:cubicBezTo>
                      <a:pt x="3516" y="3892"/>
                      <a:pt x="3725" y="3683"/>
                      <a:pt x="3725" y="3432"/>
                    </a:cubicBezTo>
                    <a:lnTo>
                      <a:pt x="3725" y="440"/>
                    </a:lnTo>
                    <a:cubicBezTo>
                      <a:pt x="3725" y="210"/>
                      <a:pt x="3516" y="1"/>
                      <a:pt x="3265" y="1"/>
                    </a:cubicBez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19"/>
              <p:cNvSpPr/>
              <p:nvPr/>
            </p:nvSpPr>
            <p:spPr>
              <a:xfrm>
                <a:off x="1446950" y="2281138"/>
                <a:ext cx="708300" cy="16750"/>
              </a:xfrm>
              <a:custGeom>
                <a:avLst/>
                <a:gdLst/>
                <a:ahLst/>
                <a:cxnLst/>
                <a:rect l="l" t="t" r="r" b="b"/>
                <a:pathLst>
                  <a:path w="28332" h="670" extrusionOk="0">
                    <a:moveTo>
                      <a:pt x="1" y="0"/>
                    </a:moveTo>
                    <a:lnTo>
                      <a:pt x="1" y="670"/>
                    </a:lnTo>
                    <a:lnTo>
                      <a:pt x="28331" y="670"/>
                    </a:lnTo>
                    <a:lnTo>
                      <a:pt x="28331" y="0"/>
                    </a:lnTo>
                    <a:close/>
                  </a:path>
                </a:pathLst>
              </a:custGeom>
              <a:solidFill>
                <a:srgbClr val="808080"/>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19"/>
              <p:cNvSpPr/>
              <p:nvPr/>
            </p:nvSpPr>
            <p:spPr>
              <a:xfrm>
                <a:off x="1482000" y="2103288"/>
                <a:ext cx="638725" cy="618600"/>
              </a:xfrm>
              <a:custGeom>
                <a:avLst/>
                <a:gdLst/>
                <a:ahLst/>
                <a:cxnLst/>
                <a:rect l="l" t="t" r="r" b="b"/>
                <a:pathLst>
                  <a:path w="25549" h="24744" extrusionOk="0">
                    <a:moveTo>
                      <a:pt x="8119" y="0"/>
                    </a:moveTo>
                    <a:cubicBezTo>
                      <a:pt x="3641" y="0"/>
                      <a:pt x="0" y="1339"/>
                      <a:pt x="0" y="5838"/>
                    </a:cubicBezTo>
                    <a:lnTo>
                      <a:pt x="0" y="22095"/>
                    </a:lnTo>
                    <a:cubicBezTo>
                      <a:pt x="0" y="24178"/>
                      <a:pt x="788" y="24735"/>
                      <a:pt x="2082" y="24735"/>
                    </a:cubicBezTo>
                    <a:cubicBezTo>
                      <a:pt x="3569" y="24735"/>
                      <a:pt x="5724" y="23999"/>
                      <a:pt x="8119" y="23999"/>
                    </a:cubicBezTo>
                    <a:lnTo>
                      <a:pt x="17409" y="23999"/>
                    </a:lnTo>
                    <a:cubicBezTo>
                      <a:pt x="19807" y="23999"/>
                      <a:pt x="21972" y="24744"/>
                      <a:pt x="23464" y="24744"/>
                    </a:cubicBezTo>
                    <a:cubicBezTo>
                      <a:pt x="24759" y="24744"/>
                      <a:pt x="25548" y="24184"/>
                      <a:pt x="25548" y="22095"/>
                    </a:cubicBezTo>
                    <a:lnTo>
                      <a:pt x="25548" y="5838"/>
                    </a:lnTo>
                    <a:cubicBezTo>
                      <a:pt x="25548" y="1339"/>
                      <a:pt x="21887" y="0"/>
                      <a:pt x="17409" y="0"/>
                    </a:cubicBezTo>
                    <a:close/>
                  </a:path>
                </a:pathLst>
              </a:custGeom>
              <a:solidFill>
                <a:srgbClr val="FBED21"/>
              </a:solidFill>
              <a:ln w="76200" cap="flat" cmpd="sng">
                <a:solidFill>
                  <a:schemeClr val="l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19"/>
              <p:cNvSpPr/>
              <p:nvPr/>
            </p:nvSpPr>
            <p:spPr>
              <a:xfrm>
                <a:off x="1529075" y="2235613"/>
                <a:ext cx="266275" cy="171075"/>
              </a:xfrm>
              <a:custGeom>
                <a:avLst/>
                <a:gdLst/>
                <a:ahLst/>
                <a:cxnLst/>
                <a:rect l="l" t="t" r="r" b="b"/>
                <a:pathLst>
                  <a:path w="10651" h="6843" extrusionOk="0">
                    <a:moveTo>
                      <a:pt x="1" y="1"/>
                    </a:moveTo>
                    <a:lnTo>
                      <a:pt x="1" y="6843"/>
                    </a:lnTo>
                    <a:lnTo>
                      <a:pt x="10651" y="6843"/>
                    </a:lnTo>
                    <a:lnTo>
                      <a:pt x="10651" y="1"/>
                    </a:lnTo>
                    <a:close/>
                  </a:path>
                </a:pathLst>
              </a:custGeom>
              <a:solidFill>
                <a:srgbClr val="E5E5E5"/>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19"/>
              <p:cNvSpPr/>
              <p:nvPr/>
            </p:nvSpPr>
            <p:spPr>
              <a:xfrm>
                <a:off x="1523325" y="2229863"/>
                <a:ext cx="277775" cy="182575"/>
              </a:xfrm>
              <a:custGeom>
                <a:avLst/>
                <a:gdLst/>
                <a:ahLst/>
                <a:cxnLst/>
                <a:rect l="l" t="t" r="r" b="b"/>
                <a:pathLst>
                  <a:path w="11111" h="7303" extrusionOk="0">
                    <a:moveTo>
                      <a:pt x="10651" y="461"/>
                    </a:moveTo>
                    <a:lnTo>
                      <a:pt x="10651" y="6843"/>
                    </a:lnTo>
                    <a:lnTo>
                      <a:pt x="461" y="6843"/>
                    </a:lnTo>
                    <a:lnTo>
                      <a:pt x="461" y="461"/>
                    </a:lnTo>
                    <a:close/>
                    <a:moveTo>
                      <a:pt x="0" y="1"/>
                    </a:moveTo>
                    <a:lnTo>
                      <a:pt x="0" y="7303"/>
                    </a:lnTo>
                    <a:lnTo>
                      <a:pt x="11111" y="7303"/>
                    </a:lnTo>
                    <a:lnTo>
                      <a:pt x="11111" y="1"/>
                    </a:lnTo>
                    <a:close/>
                  </a:path>
                </a:pathLst>
              </a:custGeom>
              <a:solidFill>
                <a:srgbClr val="808080"/>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19"/>
              <p:cNvSpPr/>
              <p:nvPr/>
            </p:nvSpPr>
            <p:spPr>
              <a:xfrm>
                <a:off x="1806850" y="2235613"/>
                <a:ext cx="266275" cy="171075"/>
              </a:xfrm>
              <a:custGeom>
                <a:avLst/>
                <a:gdLst/>
                <a:ahLst/>
                <a:cxnLst/>
                <a:rect l="l" t="t" r="r" b="b"/>
                <a:pathLst>
                  <a:path w="10651" h="6843" extrusionOk="0">
                    <a:moveTo>
                      <a:pt x="0" y="1"/>
                    </a:moveTo>
                    <a:lnTo>
                      <a:pt x="0" y="6843"/>
                    </a:lnTo>
                    <a:lnTo>
                      <a:pt x="10650" y="6843"/>
                    </a:lnTo>
                    <a:lnTo>
                      <a:pt x="10650" y="1"/>
                    </a:lnTo>
                    <a:close/>
                  </a:path>
                </a:pathLst>
              </a:custGeom>
              <a:solidFill>
                <a:srgbClr val="E5E5E5"/>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19"/>
              <p:cNvSpPr/>
              <p:nvPr/>
            </p:nvSpPr>
            <p:spPr>
              <a:xfrm>
                <a:off x="1801075" y="2229863"/>
                <a:ext cx="277800" cy="182575"/>
              </a:xfrm>
              <a:custGeom>
                <a:avLst/>
                <a:gdLst/>
                <a:ahLst/>
                <a:cxnLst/>
                <a:rect l="l" t="t" r="r" b="b"/>
                <a:pathLst>
                  <a:path w="11112" h="7303" extrusionOk="0">
                    <a:moveTo>
                      <a:pt x="10651" y="461"/>
                    </a:moveTo>
                    <a:lnTo>
                      <a:pt x="10651" y="6843"/>
                    </a:lnTo>
                    <a:lnTo>
                      <a:pt x="461" y="6843"/>
                    </a:lnTo>
                    <a:lnTo>
                      <a:pt x="461" y="461"/>
                    </a:lnTo>
                    <a:close/>
                    <a:moveTo>
                      <a:pt x="1" y="1"/>
                    </a:moveTo>
                    <a:lnTo>
                      <a:pt x="1" y="7303"/>
                    </a:lnTo>
                    <a:lnTo>
                      <a:pt x="11111" y="7303"/>
                    </a:lnTo>
                    <a:lnTo>
                      <a:pt x="11111" y="1"/>
                    </a:lnTo>
                    <a:close/>
                  </a:path>
                </a:pathLst>
              </a:custGeom>
              <a:solidFill>
                <a:srgbClr val="808080"/>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19"/>
              <p:cNvSpPr/>
              <p:nvPr/>
            </p:nvSpPr>
            <p:spPr>
              <a:xfrm>
                <a:off x="1529075" y="2235613"/>
                <a:ext cx="266275" cy="171075"/>
              </a:xfrm>
              <a:custGeom>
                <a:avLst/>
                <a:gdLst/>
                <a:ahLst/>
                <a:cxnLst/>
                <a:rect l="l" t="t" r="r" b="b"/>
                <a:pathLst>
                  <a:path w="10651" h="6843" extrusionOk="0">
                    <a:moveTo>
                      <a:pt x="1" y="1"/>
                    </a:moveTo>
                    <a:lnTo>
                      <a:pt x="1" y="6843"/>
                    </a:lnTo>
                    <a:lnTo>
                      <a:pt x="10651" y="6843"/>
                    </a:lnTo>
                    <a:lnTo>
                      <a:pt x="10651" y="1"/>
                    </a:lnTo>
                    <a:close/>
                  </a:path>
                </a:pathLst>
              </a:custGeom>
              <a:solidFill>
                <a:srgbClr val="085CA0"/>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19"/>
              <p:cNvSpPr/>
              <p:nvPr/>
            </p:nvSpPr>
            <p:spPr>
              <a:xfrm>
                <a:off x="1523325" y="2229863"/>
                <a:ext cx="277775" cy="182575"/>
              </a:xfrm>
              <a:custGeom>
                <a:avLst/>
                <a:gdLst/>
                <a:ahLst/>
                <a:cxnLst/>
                <a:rect l="l" t="t" r="r" b="b"/>
                <a:pathLst>
                  <a:path w="11111" h="7303" extrusionOk="0">
                    <a:moveTo>
                      <a:pt x="10651" y="461"/>
                    </a:moveTo>
                    <a:lnTo>
                      <a:pt x="10651" y="6843"/>
                    </a:lnTo>
                    <a:lnTo>
                      <a:pt x="461" y="6843"/>
                    </a:lnTo>
                    <a:lnTo>
                      <a:pt x="461" y="461"/>
                    </a:lnTo>
                    <a:close/>
                    <a:moveTo>
                      <a:pt x="0" y="1"/>
                    </a:moveTo>
                    <a:lnTo>
                      <a:pt x="0" y="7303"/>
                    </a:lnTo>
                    <a:lnTo>
                      <a:pt x="11111" y="7303"/>
                    </a:lnTo>
                    <a:lnTo>
                      <a:pt x="11111" y="1"/>
                    </a:lnTo>
                    <a:close/>
                  </a:path>
                </a:pathLst>
              </a:custGeom>
              <a:solidFill>
                <a:srgbClr val="085CA0"/>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19"/>
              <p:cNvSpPr/>
              <p:nvPr/>
            </p:nvSpPr>
            <p:spPr>
              <a:xfrm>
                <a:off x="1806850" y="2235613"/>
                <a:ext cx="266275" cy="171075"/>
              </a:xfrm>
              <a:custGeom>
                <a:avLst/>
                <a:gdLst/>
                <a:ahLst/>
                <a:cxnLst/>
                <a:rect l="l" t="t" r="r" b="b"/>
                <a:pathLst>
                  <a:path w="10651" h="6843" extrusionOk="0">
                    <a:moveTo>
                      <a:pt x="0" y="1"/>
                    </a:moveTo>
                    <a:lnTo>
                      <a:pt x="0" y="6843"/>
                    </a:lnTo>
                    <a:lnTo>
                      <a:pt x="10650" y="6843"/>
                    </a:lnTo>
                    <a:lnTo>
                      <a:pt x="10650" y="1"/>
                    </a:lnTo>
                    <a:close/>
                  </a:path>
                </a:pathLst>
              </a:custGeom>
              <a:solidFill>
                <a:srgbClr val="085CA0"/>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19"/>
              <p:cNvSpPr/>
              <p:nvPr/>
            </p:nvSpPr>
            <p:spPr>
              <a:xfrm>
                <a:off x="1801075" y="2229863"/>
                <a:ext cx="277800" cy="182575"/>
              </a:xfrm>
              <a:custGeom>
                <a:avLst/>
                <a:gdLst/>
                <a:ahLst/>
                <a:cxnLst/>
                <a:rect l="l" t="t" r="r" b="b"/>
                <a:pathLst>
                  <a:path w="11112" h="7303" extrusionOk="0">
                    <a:moveTo>
                      <a:pt x="10651" y="461"/>
                    </a:moveTo>
                    <a:lnTo>
                      <a:pt x="10651" y="6843"/>
                    </a:lnTo>
                    <a:lnTo>
                      <a:pt x="461" y="6843"/>
                    </a:lnTo>
                    <a:lnTo>
                      <a:pt x="461" y="461"/>
                    </a:lnTo>
                    <a:close/>
                    <a:moveTo>
                      <a:pt x="1" y="1"/>
                    </a:moveTo>
                    <a:lnTo>
                      <a:pt x="1" y="7303"/>
                    </a:lnTo>
                    <a:lnTo>
                      <a:pt x="11111" y="7303"/>
                    </a:lnTo>
                    <a:lnTo>
                      <a:pt x="11111" y="1"/>
                    </a:lnTo>
                    <a:close/>
                  </a:path>
                </a:pathLst>
              </a:custGeom>
              <a:solidFill>
                <a:srgbClr val="085CA0"/>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19"/>
              <p:cNvSpPr/>
              <p:nvPr/>
            </p:nvSpPr>
            <p:spPr>
              <a:xfrm>
                <a:off x="1531700" y="2435438"/>
                <a:ext cx="538800" cy="256350"/>
              </a:xfrm>
              <a:custGeom>
                <a:avLst/>
                <a:gdLst/>
                <a:ahLst/>
                <a:cxnLst/>
                <a:rect l="l" t="t" r="r" b="b"/>
                <a:pathLst>
                  <a:path w="21552" h="10254" extrusionOk="0">
                    <a:moveTo>
                      <a:pt x="230" y="1"/>
                    </a:moveTo>
                    <a:cubicBezTo>
                      <a:pt x="105" y="1"/>
                      <a:pt x="0" y="105"/>
                      <a:pt x="0" y="231"/>
                    </a:cubicBezTo>
                    <a:lnTo>
                      <a:pt x="0" y="10023"/>
                    </a:lnTo>
                    <a:cubicBezTo>
                      <a:pt x="0" y="10148"/>
                      <a:pt x="105" y="10253"/>
                      <a:pt x="230" y="10253"/>
                    </a:cubicBezTo>
                    <a:lnTo>
                      <a:pt x="21321" y="10253"/>
                    </a:lnTo>
                    <a:cubicBezTo>
                      <a:pt x="21447" y="10253"/>
                      <a:pt x="21552" y="10148"/>
                      <a:pt x="21552" y="10023"/>
                    </a:cubicBezTo>
                    <a:lnTo>
                      <a:pt x="21552" y="231"/>
                    </a:lnTo>
                    <a:cubicBezTo>
                      <a:pt x="21552" y="105"/>
                      <a:pt x="21447" y="1"/>
                      <a:pt x="21321" y="1"/>
                    </a:cubicBezTo>
                    <a:close/>
                  </a:path>
                </a:pathLst>
              </a:custGeom>
              <a:solidFill>
                <a:srgbClr val="FBED2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19"/>
              <p:cNvSpPr/>
              <p:nvPr/>
            </p:nvSpPr>
            <p:spPr>
              <a:xfrm>
                <a:off x="1525950" y="2429688"/>
                <a:ext cx="550300" cy="267850"/>
              </a:xfrm>
              <a:custGeom>
                <a:avLst/>
                <a:gdLst/>
                <a:ahLst/>
                <a:cxnLst/>
                <a:rect l="l" t="t" r="r" b="b"/>
                <a:pathLst>
                  <a:path w="22012" h="10714" extrusionOk="0">
                    <a:moveTo>
                      <a:pt x="21572" y="461"/>
                    </a:moveTo>
                    <a:lnTo>
                      <a:pt x="21572" y="10253"/>
                    </a:lnTo>
                    <a:lnTo>
                      <a:pt x="460" y="10253"/>
                    </a:lnTo>
                    <a:lnTo>
                      <a:pt x="460" y="461"/>
                    </a:lnTo>
                    <a:close/>
                    <a:moveTo>
                      <a:pt x="460" y="0"/>
                    </a:moveTo>
                    <a:cubicBezTo>
                      <a:pt x="209" y="0"/>
                      <a:pt x="0" y="210"/>
                      <a:pt x="0" y="461"/>
                    </a:cubicBezTo>
                    <a:lnTo>
                      <a:pt x="0" y="10253"/>
                    </a:lnTo>
                    <a:cubicBezTo>
                      <a:pt x="0" y="10504"/>
                      <a:pt x="209" y="10713"/>
                      <a:pt x="460" y="10713"/>
                    </a:cubicBezTo>
                    <a:lnTo>
                      <a:pt x="21572" y="10713"/>
                    </a:lnTo>
                    <a:cubicBezTo>
                      <a:pt x="21802" y="10713"/>
                      <a:pt x="22012" y="10504"/>
                      <a:pt x="22012" y="10253"/>
                    </a:cubicBezTo>
                    <a:lnTo>
                      <a:pt x="22012" y="461"/>
                    </a:lnTo>
                    <a:cubicBezTo>
                      <a:pt x="22012" y="210"/>
                      <a:pt x="21802" y="0"/>
                      <a:pt x="21572" y="0"/>
                    </a:cubicBezTo>
                    <a:close/>
                  </a:path>
                </a:pathLst>
              </a:custGeom>
              <a:solidFill>
                <a:srgbClr val="FADB3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19"/>
              <p:cNvSpPr/>
              <p:nvPr/>
            </p:nvSpPr>
            <p:spPr>
              <a:xfrm>
                <a:off x="1461075" y="2650438"/>
                <a:ext cx="680575" cy="76375"/>
              </a:xfrm>
              <a:custGeom>
                <a:avLst/>
                <a:gdLst/>
                <a:ahLst/>
                <a:cxnLst/>
                <a:rect l="l" t="t" r="r" b="b"/>
                <a:pathLst>
                  <a:path w="27223" h="3055" extrusionOk="0">
                    <a:moveTo>
                      <a:pt x="440" y="0"/>
                    </a:moveTo>
                    <a:cubicBezTo>
                      <a:pt x="189" y="0"/>
                      <a:pt x="1" y="209"/>
                      <a:pt x="1" y="460"/>
                    </a:cubicBezTo>
                    <a:lnTo>
                      <a:pt x="1" y="2595"/>
                    </a:lnTo>
                    <a:cubicBezTo>
                      <a:pt x="1" y="2846"/>
                      <a:pt x="189" y="3055"/>
                      <a:pt x="440" y="3055"/>
                    </a:cubicBezTo>
                    <a:lnTo>
                      <a:pt x="26762" y="3055"/>
                    </a:lnTo>
                    <a:cubicBezTo>
                      <a:pt x="27013" y="3055"/>
                      <a:pt x="27222" y="2846"/>
                      <a:pt x="27222" y="2595"/>
                    </a:cubicBezTo>
                    <a:lnTo>
                      <a:pt x="27222" y="460"/>
                    </a:lnTo>
                    <a:cubicBezTo>
                      <a:pt x="27222" y="209"/>
                      <a:pt x="27013" y="0"/>
                      <a:pt x="26762" y="0"/>
                    </a:cubicBezTo>
                    <a:close/>
                  </a:path>
                </a:pathLst>
              </a:custGeom>
              <a:solidFill>
                <a:srgbClr val="98989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19"/>
              <p:cNvSpPr/>
              <p:nvPr/>
            </p:nvSpPr>
            <p:spPr>
              <a:xfrm>
                <a:off x="1427600" y="2269088"/>
                <a:ext cx="42925" cy="107800"/>
              </a:xfrm>
              <a:custGeom>
                <a:avLst/>
                <a:gdLst/>
                <a:ahLst/>
                <a:cxnLst/>
                <a:rect l="l" t="t" r="r" b="b"/>
                <a:pathLst>
                  <a:path w="1717" h="4312" extrusionOk="0">
                    <a:moveTo>
                      <a:pt x="858" y="1"/>
                    </a:moveTo>
                    <a:cubicBezTo>
                      <a:pt x="398" y="1"/>
                      <a:pt x="0" y="377"/>
                      <a:pt x="0" y="859"/>
                    </a:cubicBezTo>
                    <a:lnTo>
                      <a:pt x="0" y="3474"/>
                    </a:lnTo>
                    <a:cubicBezTo>
                      <a:pt x="0" y="3934"/>
                      <a:pt x="398" y="4311"/>
                      <a:pt x="858" y="4311"/>
                    </a:cubicBezTo>
                    <a:cubicBezTo>
                      <a:pt x="1340" y="4311"/>
                      <a:pt x="1716" y="3934"/>
                      <a:pt x="1716" y="3474"/>
                    </a:cubicBezTo>
                    <a:lnTo>
                      <a:pt x="1716" y="859"/>
                    </a:lnTo>
                    <a:cubicBezTo>
                      <a:pt x="1716" y="377"/>
                      <a:pt x="1340" y="1"/>
                      <a:pt x="858" y="1"/>
                    </a:cubicBez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19"/>
              <p:cNvSpPr/>
              <p:nvPr/>
            </p:nvSpPr>
            <p:spPr>
              <a:xfrm>
                <a:off x="2131675" y="2269088"/>
                <a:ext cx="42925" cy="107800"/>
              </a:xfrm>
              <a:custGeom>
                <a:avLst/>
                <a:gdLst/>
                <a:ahLst/>
                <a:cxnLst/>
                <a:rect l="l" t="t" r="r" b="b"/>
                <a:pathLst>
                  <a:path w="1717" h="4312" extrusionOk="0">
                    <a:moveTo>
                      <a:pt x="858" y="1"/>
                    </a:moveTo>
                    <a:cubicBezTo>
                      <a:pt x="377" y="1"/>
                      <a:pt x="1" y="377"/>
                      <a:pt x="1" y="859"/>
                    </a:cubicBezTo>
                    <a:lnTo>
                      <a:pt x="1" y="3474"/>
                    </a:lnTo>
                    <a:cubicBezTo>
                      <a:pt x="1" y="3923"/>
                      <a:pt x="358" y="4312"/>
                      <a:pt x="822" y="4312"/>
                    </a:cubicBezTo>
                    <a:cubicBezTo>
                      <a:pt x="834" y="4312"/>
                      <a:pt x="846" y="4312"/>
                      <a:pt x="858" y="4311"/>
                    </a:cubicBezTo>
                    <a:cubicBezTo>
                      <a:pt x="870" y="4312"/>
                      <a:pt x="882" y="4312"/>
                      <a:pt x="893" y="4312"/>
                    </a:cubicBezTo>
                    <a:cubicBezTo>
                      <a:pt x="1339" y="4312"/>
                      <a:pt x="1716" y="3923"/>
                      <a:pt x="1716" y="3474"/>
                    </a:cubicBezTo>
                    <a:lnTo>
                      <a:pt x="1716" y="859"/>
                    </a:lnTo>
                    <a:cubicBezTo>
                      <a:pt x="1716" y="377"/>
                      <a:pt x="1319" y="1"/>
                      <a:pt x="858" y="1"/>
                    </a:cubicBez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19"/>
              <p:cNvSpPr/>
              <p:nvPr/>
            </p:nvSpPr>
            <p:spPr>
              <a:xfrm>
                <a:off x="1549475" y="2503438"/>
                <a:ext cx="92625" cy="49200"/>
              </a:xfrm>
              <a:custGeom>
                <a:avLst/>
                <a:gdLst/>
                <a:ahLst/>
                <a:cxnLst/>
                <a:rect l="l" t="t" r="r" b="b"/>
                <a:pathLst>
                  <a:path w="3705" h="1968" extrusionOk="0">
                    <a:moveTo>
                      <a:pt x="440" y="1"/>
                    </a:moveTo>
                    <a:cubicBezTo>
                      <a:pt x="210" y="1"/>
                      <a:pt x="1" y="210"/>
                      <a:pt x="1" y="461"/>
                    </a:cubicBezTo>
                    <a:lnTo>
                      <a:pt x="1" y="1528"/>
                    </a:lnTo>
                    <a:cubicBezTo>
                      <a:pt x="1" y="1758"/>
                      <a:pt x="210" y="1967"/>
                      <a:pt x="440" y="1967"/>
                    </a:cubicBezTo>
                    <a:lnTo>
                      <a:pt x="3265" y="1967"/>
                    </a:lnTo>
                    <a:cubicBezTo>
                      <a:pt x="3516" y="1967"/>
                      <a:pt x="3704" y="1758"/>
                      <a:pt x="3704" y="1528"/>
                    </a:cubicBezTo>
                    <a:lnTo>
                      <a:pt x="3704" y="461"/>
                    </a:lnTo>
                    <a:cubicBezTo>
                      <a:pt x="3704" y="210"/>
                      <a:pt x="3516" y="1"/>
                      <a:pt x="3265" y="1"/>
                    </a:cubicBezTo>
                    <a:close/>
                  </a:path>
                </a:pathLst>
              </a:custGeom>
              <a:solidFill>
                <a:srgbClr val="E5E5E5"/>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19"/>
              <p:cNvSpPr/>
              <p:nvPr/>
            </p:nvSpPr>
            <p:spPr>
              <a:xfrm>
                <a:off x="1962200" y="2503438"/>
                <a:ext cx="93125" cy="49200"/>
              </a:xfrm>
              <a:custGeom>
                <a:avLst/>
                <a:gdLst/>
                <a:ahLst/>
                <a:cxnLst/>
                <a:rect l="l" t="t" r="r" b="b"/>
                <a:pathLst>
                  <a:path w="3725" h="1968" extrusionOk="0">
                    <a:moveTo>
                      <a:pt x="461" y="1"/>
                    </a:moveTo>
                    <a:cubicBezTo>
                      <a:pt x="210" y="1"/>
                      <a:pt x="0" y="210"/>
                      <a:pt x="0" y="461"/>
                    </a:cubicBezTo>
                    <a:lnTo>
                      <a:pt x="0" y="1528"/>
                    </a:lnTo>
                    <a:cubicBezTo>
                      <a:pt x="0" y="1758"/>
                      <a:pt x="210" y="1967"/>
                      <a:pt x="461" y="1967"/>
                    </a:cubicBezTo>
                    <a:lnTo>
                      <a:pt x="3264" y="1967"/>
                    </a:lnTo>
                    <a:cubicBezTo>
                      <a:pt x="3516" y="1967"/>
                      <a:pt x="3725" y="1758"/>
                      <a:pt x="3725" y="1528"/>
                    </a:cubicBezTo>
                    <a:lnTo>
                      <a:pt x="3725" y="461"/>
                    </a:lnTo>
                    <a:cubicBezTo>
                      <a:pt x="3725" y="210"/>
                      <a:pt x="3516" y="1"/>
                      <a:pt x="3264" y="1"/>
                    </a:cubicBezTo>
                    <a:close/>
                  </a:path>
                </a:pathLst>
              </a:custGeom>
              <a:solidFill>
                <a:srgbClr val="E5E5E5"/>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19"/>
              <p:cNvSpPr/>
              <p:nvPr/>
            </p:nvSpPr>
            <p:spPr>
              <a:xfrm>
                <a:off x="1676075" y="2503438"/>
                <a:ext cx="248475" cy="17800"/>
              </a:xfrm>
              <a:custGeom>
                <a:avLst/>
                <a:gdLst/>
                <a:ahLst/>
                <a:cxnLst/>
                <a:rect l="l" t="t" r="r" b="b"/>
                <a:pathLst>
                  <a:path w="9939" h="712" extrusionOk="0">
                    <a:moveTo>
                      <a:pt x="0" y="1"/>
                    </a:moveTo>
                    <a:lnTo>
                      <a:pt x="0" y="712"/>
                    </a:lnTo>
                    <a:lnTo>
                      <a:pt x="9939" y="712"/>
                    </a:lnTo>
                    <a:lnTo>
                      <a:pt x="9939" y="1"/>
                    </a:lnTo>
                    <a:close/>
                  </a:path>
                </a:pathLst>
              </a:custGeom>
              <a:solidFill>
                <a:srgbClr val="F6921E"/>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19"/>
              <p:cNvSpPr/>
              <p:nvPr/>
            </p:nvSpPr>
            <p:spPr>
              <a:xfrm>
                <a:off x="1676075" y="2537438"/>
                <a:ext cx="248475" cy="17825"/>
              </a:xfrm>
              <a:custGeom>
                <a:avLst/>
                <a:gdLst/>
                <a:ahLst/>
                <a:cxnLst/>
                <a:rect l="l" t="t" r="r" b="b"/>
                <a:pathLst>
                  <a:path w="9939" h="713" extrusionOk="0">
                    <a:moveTo>
                      <a:pt x="0" y="1"/>
                    </a:moveTo>
                    <a:lnTo>
                      <a:pt x="0" y="712"/>
                    </a:lnTo>
                    <a:lnTo>
                      <a:pt x="9939" y="712"/>
                    </a:lnTo>
                    <a:lnTo>
                      <a:pt x="9939" y="1"/>
                    </a:lnTo>
                    <a:close/>
                  </a:path>
                </a:pathLst>
              </a:custGeom>
              <a:solidFill>
                <a:srgbClr val="F6921E"/>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19"/>
              <p:cNvSpPr/>
              <p:nvPr/>
            </p:nvSpPr>
            <p:spPr>
              <a:xfrm>
                <a:off x="1676075" y="2571963"/>
                <a:ext cx="248475" cy="17300"/>
              </a:xfrm>
              <a:custGeom>
                <a:avLst/>
                <a:gdLst/>
                <a:ahLst/>
                <a:cxnLst/>
                <a:rect l="l" t="t" r="r" b="b"/>
                <a:pathLst>
                  <a:path w="9939" h="692" extrusionOk="0">
                    <a:moveTo>
                      <a:pt x="0" y="1"/>
                    </a:moveTo>
                    <a:lnTo>
                      <a:pt x="0" y="691"/>
                    </a:lnTo>
                    <a:lnTo>
                      <a:pt x="9939" y="691"/>
                    </a:lnTo>
                    <a:lnTo>
                      <a:pt x="9939" y="1"/>
                    </a:lnTo>
                    <a:close/>
                  </a:path>
                </a:pathLst>
              </a:custGeom>
              <a:solidFill>
                <a:srgbClr val="F6921E"/>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19"/>
              <p:cNvSpPr/>
              <p:nvPr/>
            </p:nvSpPr>
            <p:spPr>
              <a:xfrm>
                <a:off x="1676075" y="2605963"/>
                <a:ext cx="248475" cy="17800"/>
              </a:xfrm>
              <a:custGeom>
                <a:avLst/>
                <a:gdLst/>
                <a:ahLst/>
                <a:cxnLst/>
                <a:rect l="l" t="t" r="r" b="b"/>
                <a:pathLst>
                  <a:path w="9939" h="712" extrusionOk="0">
                    <a:moveTo>
                      <a:pt x="0" y="1"/>
                    </a:moveTo>
                    <a:lnTo>
                      <a:pt x="0" y="712"/>
                    </a:lnTo>
                    <a:lnTo>
                      <a:pt x="9939" y="712"/>
                    </a:lnTo>
                    <a:lnTo>
                      <a:pt x="9939" y="1"/>
                    </a:lnTo>
                    <a:close/>
                  </a:path>
                </a:pathLst>
              </a:custGeom>
              <a:solidFill>
                <a:srgbClr val="F6921E"/>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19"/>
              <p:cNvSpPr/>
              <p:nvPr/>
            </p:nvSpPr>
            <p:spPr>
              <a:xfrm>
                <a:off x="1590275" y="2151388"/>
                <a:ext cx="421650" cy="68550"/>
              </a:xfrm>
              <a:custGeom>
                <a:avLst/>
                <a:gdLst/>
                <a:ahLst/>
                <a:cxnLst/>
                <a:rect l="l" t="t" r="r" b="b"/>
                <a:pathLst>
                  <a:path w="16866" h="2742" extrusionOk="0">
                    <a:moveTo>
                      <a:pt x="440" y="1"/>
                    </a:moveTo>
                    <a:cubicBezTo>
                      <a:pt x="189" y="1"/>
                      <a:pt x="1" y="210"/>
                      <a:pt x="1" y="461"/>
                    </a:cubicBezTo>
                    <a:lnTo>
                      <a:pt x="1" y="2282"/>
                    </a:lnTo>
                    <a:cubicBezTo>
                      <a:pt x="1" y="2533"/>
                      <a:pt x="189" y="2742"/>
                      <a:pt x="440" y="2742"/>
                    </a:cubicBezTo>
                    <a:lnTo>
                      <a:pt x="16426" y="2742"/>
                    </a:lnTo>
                    <a:cubicBezTo>
                      <a:pt x="16677" y="2742"/>
                      <a:pt x="16865" y="2533"/>
                      <a:pt x="16865" y="2282"/>
                    </a:cubicBezTo>
                    <a:lnTo>
                      <a:pt x="16865" y="461"/>
                    </a:lnTo>
                    <a:cubicBezTo>
                      <a:pt x="16865" y="210"/>
                      <a:pt x="16677" y="1"/>
                      <a:pt x="16426" y="1"/>
                    </a:cubicBezTo>
                    <a:close/>
                  </a:path>
                </a:pathLst>
              </a:custGeom>
              <a:solidFill>
                <a:srgbClr val="BA878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19"/>
              <p:cNvSpPr/>
              <p:nvPr/>
            </p:nvSpPr>
            <p:spPr>
              <a:xfrm>
                <a:off x="1952775" y="2160813"/>
                <a:ext cx="55475" cy="47125"/>
              </a:xfrm>
              <a:custGeom>
                <a:avLst/>
                <a:gdLst/>
                <a:ahLst/>
                <a:cxnLst/>
                <a:rect l="l" t="t" r="r" b="b"/>
                <a:pathLst>
                  <a:path w="2219" h="1885" extrusionOk="0">
                    <a:moveTo>
                      <a:pt x="942" y="1"/>
                    </a:moveTo>
                    <a:cubicBezTo>
                      <a:pt x="419" y="1"/>
                      <a:pt x="1" y="419"/>
                      <a:pt x="1" y="942"/>
                    </a:cubicBezTo>
                    <a:cubicBezTo>
                      <a:pt x="1" y="1510"/>
                      <a:pt x="472" y="1885"/>
                      <a:pt x="958" y="1885"/>
                    </a:cubicBezTo>
                    <a:cubicBezTo>
                      <a:pt x="1189" y="1885"/>
                      <a:pt x="1423" y="1800"/>
                      <a:pt x="1612" y="1612"/>
                    </a:cubicBezTo>
                    <a:cubicBezTo>
                      <a:pt x="2219" y="1005"/>
                      <a:pt x="1800" y="1"/>
                      <a:pt x="942" y="1"/>
                    </a:cubicBezTo>
                    <a:close/>
                  </a:path>
                </a:pathLst>
              </a:custGeom>
              <a:solidFill>
                <a:srgbClr val="FADB3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19"/>
              <p:cNvSpPr/>
              <p:nvPr/>
            </p:nvSpPr>
            <p:spPr>
              <a:xfrm>
                <a:off x="1899425" y="2160813"/>
                <a:ext cx="54950" cy="47125"/>
              </a:xfrm>
              <a:custGeom>
                <a:avLst/>
                <a:gdLst/>
                <a:ahLst/>
                <a:cxnLst/>
                <a:rect l="l" t="t" r="r" b="b"/>
                <a:pathLst>
                  <a:path w="2198" h="1885" extrusionOk="0">
                    <a:moveTo>
                      <a:pt x="942" y="1"/>
                    </a:moveTo>
                    <a:cubicBezTo>
                      <a:pt x="419" y="1"/>
                      <a:pt x="1" y="419"/>
                      <a:pt x="1" y="942"/>
                    </a:cubicBezTo>
                    <a:cubicBezTo>
                      <a:pt x="1" y="1510"/>
                      <a:pt x="462" y="1885"/>
                      <a:pt x="949" y="1885"/>
                    </a:cubicBezTo>
                    <a:cubicBezTo>
                      <a:pt x="1180" y="1885"/>
                      <a:pt x="1416" y="1800"/>
                      <a:pt x="1612" y="1612"/>
                    </a:cubicBezTo>
                    <a:cubicBezTo>
                      <a:pt x="2198" y="1005"/>
                      <a:pt x="1779" y="1"/>
                      <a:pt x="942" y="1"/>
                    </a:cubicBezTo>
                    <a:close/>
                  </a:path>
                </a:pathLst>
              </a:custGeom>
              <a:solidFill>
                <a:srgbClr val="C0272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19"/>
              <p:cNvSpPr/>
              <p:nvPr/>
            </p:nvSpPr>
            <p:spPr>
              <a:xfrm>
                <a:off x="1593950" y="2160813"/>
                <a:ext cx="55475" cy="47125"/>
              </a:xfrm>
              <a:custGeom>
                <a:avLst/>
                <a:gdLst/>
                <a:ahLst/>
                <a:cxnLst/>
                <a:rect l="l" t="t" r="r" b="b"/>
                <a:pathLst>
                  <a:path w="2219" h="1885" extrusionOk="0">
                    <a:moveTo>
                      <a:pt x="1276" y="1"/>
                    </a:moveTo>
                    <a:cubicBezTo>
                      <a:pt x="419" y="1"/>
                      <a:pt x="0" y="1005"/>
                      <a:pt x="607" y="1612"/>
                    </a:cubicBezTo>
                    <a:cubicBezTo>
                      <a:pt x="796" y="1800"/>
                      <a:pt x="1030" y="1885"/>
                      <a:pt x="1260" y="1885"/>
                    </a:cubicBezTo>
                    <a:cubicBezTo>
                      <a:pt x="1747" y="1885"/>
                      <a:pt x="2218" y="1510"/>
                      <a:pt x="2218" y="942"/>
                    </a:cubicBezTo>
                    <a:cubicBezTo>
                      <a:pt x="2218" y="419"/>
                      <a:pt x="1800" y="1"/>
                      <a:pt x="1276" y="1"/>
                    </a:cubicBezTo>
                    <a:close/>
                  </a:path>
                </a:pathLst>
              </a:custGeom>
              <a:solidFill>
                <a:srgbClr val="FADB3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19"/>
              <p:cNvSpPr/>
              <p:nvPr/>
            </p:nvSpPr>
            <p:spPr>
              <a:xfrm>
                <a:off x="1647300" y="2160788"/>
                <a:ext cx="55475" cy="47400"/>
              </a:xfrm>
              <a:custGeom>
                <a:avLst/>
                <a:gdLst/>
                <a:ahLst/>
                <a:cxnLst/>
                <a:rect l="l" t="t" r="r" b="b"/>
                <a:pathLst>
                  <a:path w="2219" h="1896" extrusionOk="0">
                    <a:moveTo>
                      <a:pt x="1313" y="1"/>
                    </a:moveTo>
                    <a:cubicBezTo>
                      <a:pt x="1301" y="1"/>
                      <a:pt x="1289" y="1"/>
                      <a:pt x="1277" y="2"/>
                    </a:cubicBezTo>
                    <a:cubicBezTo>
                      <a:pt x="440" y="2"/>
                      <a:pt x="0" y="1006"/>
                      <a:pt x="607" y="1613"/>
                    </a:cubicBezTo>
                    <a:cubicBezTo>
                      <a:pt x="803" y="1808"/>
                      <a:pt x="1039" y="1895"/>
                      <a:pt x="1271" y="1895"/>
                    </a:cubicBezTo>
                    <a:cubicBezTo>
                      <a:pt x="1757" y="1895"/>
                      <a:pt x="2218" y="1510"/>
                      <a:pt x="2218" y="943"/>
                    </a:cubicBezTo>
                    <a:cubicBezTo>
                      <a:pt x="2218" y="432"/>
                      <a:pt x="1819" y="1"/>
                      <a:pt x="1313" y="1"/>
                    </a:cubicBezTo>
                    <a:close/>
                  </a:path>
                </a:pathLst>
              </a:custGeom>
              <a:solidFill>
                <a:srgbClr val="C0272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19"/>
              <p:cNvSpPr/>
              <p:nvPr/>
            </p:nvSpPr>
            <p:spPr>
              <a:xfrm>
                <a:off x="1718425" y="2160813"/>
                <a:ext cx="165325" cy="47100"/>
              </a:xfrm>
              <a:custGeom>
                <a:avLst/>
                <a:gdLst/>
                <a:ahLst/>
                <a:cxnLst/>
                <a:rect l="l" t="t" r="r" b="b"/>
                <a:pathLst>
                  <a:path w="6613" h="1884" extrusionOk="0">
                    <a:moveTo>
                      <a:pt x="1" y="1"/>
                    </a:moveTo>
                    <a:lnTo>
                      <a:pt x="1" y="1884"/>
                    </a:lnTo>
                    <a:lnTo>
                      <a:pt x="6613" y="1884"/>
                    </a:lnTo>
                    <a:lnTo>
                      <a:pt x="6613" y="1"/>
                    </a:lnTo>
                    <a:close/>
                  </a:path>
                </a:pathLst>
              </a:custGeom>
              <a:solidFill>
                <a:srgbClr val="7A412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28" name="Google Shape;3528;p19"/>
            <p:cNvSpPr/>
            <p:nvPr/>
          </p:nvSpPr>
          <p:spPr>
            <a:xfrm>
              <a:off x="1531163" y="2688613"/>
              <a:ext cx="92600" cy="97325"/>
            </a:xfrm>
            <a:custGeom>
              <a:avLst/>
              <a:gdLst/>
              <a:ahLst/>
              <a:cxnLst/>
              <a:rect l="l" t="t" r="r" b="b"/>
              <a:pathLst>
                <a:path w="3704" h="3893" extrusionOk="0">
                  <a:moveTo>
                    <a:pt x="440" y="1"/>
                  </a:moveTo>
                  <a:cubicBezTo>
                    <a:pt x="189" y="1"/>
                    <a:pt x="0" y="210"/>
                    <a:pt x="0" y="440"/>
                  </a:cubicBezTo>
                  <a:lnTo>
                    <a:pt x="0" y="3432"/>
                  </a:lnTo>
                  <a:cubicBezTo>
                    <a:pt x="0" y="3683"/>
                    <a:pt x="189" y="3892"/>
                    <a:pt x="440" y="3892"/>
                  </a:cubicBezTo>
                  <a:lnTo>
                    <a:pt x="3243" y="3892"/>
                  </a:lnTo>
                  <a:cubicBezTo>
                    <a:pt x="3495" y="3892"/>
                    <a:pt x="3704" y="3683"/>
                    <a:pt x="3704" y="3432"/>
                  </a:cubicBezTo>
                  <a:lnTo>
                    <a:pt x="3704" y="440"/>
                  </a:lnTo>
                  <a:cubicBezTo>
                    <a:pt x="3704" y="210"/>
                    <a:pt x="3495" y="1"/>
                    <a:pt x="32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19"/>
            <p:cNvSpPr/>
            <p:nvPr/>
          </p:nvSpPr>
          <p:spPr>
            <a:xfrm>
              <a:off x="1973163" y="2688613"/>
              <a:ext cx="93150" cy="97325"/>
            </a:xfrm>
            <a:custGeom>
              <a:avLst/>
              <a:gdLst/>
              <a:ahLst/>
              <a:cxnLst/>
              <a:rect l="l" t="t" r="r" b="b"/>
              <a:pathLst>
                <a:path w="3726" h="3893" extrusionOk="0">
                  <a:moveTo>
                    <a:pt x="461" y="1"/>
                  </a:moveTo>
                  <a:cubicBezTo>
                    <a:pt x="210" y="1"/>
                    <a:pt x="1" y="210"/>
                    <a:pt x="1" y="440"/>
                  </a:cubicBezTo>
                  <a:lnTo>
                    <a:pt x="1" y="3432"/>
                  </a:lnTo>
                  <a:cubicBezTo>
                    <a:pt x="1" y="3683"/>
                    <a:pt x="210" y="3892"/>
                    <a:pt x="461" y="3892"/>
                  </a:cubicBezTo>
                  <a:lnTo>
                    <a:pt x="3265" y="3892"/>
                  </a:lnTo>
                  <a:cubicBezTo>
                    <a:pt x="3516" y="3892"/>
                    <a:pt x="3725" y="3683"/>
                    <a:pt x="3725" y="3432"/>
                  </a:cubicBezTo>
                  <a:lnTo>
                    <a:pt x="3725" y="440"/>
                  </a:lnTo>
                  <a:cubicBezTo>
                    <a:pt x="3725" y="210"/>
                    <a:pt x="3516" y="1"/>
                    <a:pt x="32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19"/>
            <p:cNvSpPr/>
            <p:nvPr/>
          </p:nvSpPr>
          <p:spPr>
            <a:xfrm>
              <a:off x="1446938" y="2281138"/>
              <a:ext cx="708300" cy="16750"/>
            </a:xfrm>
            <a:custGeom>
              <a:avLst/>
              <a:gdLst/>
              <a:ahLst/>
              <a:cxnLst/>
              <a:rect l="l" t="t" r="r" b="b"/>
              <a:pathLst>
                <a:path w="28332" h="670" extrusionOk="0">
                  <a:moveTo>
                    <a:pt x="1" y="0"/>
                  </a:moveTo>
                  <a:lnTo>
                    <a:pt x="1" y="670"/>
                  </a:lnTo>
                  <a:lnTo>
                    <a:pt x="28331" y="670"/>
                  </a:lnTo>
                  <a:lnTo>
                    <a:pt x="28331" y="0"/>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19"/>
            <p:cNvSpPr/>
            <p:nvPr/>
          </p:nvSpPr>
          <p:spPr>
            <a:xfrm>
              <a:off x="1481997" y="2103290"/>
              <a:ext cx="638725" cy="618600"/>
            </a:xfrm>
            <a:custGeom>
              <a:avLst/>
              <a:gdLst/>
              <a:ahLst/>
              <a:cxnLst/>
              <a:rect l="l" t="t" r="r" b="b"/>
              <a:pathLst>
                <a:path w="25549" h="24744" extrusionOk="0">
                  <a:moveTo>
                    <a:pt x="8119" y="0"/>
                  </a:moveTo>
                  <a:cubicBezTo>
                    <a:pt x="3641" y="0"/>
                    <a:pt x="0" y="1339"/>
                    <a:pt x="0" y="5838"/>
                  </a:cubicBezTo>
                  <a:lnTo>
                    <a:pt x="0" y="22095"/>
                  </a:lnTo>
                  <a:cubicBezTo>
                    <a:pt x="0" y="24178"/>
                    <a:pt x="788" y="24735"/>
                    <a:pt x="2082" y="24735"/>
                  </a:cubicBezTo>
                  <a:cubicBezTo>
                    <a:pt x="3569" y="24735"/>
                    <a:pt x="5724" y="23999"/>
                    <a:pt x="8119" y="23999"/>
                  </a:cubicBezTo>
                  <a:lnTo>
                    <a:pt x="17409" y="23999"/>
                  </a:lnTo>
                  <a:cubicBezTo>
                    <a:pt x="19807" y="23999"/>
                    <a:pt x="21972" y="24744"/>
                    <a:pt x="23464" y="24744"/>
                  </a:cubicBezTo>
                  <a:cubicBezTo>
                    <a:pt x="24759" y="24744"/>
                    <a:pt x="25548" y="24184"/>
                    <a:pt x="25548" y="22095"/>
                  </a:cubicBezTo>
                  <a:lnTo>
                    <a:pt x="25548" y="5838"/>
                  </a:lnTo>
                  <a:cubicBezTo>
                    <a:pt x="25548" y="1339"/>
                    <a:pt x="21887" y="0"/>
                    <a:pt x="174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19"/>
            <p:cNvSpPr/>
            <p:nvPr/>
          </p:nvSpPr>
          <p:spPr>
            <a:xfrm>
              <a:off x="1529063" y="2235613"/>
              <a:ext cx="266275" cy="171075"/>
            </a:xfrm>
            <a:custGeom>
              <a:avLst/>
              <a:gdLst/>
              <a:ahLst/>
              <a:cxnLst/>
              <a:rect l="l" t="t" r="r" b="b"/>
              <a:pathLst>
                <a:path w="10651" h="6843" extrusionOk="0">
                  <a:moveTo>
                    <a:pt x="1" y="1"/>
                  </a:moveTo>
                  <a:lnTo>
                    <a:pt x="1" y="6843"/>
                  </a:lnTo>
                  <a:lnTo>
                    <a:pt x="10651" y="6843"/>
                  </a:lnTo>
                  <a:lnTo>
                    <a:pt x="10651" y="1"/>
                  </a:lnTo>
                  <a:close/>
                </a:path>
              </a:pathLst>
            </a:custGeom>
            <a:solidFill>
              <a:srgbClr val="E5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19"/>
            <p:cNvSpPr/>
            <p:nvPr/>
          </p:nvSpPr>
          <p:spPr>
            <a:xfrm>
              <a:off x="1523313" y="2229863"/>
              <a:ext cx="277775" cy="182575"/>
            </a:xfrm>
            <a:custGeom>
              <a:avLst/>
              <a:gdLst/>
              <a:ahLst/>
              <a:cxnLst/>
              <a:rect l="l" t="t" r="r" b="b"/>
              <a:pathLst>
                <a:path w="11111" h="7303" extrusionOk="0">
                  <a:moveTo>
                    <a:pt x="10651" y="461"/>
                  </a:moveTo>
                  <a:lnTo>
                    <a:pt x="10651" y="6843"/>
                  </a:lnTo>
                  <a:lnTo>
                    <a:pt x="461" y="6843"/>
                  </a:lnTo>
                  <a:lnTo>
                    <a:pt x="461" y="461"/>
                  </a:lnTo>
                  <a:close/>
                  <a:moveTo>
                    <a:pt x="0" y="1"/>
                  </a:moveTo>
                  <a:lnTo>
                    <a:pt x="0" y="7303"/>
                  </a:lnTo>
                  <a:lnTo>
                    <a:pt x="11111" y="7303"/>
                  </a:lnTo>
                  <a:lnTo>
                    <a:pt x="11111"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19"/>
            <p:cNvSpPr/>
            <p:nvPr/>
          </p:nvSpPr>
          <p:spPr>
            <a:xfrm>
              <a:off x="1806838" y="2235613"/>
              <a:ext cx="266275" cy="171075"/>
            </a:xfrm>
            <a:custGeom>
              <a:avLst/>
              <a:gdLst/>
              <a:ahLst/>
              <a:cxnLst/>
              <a:rect l="l" t="t" r="r" b="b"/>
              <a:pathLst>
                <a:path w="10651" h="6843" extrusionOk="0">
                  <a:moveTo>
                    <a:pt x="0" y="1"/>
                  </a:moveTo>
                  <a:lnTo>
                    <a:pt x="0" y="6843"/>
                  </a:lnTo>
                  <a:lnTo>
                    <a:pt x="10650" y="6843"/>
                  </a:lnTo>
                  <a:lnTo>
                    <a:pt x="10650" y="1"/>
                  </a:lnTo>
                  <a:close/>
                </a:path>
              </a:pathLst>
            </a:custGeom>
            <a:solidFill>
              <a:srgbClr val="E5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19"/>
            <p:cNvSpPr/>
            <p:nvPr/>
          </p:nvSpPr>
          <p:spPr>
            <a:xfrm>
              <a:off x="1801063" y="2229863"/>
              <a:ext cx="277800" cy="182575"/>
            </a:xfrm>
            <a:custGeom>
              <a:avLst/>
              <a:gdLst/>
              <a:ahLst/>
              <a:cxnLst/>
              <a:rect l="l" t="t" r="r" b="b"/>
              <a:pathLst>
                <a:path w="11112" h="7303" extrusionOk="0">
                  <a:moveTo>
                    <a:pt x="10651" y="461"/>
                  </a:moveTo>
                  <a:lnTo>
                    <a:pt x="10651" y="6843"/>
                  </a:lnTo>
                  <a:lnTo>
                    <a:pt x="461" y="6843"/>
                  </a:lnTo>
                  <a:lnTo>
                    <a:pt x="461" y="461"/>
                  </a:lnTo>
                  <a:close/>
                  <a:moveTo>
                    <a:pt x="1" y="1"/>
                  </a:moveTo>
                  <a:lnTo>
                    <a:pt x="1" y="7303"/>
                  </a:lnTo>
                  <a:lnTo>
                    <a:pt x="11111" y="7303"/>
                  </a:lnTo>
                  <a:lnTo>
                    <a:pt x="11111"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19"/>
            <p:cNvSpPr/>
            <p:nvPr/>
          </p:nvSpPr>
          <p:spPr>
            <a:xfrm>
              <a:off x="1529063" y="2235613"/>
              <a:ext cx="266275" cy="171075"/>
            </a:xfrm>
            <a:custGeom>
              <a:avLst/>
              <a:gdLst/>
              <a:ahLst/>
              <a:cxnLst/>
              <a:rect l="l" t="t" r="r" b="b"/>
              <a:pathLst>
                <a:path w="10651" h="6843" extrusionOk="0">
                  <a:moveTo>
                    <a:pt x="1" y="1"/>
                  </a:moveTo>
                  <a:lnTo>
                    <a:pt x="1" y="6843"/>
                  </a:lnTo>
                  <a:lnTo>
                    <a:pt x="10651" y="6843"/>
                  </a:lnTo>
                  <a:lnTo>
                    <a:pt x="10651" y="1"/>
                  </a:lnTo>
                  <a:close/>
                </a:path>
              </a:pathLst>
            </a:custGeom>
            <a:solidFill>
              <a:srgbClr val="085C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19"/>
            <p:cNvSpPr/>
            <p:nvPr/>
          </p:nvSpPr>
          <p:spPr>
            <a:xfrm>
              <a:off x="1523313" y="2229863"/>
              <a:ext cx="277775" cy="182575"/>
            </a:xfrm>
            <a:custGeom>
              <a:avLst/>
              <a:gdLst/>
              <a:ahLst/>
              <a:cxnLst/>
              <a:rect l="l" t="t" r="r" b="b"/>
              <a:pathLst>
                <a:path w="11111" h="7303" extrusionOk="0">
                  <a:moveTo>
                    <a:pt x="10651" y="461"/>
                  </a:moveTo>
                  <a:lnTo>
                    <a:pt x="10651" y="6843"/>
                  </a:lnTo>
                  <a:lnTo>
                    <a:pt x="461" y="6843"/>
                  </a:lnTo>
                  <a:lnTo>
                    <a:pt x="461" y="461"/>
                  </a:lnTo>
                  <a:close/>
                  <a:moveTo>
                    <a:pt x="0" y="1"/>
                  </a:moveTo>
                  <a:lnTo>
                    <a:pt x="0" y="7303"/>
                  </a:lnTo>
                  <a:lnTo>
                    <a:pt x="11111" y="7303"/>
                  </a:lnTo>
                  <a:lnTo>
                    <a:pt x="11111" y="1"/>
                  </a:lnTo>
                  <a:close/>
                </a:path>
              </a:pathLst>
            </a:custGeom>
            <a:solidFill>
              <a:srgbClr val="085C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19"/>
            <p:cNvSpPr/>
            <p:nvPr/>
          </p:nvSpPr>
          <p:spPr>
            <a:xfrm>
              <a:off x="1806838" y="2235613"/>
              <a:ext cx="266275" cy="171075"/>
            </a:xfrm>
            <a:custGeom>
              <a:avLst/>
              <a:gdLst/>
              <a:ahLst/>
              <a:cxnLst/>
              <a:rect l="l" t="t" r="r" b="b"/>
              <a:pathLst>
                <a:path w="10651" h="6843" extrusionOk="0">
                  <a:moveTo>
                    <a:pt x="0" y="1"/>
                  </a:moveTo>
                  <a:lnTo>
                    <a:pt x="0" y="6843"/>
                  </a:lnTo>
                  <a:lnTo>
                    <a:pt x="10650" y="6843"/>
                  </a:lnTo>
                  <a:lnTo>
                    <a:pt x="10650" y="1"/>
                  </a:lnTo>
                  <a:close/>
                </a:path>
              </a:pathLst>
            </a:custGeom>
            <a:solidFill>
              <a:srgbClr val="085C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19"/>
            <p:cNvSpPr/>
            <p:nvPr/>
          </p:nvSpPr>
          <p:spPr>
            <a:xfrm>
              <a:off x="1801063" y="2229863"/>
              <a:ext cx="277800" cy="182575"/>
            </a:xfrm>
            <a:custGeom>
              <a:avLst/>
              <a:gdLst/>
              <a:ahLst/>
              <a:cxnLst/>
              <a:rect l="l" t="t" r="r" b="b"/>
              <a:pathLst>
                <a:path w="11112" h="7303" extrusionOk="0">
                  <a:moveTo>
                    <a:pt x="10651" y="461"/>
                  </a:moveTo>
                  <a:lnTo>
                    <a:pt x="10651" y="6843"/>
                  </a:lnTo>
                  <a:lnTo>
                    <a:pt x="461" y="6843"/>
                  </a:lnTo>
                  <a:lnTo>
                    <a:pt x="461" y="461"/>
                  </a:lnTo>
                  <a:close/>
                  <a:moveTo>
                    <a:pt x="1" y="1"/>
                  </a:moveTo>
                  <a:lnTo>
                    <a:pt x="1" y="7303"/>
                  </a:lnTo>
                  <a:lnTo>
                    <a:pt x="11111" y="7303"/>
                  </a:lnTo>
                  <a:lnTo>
                    <a:pt x="11111" y="1"/>
                  </a:lnTo>
                  <a:close/>
                </a:path>
              </a:pathLst>
            </a:custGeom>
            <a:solidFill>
              <a:srgbClr val="085C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19"/>
            <p:cNvSpPr/>
            <p:nvPr/>
          </p:nvSpPr>
          <p:spPr>
            <a:xfrm>
              <a:off x="1531688" y="2435438"/>
              <a:ext cx="538800" cy="256350"/>
            </a:xfrm>
            <a:custGeom>
              <a:avLst/>
              <a:gdLst/>
              <a:ahLst/>
              <a:cxnLst/>
              <a:rect l="l" t="t" r="r" b="b"/>
              <a:pathLst>
                <a:path w="21552" h="10254" extrusionOk="0">
                  <a:moveTo>
                    <a:pt x="230" y="1"/>
                  </a:moveTo>
                  <a:cubicBezTo>
                    <a:pt x="105" y="1"/>
                    <a:pt x="0" y="105"/>
                    <a:pt x="0" y="231"/>
                  </a:cubicBezTo>
                  <a:lnTo>
                    <a:pt x="0" y="10023"/>
                  </a:lnTo>
                  <a:cubicBezTo>
                    <a:pt x="0" y="10148"/>
                    <a:pt x="105" y="10253"/>
                    <a:pt x="230" y="10253"/>
                  </a:cubicBezTo>
                  <a:lnTo>
                    <a:pt x="21321" y="10253"/>
                  </a:lnTo>
                  <a:cubicBezTo>
                    <a:pt x="21447" y="10253"/>
                    <a:pt x="21552" y="10148"/>
                    <a:pt x="21552" y="10023"/>
                  </a:cubicBezTo>
                  <a:lnTo>
                    <a:pt x="21552" y="231"/>
                  </a:lnTo>
                  <a:cubicBezTo>
                    <a:pt x="21552" y="105"/>
                    <a:pt x="21447" y="1"/>
                    <a:pt x="213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19"/>
            <p:cNvSpPr/>
            <p:nvPr/>
          </p:nvSpPr>
          <p:spPr>
            <a:xfrm>
              <a:off x="1525938" y="2429688"/>
              <a:ext cx="550300" cy="267850"/>
            </a:xfrm>
            <a:custGeom>
              <a:avLst/>
              <a:gdLst/>
              <a:ahLst/>
              <a:cxnLst/>
              <a:rect l="l" t="t" r="r" b="b"/>
              <a:pathLst>
                <a:path w="22012" h="10714" extrusionOk="0">
                  <a:moveTo>
                    <a:pt x="21572" y="461"/>
                  </a:moveTo>
                  <a:lnTo>
                    <a:pt x="21572" y="10253"/>
                  </a:lnTo>
                  <a:lnTo>
                    <a:pt x="460" y="10253"/>
                  </a:lnTo>
                  <a:lnTo>
                    <a:pt x="460" y="461"/>
                  </a:lnTo>
                  <a:close/>
                  <a:moveTo>
                    <a:pt x="460" y="0"/>
                  </a:moveTo>
                  <a:cubicBezTo>
                    <a:pt x="209" y="0"/>
                    <a:pt x="0" y="210"/>
                    <a:pt x="0" y="461"/>
                  </a:cubicBezTo>
                  <a:lnTo>
                    <a:pt x="0" y="10253"/>
                  </a:lnTo>
                  <a:cubicBezTo>
                    <a:pt x="0" y="10504"/>
                    <a:pt x="209" y="10713"/>
                    <a:pt x="460" y="10713"/>
                  </a:cubicBezTo>
                  <a:lnTo>
                    <a:pt x="21572" y="10713"/>
                  </a:lnTo>
                  <a:cubicBezTo>
                    <a:pt x="21802" y="10713"/>
                    <a:pt x="22012" y="10504"/>
                    <a:pt x="22012" y="10253"/>
                  </a:cubicBezTo>
                  <a:lnTo>
                    <a:pt x="22012" y="461"/>
                  </a:lnTo>
                  <a:cubicBezTo>
                    <a:pt x="22012" y="210"/>
                    <a:pt x="21802" y="0"/>
                    <a:pt x="21572"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19"/>
            <p:cNvSpPr/>
            <p:nvPr/>
          </p:nvSpPr>
          <p:spPr>
            <a:xfrm>
              <a:off x="1461063" y="2650438"/>
              <a:ext cx="680575" cy="76375"/>
            </a:xfrm>
            <a:custGeom>
              <a:avLst/>
              <a:gdLst/>
              <a:ahLst/>
              <a:cxnLst/>
              <a:rect l="l" t="t" r="r" b="b"/>
              <a:pathLst>
                <a:path w="27223" h="3055" extrusionOk="0">
                  <a:moveTo>
                    <a:pt x="440" y="0"/>
                  </a:moveTo>
                  <a:cubicBezTo>
                    <a:pt x="189" y="0"/>
                    <a:pt x="1" y="209"/>
                    <a:pt x="1" y="460"/>
                  </a:cubicBezTo>
                  <a:lnTo>
                    <a:pt x="1" y="2595"/>
                  </a:lnTo>
                  <a:cubicBezTo>
                    <a:pt x="1" y="2846"/>
                    <a:pt x="189" y="3055"/>
                    <a:pt x="440" y="3055"/>
                  </a:cubicBezTo>
                  <a:lnTo>
                    <a:pt x="26762" y="3055"/>
                  </a:lnTo>
                  <a:cubicBezTo>
                    <a:pt x="27013" y="3055"/>
                    <a:pt x="27222" y="2846"/>
                    <a:pt x="27222" y="2595"/>
                  </a:cubicBezTo>
                  <a:lnTo>
                    <a:pt x="27222" y="460"/>
                  </a:lnTo>
                  <a:cubicBezTo>
                    <a:pt x="27222" y="209"/>
                    <a:pt x="27013" y="0"/>
                    <a:pt x="267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19"/>
            <p:cNvSpPr/>
            <p:nvPr/>
          </p:nvSpPr>
          <p:spPr>
            <a:xfrm>
              <a:off x="1427588" y="2269088"/>
              <a:ext cx="42925" cy="107800"/>
            </a:xfrm>
            <a:custGeom>
              <a:avLst/>
              <a:gdLst/>
              <a:ahLst/>
              <a:cxnLst/>
              <a:rect l="l" t="t" r="r" b="b"/>
              <a:pathLst>
                <a:path w="1717" h="4312" extrusionOk="0">
                  <a:moveTo>
                    <a:pt x="858" y="1"/>
                  </a:moveTo>
                  <a:cubicBezTo>
                    <a:pt x="398" y="1"/>
                    <a:pt x="0" y="377"/>
                    <a:pt x="0" y="859"/>
                  </a:cubicBezTo>
                  <a:lnTo>
                    <a:pt x="0" y="3474"/>
                  </a:lnTo>
                  <a:cubicBezTo>
                    <a:pt x="0" y="3934"/>
                    <a:pt x="398" y="4311"/>
                    <a:pt x="858" y="4311"/>
                  </a:cubicBezTo>
                  <a:cubicBezTo>
                    <a:pt x="1340" y="4311"/>
                    <a:pt x="1716" y="3934"/>
                    <a:pt x="1716" y="3474"/>
                  </a:cubicBezTo>
                  <a:lnTo>
                    <a:pt x="1716" y="859"/>
                  </a:lnTo>
                  <a:cubicBezTo>
                    <a:pt x="1716" y="377"/>
                    <a:pt x="1340" y="1"/>
                    <a:pt x="8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19"/>
            <p:cNvSpPr/>
            <p:nvPr/>
          </p:nvSpPr>
          <p:spPr>
            <a:xfrm>
              <a:off x="2131663" y="2269088"/>
              <a:ext cx="42925" cy="107800"/>
            </a:xfrm>
            <a:custGeom>
              <a:avLst/>
              <a:gdLst/>
              <a:ahLst/>
              <a:cxnLst/>
              <a:rect l="l" t="t" r="r" b="b"/>
              <a:pathLst>
                <a:path w="1717" h="4312" extrusionOk="0">
                  <a:moveTo>
                    <a:pt x="858" y="1"/>
                  </a:moveTo>
                  <a:cubicBezTo>
                    <a:pt x="377" y="1"/>
                    <a:pt x="1" y="377"/>
                    <a:pt x="1" y="859"/>
                  </a:cubicBezTo>
                  <a:lnTo>
                    <a:pt x="1" y="3474"/>
                  </a:lnTo>
                  <a:cubicBezTo>
                    <a:pt x="1" y="3923"/>
                    <a:pt x="358" y="4312"/>
                    <a:pt x="822" y="4312"/>
                  </a:cubicBezTo>
                  <a:cubicBezTo>
                    <a:pt x="834" y="4312"/>
                    <a:pt x="846" y="4312"/>
                    <a:pt x="858" y="4311"/>
                  </a:cubicBezTo>
                  <a:cubicBezTo>
                    <a:pt x="870" y="4312"/>
                    <a:pt x="882" y="4312"/>
                    <a:pt x="893" y="4312"/>
                  </a:cubicBezTo>
                  <a:cubicBezTo>
                    <a:pt x="1339" y="4312"/>
                    <a:pt x="1716" y="3923"/>
                    <a:pt x="1716" y="3474"/>
                  </a:cubicBezTo>
                  <a:lnTo>
                    <a:pt x="1716" y="859"/>
                  </a:lnTo>
                  <a:cubicBezTo>
                    <a:pt x="1716" y="377"/>
                    <a:pt x="1319" y="1"/>
                    <a:pt x="8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19"/>
            <p:cNvSpPr/>
            <p:nvPr/>
          </p:nvSpPr>
          <p:spPr>
            <a:xfrm>
              <a:off x="1549463" y="2503438"/>
              <a:ext cx="92625" cy="49200"/>
            </a:xfrm>
            <a:custGeom>
              <a:avLst/>
              <a:gdLst/>
              <a:ahLst/>
              <a:cxnLst/>
              <a:rect l="l" t="t" r="r" b="b"/>
              <a:pathLst>
                <a:path w="3705" h="1968" extrusionOk="0">
                  <a:moveTo>
                    <a:pt x="440" y="1"/>
                  </a:moveTo>
                  <a:cubicBezTo>
                    <a:pt x="210" y="1"/>
                    <a:pt x="1" y="210"/>
                    <a:pt x="1" y="461"/>
                  </a:cubicBezTo>
                  <a:lnTo>
                    <a:pt x="1" y="1528"/>
                  </a:lnTo>
                  <a:cubicBezTo>
                    <a:pt x="1" y="1758"/>
                    <a:pt x="210" y="1967"/>
                    <a:pt x="440" y="1967"/>
                  </a:cubicBezTo>
                  <a:lnTo>
                    <a:pt x="3265" y="1967"/>
                  </a:lnTo>
                  <a:cubicBezTo>
                    <a:pt x="3516" y="1967"/>
                    <a:pt x="3704" y="1758"/>
                    <a:pt x="3704" y="1528"/>
                  </a:cubicBezTo>
                  <a:lnTo>
                    <a:pt x="3704" y="461"/>
                  </a:lnTo>
                  <a:cubicBezTo>
                    <a:pt x="3704" y="210"/>
                    <a:pt x="3516" y="1"/>
                    <a:pt x="3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19"/>
            <p:cNvSpPr/>
            <p:nvPr/>
          </p:nvSpPr>
          <p:spPr>
            <a:xfrm>
              <a:off x="1962188" y="2503438"/>
              <a:ext cx="93125" cy="49200"/>
            </a:xfrm>
            <a:custGeom>
              <a:avLst/>
              <a:gdLst/>
              <a:ahLst/>
              <a:cxnLst/>
              <a:rect l="l" t="t" r="r" b="b"/>
              <a:pathLst>
                <a:path w="3725" h="1968" extrusionOk="0">
                  <a:moveTo>
                    <a:pt x="461" y="1"/>
                  </a:moveTo>
                  <a:cubicBezTo>
                    <a:pt x="210" y="1"/>
                    <a:pt x="0" y="210"/>
                    <a:pt x="0" y="461"/>
                  </a:cubicBezTo>
                  <a:lnTo>
                    <a:pt x="0" y="1528"/>
                  </a:lnTo>
                  <a:cubicBezTo>
                    <a:pt x="0" y="1758"/>
                    <a:pt x="210" y="1967"/>
                    <a:pt x="461" y="1967"/>
                  </a:cubicBezTo>
                  <a:lnTo>
                    <a:pt x="3264" y="1967"/>
                  </a:lnTo>
                  <a:cubicBezTo>
                    <a:pt x="3516" y="1967"/>
                    <a:pt x="3725" y="1758"/>
                    <a:pt x="3725" y="1528"/>
                  </a:cubicBezTo>
                  <a:lnTo>
                    <a:pt x="3725" y="461"/>
                  </a:lnTo>
                  <a:cubicBezTo>
                    <a:pt x="3725" y="210"/>
                    <a:pt x="3516" y="1"/>
                    <a:pt x="3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19"/>
            <p:cNvSpPr/>
            <p:nvPr/>
          </p:nvSpPr>
          <p:spPr>
            <a:xfrm>
              <a:off x="1676063" y="2503438"/>
              <a:ext cx="248475" cy="17800"/>
            </a:xfrm>
            <a:custGeom>
              <a:avLst/>
              <a:gdLst/>
              <a:ahLst/>
              <a:cxnLst/>
              <a:rect l="l" t="t" r="r" b="b"/>
              <a:pathLst>
                <a:path w="9939" h="712" extrusionOk="0">
                  <a:moveTo>
                    <a:pt x="0" y="1"/>
                  </a:moveTo>
                  <a:lnTo>
                    <a:pt x="0" y="712"/>
                  </a:lnTo>
                  <a:lnTo>
                    <a:pt x="9939" y="712"/>
                  </a:lnTo>
                  <a:lnTo>
                    <a:pt x="9939" y="1"/>
                  </a:lnTo>
                  <a:close/>
                </a:path>
              </a:pathLst>
            </a:custGeom>
            <a:solidFill>
              <a:srgbClr val="F69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19"/>
            <p:cNvSpPr/>
            <p:nvPr/>
          </p:nvSpPr>
          <p:spPr>
            <a:xfrm>
              <a:off x="1676063" y="2537438"/>
              <a:ext cx="248475" cy="17825"/>
            </a:xfrm>
            <a:custGeom>
              <a:avLst/>
              <a:gdLst/>
              <a:ahLst/>
              <a:cxnLst/>
              <a:rect l="l" t="t" r="r" b="b"/>
              <a:pathLst>
                <a:path w="9939" h="713" extrusionOk="0">
                  <a:moveTo>
                    <a:pt x="0" y="1"/>
                  </a:moveTo>
                  <a:lnTo>
                    <a:pt x="0" y="712"/>
                  </a:lnTo>
                  <a:lnTo>
                    <a:pt x="9939" y="712"/>
                  </a:lnTo>
                  <a:lnTo>
                    <a:pt x="9939" y="1"/>
                  </a:lnTo>
                  <a:close/>
                </a:path>
              </a:pathLst>
            </a:custGeom>
            <a:solidFill>
              <a:srgbClr val="F69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19"/>
            <p:cNvSpPr/>
            <p:nvPr/>
          </p:nvSpPr>
          <p:spPr>
            <a:xfrm>
              <a:off x="1676063" y="2571963"/>
              <a:ext cx="248475" cy="17300"/>
            </a:xfrm>
            <a:custGeom>
              <a:avLst/>
              <a:gdLst/>
              <a:ahLst/>
              <a:cxnLst/>
              <a:rect l="l" t="t" r="r" b="b"/>
              <a:pathLst>
                <a:path w="9939" h="692" extrusionOk="0">
                  <a:moveTo>
                    <a:pt x="0" y="1"/>
                  </a:moveTo>
                  <a:lnTo>
                    <a:pt x="0" y="691"/>
                  </a:lnTo>
                  <a:lnTo>
                    <a:pt x="9939" y="691"/>
                  </a:lnTo>
                  <a:lnTo>
                    <a:pt x="9939" y="1"/>
                  </a:lnTo>
                  <a:close/>
                </a:path>
              </a:pathLst>
            </a:custGeom>
            <a:solidFill>
              <a:srgbClr val="F69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19"/>
            <p:cNvSpPr/>
            <p:nvPr/>
          </p:nvSpPr>
          <p:spPr>
            <a:xfrm>
              <a:off x="1676063" y="2605963"/>
              <a:ext cx="248475" cy="17800"/>
            </a:xfrm>
            <a:custGeom>
              <a:avLst/>
              <a:gdLst/>
              <a:ahLst/>
              <a:cxnLst/>
              <a:rect l="l" t="t" r="r" b="b"/>
              <a:pathLst>
                <a:path w="9939" h="712" extrusionOk="0">
                  <a:moveTo>
                    <a:pt x="0" y="1"/>
                  </a:moveTo>
                  <a:lnTo>
                    <a:pt x="0" y="712"/>
                  </a:lnTo>
                  <a:lnTo>
                    <a:pt x="9939" y="712"/>
                  </a:lnTo>
                  <a:lnTo>
                    <a:pt x="9939" y="1"/>
                  </a:lnTo>
                  <a:close/>
                </a:path>
              </a:pathLst>
            </a:custGeom>
            <a:solidFill>
              <a:srgbClr val="F69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19"/>
            <p:cNvSpPr/>
            <p:nvPr/>
          </p:nvSpPr>
          <p:spPr>
            <a:xfrm>
              <a:off x="1590263" y="2151388"/>
              <a:ext cx="421650" cy="68550"/>
            </a:xfrm>
            <a:custGeom>
              <a:avLst/>
              <a:gdLst/>
              <a:ahLst/>
              <a:cxnLst/>
              <a:rect l="l" t="t" r="r" b="b"/>
              <a:pathLst>
                <a:path w="16866" h="2742" extrusionOk="0">
                  <a:moveTo>
                    <a:pt x="440" y="1"/>
                  </a:moveTo>
                  <a:cubicBezTo>
                    <a:pt x="189" y="1"/>
                    <a:pt x="1" y="210"/>
                    <a:pt x="1" y="461"/>
                  </a:cubicBezTo>
                  <a:lnTo>
                    <a:pt x="1" y="2282"/>
                  </a:lnTo>
                  <a:cubicBezTo>
                    <a:pt x="1" y="2533"/>
                    <a:pt x="189" y="2742"/>
                    <a:pt x="440" y="2742"/>
                  </a:cubicBezTo>
                  <a:lnTo>
                    <a:pt x="16426" y="2742"/>
                  </a:lnTo>
                  <a:cubicBezTo>
                    <a:pt x="16677" y="2742"/>
                    <a:pt x="16865" y="2533"/>
                    <a:pt x="16865" y="2282"/>
                  </a:cubicBezTo>
                  <a:lnTo>
                    <a:pt x="16865" y="461"/>
                  </a:lnTo>
                  <a:cubicBezTo>
                    <a:pt x="16865" y="210"/>
                    <a:pt x="16677" y="1"/>
                    <a:pt x="164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19"/>
            <p:cNvSpPr/>
            <p:nvPr/>
          </p:nvSpPr>
          <p:spPr>
            <a:xfrm>
              <a:off x="1952763" y="2160813"/>
              <a:ext cx="55475" cy="47125"/>
            </a:xfrm>
            <a:custGeom>
              <a:avLst/>
              <a:gdLst/>
              <a:ahLst/>
              <a:cxnLst/>
              <a:rect l="l" t="t" r="r" b="b"/>
              <a:pathLst>
                <a:path w="2219" h="1885" extrusionOk="0">
                  <a:moveTo>
                    <a:pt x="942" y="1"/>
                  </a:moveTo>
                  <a:cubicBezTo>
                    <a:pt x="419" y="1"/>
                    <a:pt x="1" y="419"/>
                    <a:pt x="1" y="942"/>
                  </a:cubicBezTo>
                  <a:cubicBezTo>
                    <a:pt x="1" y="1510"/>
                    <a:pt x="472" y="1885"/>
                    <a:pt x="958" y="1885"/>
                  </a:cubicBezTo>
                  <a:cubicBezTo>
                    <a:pt x="1189" y="1885"/>
                    <a:pt x="1423" y="1800"/>
                    <a:pt x="1612" y="1612"/>
                  </a:cubicBezTo>
                  <a:cubicBezTo>
                    <a:pt x="2219" y="1005"/>
                    <a:pt x="1800" y="1"/>
                    <a:pt x="9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19"/>
            <p:cNvSpPr/>
            <p:nvPr/>
          </p:nvSpPr>
          <p:spPr>
            <a:xfrm>
              <a:off x="1899413" y="2160813"/>
              <a:ext cx="54950" cy="47125"/>
            </a:xfrm>
            <a:custGeom>
              <a:avLst/>
              <a:gdLst/>
              <a:ahLst/>
              <a:cxnLst/>
              <a:rect l="l" t="t" r="r" b="b"/>
              <a:pathLst>
                <a:path w="2198" h="1885" extrusionOk="0">
                  <a:moveTo>
                    <a:pt x="942" y="1"/>
                  </a:moveTo>
                  <a:cubicBezTo>
                    <a:pt x="419" y="1"/>
                    <a:pt x="1" y="419"/>
                    <a:pt x="1" y="942"/>
                  </a:cubicBezTo>
                  <a:cubicBezTo>
                    <a:pt x="1" y="1510"/>
                    <a:pt x="462" y="1885"/>
                    <a:pt x="949" y="1885"/>
                  </a:cubicBezTo>
                  <a:cubicBezTo>
                    <a:pt x="1180" y="1885"/>
                    <a:pt x="1416" y="1800"/>
                    <a:pt x="1612" y="1612"/>
                  </a:cubicBezTo>
                  <a:cubicBezTo>
                    <a:pt x="2198" y="1005"/>
                    <a:pt x="1779" y="1"/>
                    <a:pt x="9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19"/>
            <p:cNvSpPr/>
            <p:nvPr/>
          </p:nvSpPr>
          <p:spPr>
            <a:xfrm>
              <a:off x="1593938" y="2160813"/>
              <a:ext cx="55475" cy="47125"/>
            </a:xfrm>
            <a:custGeom>
              <a:avLst/>
              <a:gdLst/>
              <a:ahLst/>
              <a:cxnLst/>
              <a:rect l="l" t="t" r="r" b="b"/>
              <a:pathLst>
                <a:path w="2219" h="1885" extrusionOk="0">
                  <a:moveTo>
                    <a:pt x="1276" y="1"/>
                  </a:moveTo>
                  <a:cubicBezTo>
                    <a:pt x="419" y="1"/>
                    <a:pt x="0" y="1005"/>
                    <a:pt x="607" y="1612"/>
                  </a:cubicBezTo>
                  <a:cubicBezTo>
                    <a:pt x="796" y="1800"/>
                    <a:pt x="1030" y="1885"/>
                    <a:pt x="1260" y="1885"/>
                  </a:cubicBezTo>
                  <a:cubicBezTo>
                    <a:pt x="1747" y="1885"/>
                    <a:pt x="2218" y="1510"/>
                    <a:pt x="2218" y="942"/>
                  </a:cubicBezTo>
                  <a:cubicBezTo>
                    <a:pt x="2218" y="419"/>
                    <a:pt x="1800" y="1"/>
                    <a:pt x="12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19"/>
            <p:cNvSpPr/>
            <p:nvPr/>
          </p:nvSpPr>
          <p:spPr>
            <a:xfrm>
              <a:off x="1647288" y="2160788"/>
              <a:ext cx="55475" cy="47400"/>
            </a:xfrm>
            <a:custGeom>
              <a:avLst/>
              <a:gdLst/>
              <a:ahLst/>
              <a:cxnLst/>
              <a:rect l="l" t="t" r="r" b="b"/>
              <a:pathLst>
                <a:path w="2219" h="1896" extrusionOk="0">
                  <a:moveTo>
                    <a:pt x="1313" y="1"/>
                  </a:moveTo>
                  <a:cubicBezTo>
                    <a:pt x="1301" y="1"/>
                    <a:pt x="1289" y="1"/>
                    <a:pt x="1277" y="2"/>
                  </a:cubicBezTo>
                  <a:cubicBezTo>
                    <a:pt x="440" y="2"/>
                    <a:pt x="0" y="1006"/>
                    <a:pt x="607" y="1613"/>
                  </a:cubicBezTo>
                  <a:cubicBezTo>
                    <a:pt x="803" y="1808"/>
                    <a:pt x="1039" y="1895"/>
                    <a:pt x="1271" y="1895"/>
                  </a:cubicBezTo>
                  <a:cubicBezTo>
                    <a:pt x="1757" y="1895"/>
                    <a:pt x="2218" y="1510"/>
                    <a:pt x="2218" y="943"/>
                  </a:cubicBezTo>
                  <a:cubicBezTo>
                    <a:pt x="2218" y="432"/>
                    <a:pt x="1819" y="1"/>
                    <a:pt x="13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19"/>
            <p:cNvSpPr/>
            <p:nvPr/>
          </p:nvSpPr>
          <p:spPr>
            <a:xfrm>
              <a:off x="1718413" y="2160813"/>
              <a:ext cx="165325" cy="47100"/>
            </a:xfrm>
            <a:custGeom>
              <a:avLst/>
              <a:gdLst/>
              <a:ahLst/>
              <a:cxnLst/>
              <a:rect l="l" t="t" r="r" b="b"/>
              <a:pathLst>
                <a:path w="6613" h="1884" extrusionOk="0">
                  <a:moveTo>
                    <a:pt x="1" y="1"/>
                  </a:moveTo>
                  <a:lnTo>
                    <a:pt x="1" y="1884"/>
                  </a:lnTo>
                  <a:lnTo>
                    <a:pt x="6613" y="1884"/>
                  </a:lnTo>
                  <a:lnTo>
                    <a:pt x="6613" y="1"/>
                  </a:lnTo>
                  <a:close/>
                </a:path>
              </a:pathLst>
            </a:custGeom>
            <a:solidFill>
              <a:srgbClr val="7A41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57" name="Google Shape;3557;p19"/>
          <p:cNvGrpSpPr/>
          <p:nvPr/>
        </p:nvGrpSpPr>
        <p:grpSpPr>
          <a:xfrm>
            <a:off x="7399759" y="4357683"/>
            <a:ext cx="1052426" cy="866947"/>
            <a:chOff x="4399263" y="2810788"/>
            <a:chExt cx="815013" cy="671375"/>
          </a:xfrm>
        </p:grpSpPr>
        <p:sp>
          <p:nvSpPr>
            <p:cNvPr id="3558" name="Google Shape;3558;p19"/>
            <p:cNvSpPr/>
            <p:nvPr/>
          </p:nvSpPr>
          <p:spPr>
            <a:xfrm>
              <a:off x="4399275" y="2810788"/>
              <a:ext cx="815000" cy="332350"/>
            </a:xfrm>
            <a:custGeom>
              <a:avLst/>
              <a:gdLst/>
              <a:ahLst/>
              <a:cxnLst/>
              <a:rect l="l" t="t" r="r" b="b"/>
              <a:pathLst>
                <a:path w="32600" h="13294" extrusionOk="0">
                  <a:moveTo>
                    <a:pt x="1877" y="0"/>
                  </a:moveTo>
                  <a:cubicBezTo>
                    <a:pt x="1477" y="0"/>
                    <a:pt x="1106" y="256"/>
                    <a:pt x="984" y="658"/>
                  </a:cubicBezTo>
                  <a:lnTo>
                    <a:pt x="147" y="3609"/>
                  </a:lnTo>
                  <a:cubicBezTo>
                    <a:pt x="0" y="4090"/>
                    <a:pt x="272" y="4592"/>
                    <a:pt x="754" y="4738"/>
                  </a:cubicBezTo>
                  <a:lnTo>
                    <a:pt x="30507" y="13254"/>
                  </a:lnTo>
                  <a:cubicBezTo>
                    <a:pt x="30595" y="13281"/>
                    <a:pt x="30684" y="13294"/>
                    <a:pt x="30772" y="13294"/>
                  </a:cubicBezTo>
                  <a:cubicBezTo>
                    <a:pt x="31160" y="13294"/>
                    <a:pt x="31514" y="13040"/>
                    <a:pt x="31616" y="12648"/>
                  </a:cubicBezTo>
                  <a:lnTo>
                    <a:pt x="32474" y="9697"/>
                  </a:lnTo>
                  <a:cubicBezTo>
                    <a:pt x="32599" y="9216"/>
                    <a:pt x="32327" y="8714"/>
                    <a:pt x="31846" y="8567"/>
                  </a:cubicBezTo>
                  <a:lnTo>
                    <a:pt x="2114" y="31"/>
                  </a:lnTo>
                  <a:cubicBezTo>
                    <a:pt x="2035" y="10"/>
                    <a:pt x="1955" y="0"/>
                    <a:pt x="1877" y="0"/>
                  </a:cubicBezTo>
                  <a:close/>
                </a:path>
              </a:pathLst>
            </a:custGeom>
            <a:solidFill>
              <a:srgbClr val="BFEFE5"/>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19"/>
            <p:cNvSpPr/>
            <p:nvPr/>
          </p:nvSpPr>
          <p:spPr>
            <a:xfrm>
              <a:off x="4399275" y="2851288"/>
              <a:ext cx="805050" cy="291850"/>
            </a:xfrm>
            <a:custGeom>
              <a:avLst/>
              <a:gdLst/>
              <a:ahLst/>
              <a:cxnLst/>
              <a:rect l="l" t="t" r="r" b="b"/>
              <a:pathLst>
                <a:path w="32202" h="11674" extrusionOk="0">
                  <a:moveTo>
                    <a:pt x="712" y="1"/>
                  </a:moveTo>
                  <a:lnTo>
                    <a:pt x="147" y="1989"/>
                  </a:lnTo>
                  <a:cubicBezTo>
                    <a:pt x="0" y="2470"/>
                    <a:pt x="272" y="2972"/>
                    <a:pt x="775" y="3118"/>
                  </a:cubicBezTo>
                  <a:lnTo>
                    <a:pt x="30507" y="11634"/>
                  </a:lnTo>
                  <a:cubicBezTo>
                    <a:pt x="30595" y="11661"/>
                    <a:pt x="30684" y="11674"/>
                    <a:pt x="30772" y="11674"/>
                  </a:cubicBezTo>
                  <a:cubicBezTo>
                    <a:pt x="31160" y="11674"/>
                    <a:pt x="31514" y="11420"/>
                    <a:pt x="31616" y="11028"/>
                  </a:cubicBezTo>
                  <a:lnTo>
                    <a:pt x="32202" y="9040"/>
                  </a:lnTo>
                  <a:lnTo>
                    <a:pt x="712" y="1"/>
                  </a:lnTo>
                  <a:close/>
                </a:path>
              </a:pathLst>
            </a:custGeom>
            <a:solidFill>
              <a:srgbClr val="BFEFE5"/>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19"/>
            <p:cNvSpPr/>
            <p:nvPr/>
          </p:nvSpPr>
          <p:spPr>
            <a:xfrm>
              <a:off x="4399800" y="2891563"/>
              <a:ext cx="793025" cy="251575"/>
            </a:xfrm>
            <a:custGeom>
              <a:avLst/>
              <a:gdLst/>
              <a:ahLst/>
              <a:cxnLst/>
              <a:rect l="l" t="t" r="r" b="b"/>
              <a:pathLst>
                <a:path w="31721" h="10063" extrusionOk="0">
                  <a:moveTo>
                    <a:pt x="251" y="1"/>
                  </a:moveTo>
                  <a:lnTo>
                    <a:pt x="126" y="378"/>
                  </a:lnTo>
                  <a:cubicBezTo>
                    <a:pt x="0" y="859"/>
                    <a:pt x="272" y="1361"/>
                    <a:pt x="754" y="1507"/>
                  </a:cubicBezTo>
                  <a:lnTo>
                    <a:pt x="30486" y="10023"/>
                  </a:lnTo>
                  <a:cubicBezTo>
                    <a:pt x="30574" y="10050"/>
                    <a:pt x="30663" y="10063"/>
                    <a:pt x="30751" y="10063"/>
                  </a:cubicBezTo>
                  <a:cubicBezTo>
                    <a:pt x="31139" y="10063"/>
                    <a:pt x="31493" y="9809"/>
                    <a:pt x="31595" y="9417"/>
                  </a:cubicBezTo>
                  <a:lnTo>
                    <a:pt x="31721" y="9040"/>
                  </a:lnTo>
                  <a:lnTo>
                    <a:pt x="251" y="1"/>
                  </a:lnTo>
                  <a:close/>
                </a:path>
              </a:pathLst>
            </a:custGeom>
            <a:solidFill>
              <a:srgbClr val="BFEFE5"/>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19"/>
            <p:cNvSpPr/>
            <p:nvPr/>
          </p:nvSpPr>
          <p:spPr>
            <a:xfrm>
              <a:off x="4444250" y="2812588"/>
              <a:ext cx="12600" cy="33500"/>
            </a:xfrm>
            <a:custGeom>
              <a:avLst/>
              <a:gdLst/>
              <a:ahLst/>
              <a:cxnLst/>
              <a:rect l="l" t="t" r="r" b="b"/>
              <a:pathLst>
                <a:path w="504" h="1340" extrusionOk="0">
                  <a:moveTo>
                    <a:pt x="378" y="0"/>
                  </a:moveTo>
                  <a:lnTo>
                    <a:pt x="1" y="1298"/>
                  </a:lnTo>
                  <a:lnTo>
                    <a:pt x="126" y="1340"/>
                  </a:lnTo>
                  <a:lnTo>
                    <a:pt x="503" y="42"/>
                  </a:lnTo>
                  <a:lnTo>
                    <a:pt x="378"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19"/>
            <p:cNvSpPr/>
            <p:nvPr/>
          </p:nvSpPr>
          <p:spPr>
            <a:xfrm>
              <a:off x="4459425" y="2815213"/>
              <a:ext cx="8400" cy="17275"/>
            </a:xfrm>
            <a:custGeom>
              <a:avLst/>
              <a:gdLst/>
              <a:ahLst/>
              <a:cxnLst/>
              <a:rect l="l" t="t" r="r" b="b"/>
              <a:pathLst>
                <a:path w="336" h="691" extrusionOk="0">
                  <a:moveTo>
                    <a:pt x="189" y="0"/>
                  </a:moveTo>
                  <a:lnTo>
                    <a:pt x="1" y="649"/>
                  </a:lnTo>
                  <a:lnTo>
                    <a:pt x="147" y="691"/>
                  </a:lnTo>
                  <a:lnTo>
                    <a:pt x="335"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19"/>
            <p:cNvSpPr/>
            <p:nvPr/>
          </p:nvSpPr>
          <p:spPr>
            <a:xfrm>
              <a:off x="4470950" y="2818863"/>
              <a:ext cx="7850" cy="16775"/>
            </a:xfrm>
            <a:custGeom>
              <a:avLst/>
              <a:gdLst/>
              <a:ahLst/>
              <a:cxnLst/>
              <a:rect l="l" t="t" r="r" b="b"/>
              <a:pathLst>
                <a:path w="314" h="671" extrusionOk="0">
                  <a:moveTo>
                    <a:pt x="188" y="1"/>
                  </a:moveTo>
                  <a:lnTo>
                    <a:pt x="0" y="649"/>
                  </a:lnTo>
                  <a:lnTo>
                    <a:pt x="126" y="670"/>
                  </a:lnTo>
                  <a:lnTo>
                    <a:pt x="314" y="21"/>
                  </a:lnTo>
                  <a:lnTo>
                    <a:pt x="18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19"/>
            <p:cNvSpPr/>
            <p:nvPr/>
          </p:nvSpPr>
          <p:spPr>
            <a:xfrm>
              <a:off x="4489775" y="282881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19"/>
            <p:cNvSpPr/>
            <p:nvPr/>
          </p:nvSpPr>
          <p:spPr>
            <a:xfrm>
              <a:off x="4506500" y="2837688"/>
              <a:ext cx="7875" cy="17300"/>
            </a:xfrm>
            <a:custGeom>
              <a:avLst/>
              <a:gdLst/>
              <a:ahLst/>
              <a:cxnLst/>
              <a:rect l="l" t="t" r="r" b="b"/>
              <a:pathLst>
                <a:path w="315" h="692" extrusionOk="0">
                  <a:moveTo>
                    <a:pt x="189" y="1"/>
                  </a:moveTo>
                  <a:lnTo>
                    <a:pt x="1" y="649"/>
                  </a:lnTo>
                  <a:lnTo>
                    <a:pt x="126" y="691"/>
                  </a:lnTo>
                  <a:lnTo>
                    <a:pt x="315"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19"/>
            <p:cNvSpPr/>
            <p:nvPr/>
          </p:nvSpPr>
          <p:spPr>
            <a:xfrm>
              <a:off x="4499700" y="2828288"/>
              <a:ext cx="12575" cy="33500"/>
            </a:xfrm>
            <a:custGeom>
              <a:avLst/>
              <a:gdLst/>
              <a:ahLst/>
              <a:cxnLst/>
              <a:rect l="l" t="t" r="r" b="b"/>
              <a:pathLst>
                <a:path w="503" h="1340" extrusionOk="0">
                  <a:moveTo>
                    <a:pt x="357" y="0"/>
                  </a:moveTo>
                  <a:lnTo>
                    <a:pt x="1" y="1297"/>
                  </a:lnTo>
                  <a:lnTo>
                    <a:pt x="126" y="1339"/>
                  </a:lnTo>
                  <a:lnTo>
                    <a:pt x="503" y="42"/>
                  </a:lnTo>
                  <a:lnTo>
                    <a:pt x="357"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19"/>
            <p:cNvSpPr/>
            <p:nvPr/>
          </p:nvSpPr>
          <p:spPr>
            <a:xfrm>
              <a:off x="4514875" y="2831413"/>
              <a:ext cx="8400" cy="17300"/>
            </a:xfrm>
            <a:custGeom>
              <a:avLst/>
              <a:gdLst/>
              <a:ahLst/>
              <a:cxnLst/>
              <a:rect l="l" t="t" r="r" b="b"/>
              <a:pathLst>
                <a:path w="336" h="692" extrusionOk="0">
                  <a:moveTo>
                    <a:pt x="189" y="1"/>
                  </a:moveTo>
                  <a:lnTo>
                    <a:pt x="1" y="649"/>
                  </a:lnTo>
                  <a:lnTo>
                    <a:pt x="147" y="691"/>
                  </a:lnTo>
                  <a:lnTo>
                    <a:pt x="335"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19"/>
            <p:cNvSpPr/>
            <p:nvPr/>
          </p:nvSpPr>
          <p:spPr>
            <a:xfrm>
              <a:off x="4503900" y="2830363"/>
              <a:ext cx="7875" cy="17300"/>
            </a:xfrm>
            <a:custGeom>
              <a:avLst/>
              <a:gdLst/>
              <a:ahLst/>
              <a:cxnLst/>
              <a:rect l="l" t="t" r="r" b="b"/>
              <a:pathLst>
                <a:path w="315" h="692" extrusionOk="0">
                  <a:moveTo>
                    <a:pt x="168" y="1"/>
                  </a:moveTo>
                  <a:lnTo>
                    <a:pt x="0" y="649"/>
                  </a:lnTo>
                  <a:lnTo>
                    <a:pt x="126" y="691"/>
                  </a:lnTo>
                  <a:lnTo>
                    <a:pt x="314" y="43"/>
                  </a:lnTo>
                  <a:lnTo>
                    <a:pt x="16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19"/>
            <p:cNvSpPr/>
            <p:nvPr/>
          </p:nvSpPr>
          <p:spPr>
            <a:xfrm>
              <a:off x="4536850" y="2837688"/>
              <a:ext cx="8400" cy="16775"/>
            </a:xfrm>
            <a:custGeom>
              <a:avLst/>
              <a:gdLst/>
              <a:ahLst/>
              <a:cxnLst/>
              <a:rect l="l" t="t" r="r" b="b"/>
              <a:pathLst>
                <a:path w="336" h="671" extrusionOk="0">
                  <a:moveTo>
                    <a:pt x="189" y="1"/>
                  </a:moveTo>
                  <a:lnTo>
                    <a:pt x="0" y="649"/>
                  </a:lnTo>
                  <a:lnTo>
                    <a:pt x="147" y="670"/>
                  </a:lnTo>
                  <a:lnTo>
                    <a:pt x="335" y="22"/>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19"/>
            <p:cNvSpPr/>
            <p:nvPr/>
          </p:nvSpPr>
          <p:spPr>
            <a:xfrm>
              <a:off x="4548350" y="2840838"/>
              <a:ext cx="7875" cy="17275"/>
            </a:xfrm>
            <a:custGeom>
              <a:avLst/>
              <a:gdLst/>
              <a:ahLst/>
              <a:cxnLst/>
              <a:rect l="l" t="t" r="r" b="b"/>
              <a:pathLst>
                <a:path w="315" h="691" extrusionOk="0">
                  <a:moveTo>
                    <a:pt x="189" y="0"/>
                  </a:moveTo>
                  <a:lnTo>
                    <a:pt x="1" y="649"/>
                  </a:lnTo>
                  <a:lnTo>
                    <a:pt x="126" y="691"/>
                  </a:lnTo>
                  <a:lnTo>
                    <a:pt x="315"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19"/>
            <p:cNvSpPr/>
            <p:nvPr/>
          </p:nvSpPr>
          <p:spPr>
            <a:xfrm>
              <a:off x="4554625" y="2843963"/>
              <a:ext cx="13100" cy="33500"/>
            </a:xfrm>
            <a:custGeom>
              <a:avLst/>
              <a:gdLst/>
              <a:ahLst/>
              <a:cxnLst/>
              <a:rect l="l" t="t" r="r" b="b"/>
              <a:pathLst>
                <a:path w="524" h="1340" extrusionOk="0">
                  <a:moveTo>
                    <a:pt x="377" y="1"/>
                  </a:moveTo>
                  <a:lnTo>
                    <a:pt x="1" y="1298"/>
                  </a:lnTo>
                  <a:lnTo>
                    <a:pt x="147" y="1340"/>
                  </a:lnTo>
                  <a:lnTo>
                    <a:pt x="524" y="43"/>
                  </a:lnTo>
                  <a:lnTo>
                    <a:pt x="377"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19"/>
            <p:cNvSpPr/>
            <p:nvPr/>
          </p:nvSpPr>
          <p:spPr>
            <a:xfrm>
              <a:off x="4570850" y="2847638"/>
              <a:ext cx="7875" cy="16750"/>
            </a:xfrm>
            <a:custGeom>
              <a:avLst/>
              <a:gdLst/>
              <a:ahLst/>
              <a:cxnLst/>
              <a:rect l="l" t="t" r="r" b="b"/>
              <a:pathLst>
                <a:path w="315" h="670" extrusionOk="0">
                  <a:moveTo>
                    <a:pt x="189" y="0"/>
                  </a:moveTo>
                  <a:lnTo>
                    <a:pt x="0" y="649"/>
                  </a:lnTo>
                  <a:lnTo>
                    <a:pt x="126" y="670"/>
                  </a:lnTo>
                  <a:lnTo>
                    <a:pt x="314" y="21"/>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19"/>
            <p:cNvSpPr/>
            <p:nvPr/>
          </p:nvSpPr>
          <p:spPr>
            <a:xfrm>
              <a:off x="4581300" y="2850238"/>
              <a:ext cx="8400" cy="17300"/>
            </a:xfrm>
            <a:custGeom>
              <a:avLst/>
              <a:gdLst/>
              <a:ahLst/>
              <a:cxnLst/>
              <a:rect l="l" t="t" r="r" b="b"/>
              <a:pathLst>
                <a:path w="336" h="692" extrusionOk="0">
                  <a:moveTo>
                    <a:pt x="189" y="1"/>
                  </a:moveTo>
                  <a:lnTo>
                    <a:pt x="1" y="650"/>
                  </a:lnTo>
                  <a:lnTo>
                    <a:pt x="147" y="691"/>
                  </a:lnTo>
                  <a:lnTo>
                    <a:pt x="336"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19"/>
            <p:cNvSpPr/>
            <p:nvPr/>
          </p:nvSpPr>
          <p:spPr>
            <a:xfrm>
              <a:off x="4600675" y="2860713"/>
              <a:ext cx="7850" cy="17275"/>
            </a:xfrm>
            <a:custGeom>
              <a:avLst/>
              <a:gdLst/>
              <a:ahLst/>
              <a:cxnLst/>
              <a:rect l="l" t="t" r="r" b="b"/>
              <a:pathLst>
                <a:path w="314" h="691" extrusionOk="0">
                  <a:moveTo>
                    <a:pt x="188" y="0"/>
                  </a:moveTo>
                  <a:lnTo>
                    <a:pt x="0" y="649"/>
                  </a:lnTo>
                  <a:lnTo>
                    <a:pt x="126" y="691"/>
                  </a:lnTo>
                  <a:lnTo>
                    <a:pt x="314" y="42"/>
                  </a:lnTo>
                  <a:lnTo>
                    <a:pt x="188"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19"/>
            <p:cNvSpPr/>
            <p:nvPr/>
          </p:nvSpPr>
          <p:spPr>
            <a:xfrm>
              <a:off x="4603800" y="2856538"/>
              <a:ext cx="7875" cy="17275"/>
            </a:xfrm>
            <a:custGeom>
              <a:avLst/>
              <a:gdLst/>
              <a:ahLst/>
              <a:cxnLst/>
              <a:rect l="l" t="t" r="r" b="b"/>
              <a:pathLst>
                <a:path w="315" h="691" extrusionOk="0">
                  <a:moveTo>
                    <a:pt x="189" y="0"/>
                  </a:moveTo>
                  <a:lnTo>
                    <a:pt x="1" y="649"/>
                  </a:lnTo>
                  <a:lnTo>
                    <a:pt x="126" y="690"/>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19"/>
            <p:cNvSpPr/>
            <p:nvPr/>
          </p:nvSpPr>
          <p:spPr>
            <a:xfrm>
              <a:off x="4610075" y="2859663"/>
              <a:ext cx="12575" cy="33500"/>
            </a:xfrm>
            <a:custGeom>
              <a:avLst/>
              <a:gdLst/>
              <a:ahLst/>
              <a:cxnLst/>
              <a:rect l="l" t="t" r="r" b="b"/>
              <a:pathLst>
                <a:path w="503" h="1340" extrusionOk="0">
                  <a:moveTo>
                    <a:pt x="377" y="1"/>
                  </a:moveTo>
                  <a:lnTo>
                    <a:pt x="1" y="1298"/>
                  </a:lnTo>
                  <a:lnTo>
                    <a:pt x="126" y="1340"/>
                  </a:lnTo>
                  <a:lnTo>
                    <a:pt x="503" y="42"/>
                  </a:lnTo>
                  <a:lnTo>
                    <a:pt x="377"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19"/>
            <p:cNvSpPr/>
            <p:nvPr/>
          </p:nvSpPr>
          <p:spPr>
            <a:xfrm>
              <a:off x="4625775" y="2863338"/>
              <a:ext cx="7875" cy="16750"/>
            </a:xfrm>
            <a:custGeom>
              <a:avLst/>
              <a:gdLst/>
              <a:ahLst/>
              <a:cxnLst/>
              <a:rect l="l" t="t" r="r" b="b"/>
              <a:pathLst>
                <a:path w="315" h="670" extrusionOk="0">
                  <a:moveTo>
                    <a:pt x="189" y="0"/>
                  </a:moveTo>
                  <a:lnTo>
                    <a:pt x="0" y="649"/>
                  </a:lnTo>
                  <a:lnTo>
                    <a:pt x="147" y="670"/>
                  </a:lnTo>
                  <a:lnTo>
                    <a:pt x="314" y="21"/>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19"/>
            <p:cNvSpPr/>
            <p:nvPr/>
          </p:nvSpPr>
          <p:spPr>
            <a:xfrm>
              <a:off x="4649300" y="2877963"/>
              <a:ext cx="8400" cy="17300"/>
            </a:xfrm>
            <a:custGeom>
              <a:avLst/>
              <a:gdLst/>
              <a:ahLst/>
              <a:cxnLst/>
              <a:rect l="l" t="t" r="r" b="b"/>
              <a:pathLst>
                <a:path w="336" h="692" extrusionOk="0">
                  <a:moveTo>
                    <a:pt x="189" y="1"/>
                  </a:moveTo>
                  <a:lnTo>
                    <a:pt x="1" y="650"/>
                  </a:lnTo>
                  <a:lnTo>
                    <a:pt x="147" y="691"/>
                  </a:lnTo>
                  <a:lnTo>
                    <a:pt x="336"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19"/>
            <p:cNvSpPr/>
            <p:nvPr/>
          </p:nvSpPr>
          <p:spPr>
            <a:xfrm>
              <a:off x="4647750" y="2869088"/>
              <a:ext cx="7875" cy="17275"/>
            </a:xfrm>
            <a:custGeom>
              <a:avLst/>
              <a:gdLst/>
              <a:ahLst/>
              <a:cxnLst/>
              <a:rect l="l" t="t" r="r" b="b"/>
              <a:pathLst>
                <a:path w="315" h="691" extrusionOk="0">
                  <a:moveTo>
                    <a:pt x="189" y="0"/>
                  </a:moveTo>
                  <a:lnTo>
                    <a:pt x="0" y="649"/>
                  </a:lnTo>
                  <a:lnTo>
                    <a:pt x="147"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19"/>
            <p:cNvSpPr/>
            <p:nvPr/>
          </p:nvSpPr>
          <p:spPr>
            <a:xfrm>
              <a:off x="4659250" y="2872738"/>
              <a:ext cx="7875" cy="17300"/>
            </a:xfrm>
            <a:custGeom>
              <a:avLst/>
              <a:gdLst/>
              <a:ahLst/>
              <a:cxnLst/>
              <a:rect l="l" t="t" r="r" b="b"/>
              <a:pathLst>
                <a:path w="315" h="692" extrusionOk="0">
                  <a:moveTo>
                    <a:pt x="189" y="1"/>
                  </a:moveTo>
                  <a:lnTo>
                    <a:pt x="1" y="649"/>
                  </a:lnTo>
                  <a:lnTo>
                    <a:pt x="126" y="691"/>
                  </a:lnTo>
                  <a:lnTo>
                    <a:pt x="314" y="42"/>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19"/>
            <p:cNvSpPr/>
            <p:nvPr/>
          </p:nvSpPr>
          <p:spPr>
            <a:xfrm>
              <a:off x="4679650" y="2888963"/>
              <a:ext cx="12575" cy="33500"/>
            </a:xfrm>
            <a:custGeom>
              <a:avLst/>
              <a:gdLst/>
              <a:ahLst/>
              <a:cxnLst/>
              <a:rect l="l" t="t" r="r" b="b"/>
              <a:pathLst>
                <a:path w="503" h="1340" extrusionOk="0">
                  <a:moveTo>
                    <a:pt x="377" y="0"/>
                  </a:moveTo>
                  <a:lnTo>
                    <a:pt x="1" y="1298"/>
                  </a:lnTo>
                  <a:lnTo>
                    <a:pt x="126" y="1339"/>
                  </a:lnTo>
                  <a:lnTo>
                    <a:pt x="503" y="42"/>
                  </a:lnTo>
                  <a:lnTo>
                    <a:pt x="377"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19"/>
            <p:cNvSpPr/>
            <p:nvPr/>
          </p:nvSpPr>
          <p:spPr>
            <a:xfrm>
              <a:off x="4681225" y="2879013"/>
              <a:ext cx="7875" cy="17300"/>
            </a:xfrm>
            <a:custGeom>
              <a:avLst/>
              <a:gdLst/>
              <a:ahLst/>
              <a:cxnLst/>
              <a:rect l="l" t="t" r="r" b="b"/>
              <a:pathLst>
                <a:path w="315" h="692" extrusionOk="0">
                  <a:moveTo>
                    <a:pt x="189" y="1"/>
                  </a:moveTo>
                  <a:lnTo>
                    <a:pt x="0" y="649"/>
                  </a:lnTo>
                  <a:lnTo>
                    <a:pt x="126" y="691"/>
                  </a:lnTo>
                  <a:lnTo>
                    <a:pt x="314"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19"/>
            <p:cNvSpPr/>
            <p:nvPr/>
          </p:nvSpPr>
          <p:spPr>
            <a:xfrm>
              <a:off x="4692200" y="2882163"/>
              <a:ext cx="8400" cy="17275"/>
            </a:xfrm>
            <a:custGeom>
              <a:avLst/>
              <a:gdLst/>
              <a:ahLst/>
              <a:cxnLst/>
              <a:rect l="l" t="t" r="r" b="b"/>
              <a:pathLst>
                <a:path w="336" h="691" extrusionOk="0">
                  <a:moveTo>
                    <a:pt x="189" y="0"/>
                  </a:moveTo>
                  <a:lnTo>
                    <a:pt x="1" y="649"/>
                  </a:lnTo>
                  <a:lnTo>
                    <a:pt x="147" y="691"/>
                  </a:lnTo>
                  <a:lnTo>
                    <a:pt x="335"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19"/>
            <p:cNvSpPr/>
            <p:nvPr/>
          </p:nvSpPr>
          <p:spPr>
            <a:xfrm>
              <a:off x="4703200" y="2885288"/>
              <a:ext cx="8375" cy="17300"/>
            </a:xfrm>
            <a:custGeom>
              <a:avLst/>
              <a:gdLst/>
              <a:ahLst/>
              <a:cxnLst/>
              <a:rect l="l" t="t" r="r" b="b"/>
              <a:pathLst>
                <a:path w="335" h="692" extrusionOk="0">
                  <a:moveTo>
                    <a:pt x="188" y="1"/>
                  </a:moveTo>
                  <a:lnTo>
                    <a:pt x="0" y="649"/>
                  </a:lnTo>
                  <a:lnTo>
                    <a:pt x="147" y="691"/>
                  </a:lnTo>
                  <a:lnTo>
                    <a:pt x="335" y="43"/>
                  </a:lnTo>
                  <a:lnTo>
                    <a:pt x="18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19"/>
            <p:cNvSpPr/>
            <p:nvPr/>
          </p:nvSpPr>
          <p:spPr>
            <a:xfrm>
              <a:off x="4729875" y="290256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19"/>
            <p:cNvSpPr/>
            <p:nvPr/>
          </p:nvSpPr>
          <p:spPr>
            <a:xfrm>
              <a:off x="4720975" y="2891563"/>
              <a:ext cx="12575" cy="33500"/>
            </a:xfrm>
            <a:custGeom>
              <a:avLst/>
              <a:gdLst/>
              <a:ahLst/>
              <a:cxnLst/>
              <a:rect l="l" t="t" r="r" b="b"/>
              <a:pathLst>
                <a:path w="503" h="1340" extrusionOk="0">
                  <a:moveTo>
                    <a:pt x="377" y="1"/>
                  </a:moveTo>
                  <a:lnTo>
                    <a:pt x="1" y="1298"/>
                  </a:lnTo>
                  <a:lnTo>
                    <a:pt x="126" y="1340"/>
                  </a:lnTo>
                  <a:lnTo>
                    <a:pt x="503" y="43"/>
                  </a:lnTo>
                  <a:lnTo>
                    <a:pt x="377"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19"/>
            <p:cNvSpPr/>
            <p:nvPr/>
          </p:nvSpPr>
          <p:spPr>
            <a:xfrm>
              <a:off x="4736675" y="289471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19"/>
            <p:cNvSpPr/>
            <p:nvPr/>
          </p:nvSpPr>
          <p:spPr>
            <a:xfrm>
              <a:off x="4747650" y="2897838"/>
              <a:ext cx="7875" cy="17300"/>
            </a:xfrm>
            <a:custGeom>
              <a:avLst/>
              <a:gdLst/>
              <a:ahLst/>
              <a:cxnLst/>
              <a:rect l="l" t="t" r="r" b="b"/>
              <a:pathLst>
                <a:path w="315" h="692" extrusionOk="0">
                  <a:moveTo>
                    <a:pt x="189" y="1"/>
                  </a:moveTo>
                  <a:lnTo>
                    <a:pt x="1" y="650"/>
                  </a:lnTo>
                  <a:lnTo>
                    <a:pt x="126" y="691"/>
                  </a:lnTo>
                  <a:lnTo>
                    <a:pt x="314"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19"/>
            <p:cNvSpPr/>
            <p:nvPr/>
          </p:nvSpPr>
          <p:spPr>
            <a:xfrm>
              <a:off x="4758650" y="2900988"/>
              <a:ext cx="8375" cy="17275"/>
            </a:xfrm>
            <a:custGeom>
              <a:avLst/>
              <a:gdLst/>
              <a:ahLst/>
              <a:cxnLst/>
              <a:rect l="l" t="t" r="r" b="b"/>
              <a:pathLst>
                <a:path w="335" h="691" extrusionOk="0">
                  <a:moveTo>
                    <a:pt x="188" y="1"/>
                  </a:moveTo>
                  <a:lnTo>
                    <a:pt x="0" y="649"/>
                  </a:lnTo>
                  <a:lnTo>
                    <a:pt x="146" y="691"/>
                  </a:lnTo>
                  <a:lnTo>
                    <a:pt x="335" y="42"/>
                  </a:lnTo>
                  <a:lnTo>
                    <a:pt x="18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19"/>
            <p:cNvSpPr/>
            <p:nvPr/>
          </p:nvSpPr>
          <p:spPr>
            <a:xfrm>
              <a:off x="4769625" y="2904138"/>
              <a:ext cx="7875" cy="17275"/>
            </a:xfrm>
            <a:custGeom>
              <a:avLst/>
              <a:gdLst/>
              <a:ahLst/>
              <a:cxnLst/>
              <a:rect l="l" t="t" r="r" b="b"/>
              <a:pathLst>
                <a:path w="315" h="691" extrusionOk="0">
                  <a:moveTo>
                    <a:pt x="189" y="0"/>
                  </a:moveTo>
                  <a:lnTo>
                    <a:pt x="0" y="649"/>
                  </a:lnTo>
                  <a:lnTo>
                    <a:pt x="147"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19"/>
            <p:cNvSpPr/>
            <p:nvPr/>
          </p:nvSpPr>
          <p:spPr>
            <a:xfrm>
              <a:off x="4776425" y="2907788"/>
              <a:ext cx="12575" cy="32975"/>
            </a:xfrm>
            <a:custGeom>
              <a:avLst/>
              <a:gdLst/>
              <a:ahLst/>
              <a:cxnLst/>
              <a:rect l="l" t="t" r="r" b="b"/>
              <a:pathLst>
                <a:path w="503" h="1319" extrusionOk="0">
                  <a:moveTo>
                    <a:pt x="377" y="1"/>
                  </a:moveTo>
                  <a:lnTo>
                    <a:pt x="0" y="1298"/>
                  </a:lnTo>
                  <a:lnTo>
                    <a:pt x="126" y="1319"/>
                  </a:lnTo>
                  <a:lnTo>
                    <a:pt x="503" y="21"/>
                  </a:lnTo>
                  <a:lnTo>
                    <a:pt x="377"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19"/>
            <p:cNvSpPr/>
            <p:nvPr/>
          </p:nvSpPr>
          <p:spPr>
            <a:xfrm>
              <a:off x="4791600" y="2910413"/>
              <a:ext cx="8375" cy="17275"/>
            </a:xfrm>
            <a:custGeom>
              <a:avLst/>
              <a:gdLst/>
              <a:ahLst/>
              <a:cxnLst/>
              <a:rect l="l" t="t" r="r" b="b"/>
              <a:pathLst>
                <a:path w="335" h="691" extrusionOk="0">
                  <a:moveTo>
                    <a:pt x="189" y="0"/>
                  </a:moveTo>
                  <a:lnTo>
                    <a:pt x="0" y="649"/>
                  </a:lnTo>
                  <a:lnTo>
                    <a:pt x="147" y="691"/>
                  </a:lnTo>
                  <a:lnTo>
                    <a:pt x="335"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19"/>
            <p:cNvSpPr/>
            <p:nvPr/>
          </p:nvSpPr>
          <p:spPr>
            <a:xfrm>
              <a:off x="4803100" y="2913538"/>
              <a:ext cx="7875" cy="17300"/>
            </a:xfrm>
            <a:custGeom>
              <a:avLst/>
              <a:gdLst/>
              <a:ahLst/>
              <a:cxnLst/>
              <a:rect l="l" t="t" r="r" b="b"/>
              <a:pathLst>
                <a:path w="315" h="692" extrusionOk="0">
                  <a:moveTo>
                    <a:pt x="168" y="1"/>
                  </a:moveTo>
                  <a:lnTo>
                    <a:pt x="1" y="649"/>
                  </a:lnTo>
                  <a:lnTo>
                    <a:pt x="126" y="691"/>
                  </a:lnTo>
                  <a:lnTo>
                    <a:pt x="314" y="43"/>
                  </a:lnTo>
                  <a:lnTo>
                    <a:pt x="16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19"/>
            <p:cNvSpPr/>
            <p:nvPr/>
          </p:nvSpPr>
          <p:spPr>
            <a:xfrm>
              <a:off x="4814075" y="2917213"/>
              <a:ext cx="7875" cy="17275"/>
            </a:xfrm>
            <a:custGeom>
              <a:avLst/>
              <a:gdLst/>
              <a:ahLst/>
              <a:cxnLst/>
              <a:rect l="l" t="t" r="r" b="b"/>
              <a:pathLst>
                <a:path w="315" h="691" extrusionOk="0">
                  <a:moveTo>
                    <a:pt x="189" y="0"/>
                  </a:moveTo>
                  <a:lnTo>
                    <a:pt x="1" y="649"/>
                  </a:lnTo>
                  <a:lnTo>
                    <a:pt x="126" y="691"/>
                  </a:lnTo>
                  <a:lnTo>
                    <a:pt x="315" y="21"/>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19"/>
            <p:cNvSpPr/>
            <p:nvPr/>
          </p:nvSpPr>
          <p:spPr>
            <a:xfrm>
              <a:off x="4825075" y="2919813"/>
              <a:ext cx="7875" cy="17300"/>
            </a:xfrm>
            <a:custGeom>
              <a:avLst/>
              <a:gdLst/>
              <a:ahLst/>
              <a:cxnLst/>
              <a:rect l="l" t="t" r="r" b="b"/>
              <a:pathLst>
                <a:path w="315" h="692" extrusionOk="0">
                  <a:moveTo>
                    <a:pt x="189" y="1"/>
                  </a:moveTo>
                  <a:lnTo>
                    <a:pt x="0" y="649"/>
                  </a:lnTo>
                  <a:lnTo>
                    <a:pt x="126" y="691"/>
                  </a:lnTo>
                  <a:lnTo>
                    <a:pt x="314"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19"/>
            <p:cNvSpPr/>
            <p:nvPr/>
          </p:nvSpPr>
          <p:spPr>
            <a:xfrm>
              <a:off x="4831875" y="2923488"/>
              <a:ext cx="12575" cy="33500"/>
            </a:xfrm>
            <a:custGeom>
              <a:avLst/>
              <a:gdLst/>
              <a:ahLst/>
              <a:cxnLst/>
              <a:rect l="l" t="t" r="r" b="b"/>
              <a:pathLst>
                <a:path w="503" h="1340" extrusionOk="0">
                  <a:moveTo>
                    <a:pt x="356" y="0"/>
                  </a:moveTo>
                  <a:lnTo>
                    <a:pt x="0" y="1297"/>
                  </a:lnTo>
                  <a:lnTo>
                    <a:pt x="126" y="1339"/>
                  </a:lnTo>
                  <a:lnTo>
                    <a:pt x="502" y="42"/>
                  </a:lnTo>
                  <a:lnTo>
                    <a:pt x="356"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19"/>
            <p:cNvSpPr/>
            <p:nvPr/>
          </p:nvSpPr>
          <p:spPr>
            <a:xfrm>
              <a:off x="4847050" y="2926613"/>
              <a:ext cx="8375" cy="17300"/>
            </a:xfrm>
            <a:custGeom>
              <a:avLst/>
              <a:gdLst/>
              <a:ahLst/>
              <a:cxnLst/>
              <a:rect l="l" t="t" r="r" b="b"/>
              <a:pathLst>
                <a:path w="335" h="692" extrusionOk="0">
                  <a:moveTo>
                    <a:pt x="188" y="1"/>
                  </a:moveTo>
                  <a:lnTo>
                    <a:pt x="0" y="649"/>
                  </a:lnTo>
                  <a:lnTo>
                    <a:pt x="147" y="691"/>
                  </a:lnTo>
                  <a:lnTo>
                    <a:pt x="335" y="43"/>
                  </a:lnTo>
                  <a:lnTo>
                    <a:pt x="18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19"/>
            <p:cNvSpPr/>
            <p:nvPr/>
          </p:nvSpPr>
          <p:spPr>
            <a:xfrm>
              <a:off x="4858550" y="292976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19"/>
            <p:cNvSpPr/>
            <p:nvPr/>
          </p:nvSpPr>
          <p:spPr>
            <a:xfrm>
              <a:off x="4844950" y="2928713"/>
              <a:ext cx="7875" cy="17275"/>
            </a:xfrm>
            <a:custGeom>
              <a:avLst/>
              <a:gdLst/>
              <a:ahLst/>
              <a:cxnLst/>
              <a:rect l="l" t="t" r="r" b="b"/>
              <a:pathLst>
                <a:path w="315" h="691" extrusionOk="0">
                  <a:moveTo>
                    <a:pt x="189" y="0"/>
                  </a:moveTo>
                  <a:lnTo>
                    <a:pt x="0" y="649"/>
                  </a:lnTo>
                  <a:lnTo>
                    <a:pt x="147"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19"/>
            <p:cNvSpPr/>
            <p:nvPr/>
          </p:nvSpPr>
          <p:spPr>
            <a:xfrm>
              <a:off x="4880525" y="2936038"/>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19"/>
            <p:cNvSpPr/>
            <p:nvPr/>
          </p:nvSpPr>
          <p:spPr>
            <a:xfrm>
              <a:off x="4886800" y="2939163"/>
              <a:ext cx="12575" cy="33525"/>
            </a:xfrm>
            <a:custGeom>
              <a:avLst/>
              <a:gdLst/>
              <a:ahLst/>
              <a:cxnLst/>
              <a:rect l="l" t="t" r="r" b="b"/>
              <a:pathLst>
                <a:path w="503" h="1341" extrusionOk="0">
                  <a:moveTo>
                    <a:pt x="377" y="1"/>
                  </a:moveTo>
                  <a:lnTo>
                    <a:pt x="0" y="1298"/>
                  </a:lnTo>
                  <a:lnTo>
                    <a:pt x="126" y="1340"/>
                  </a:lnTo>
                  <a:lnTo>
                    <a:pt x="502" y="43"/>
                  </a:lnTo>
                  <a:lnTo>
                    <a:pt x="377"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19"/>
            <p:cNvSpPr/>
            <p:nvPr/>
          </p:nvSpPr>
          <p:spPr>
            <a:xfrm>
              <a:off x="4902500" y="2942838"/>
              <a:ext cx="8375" cy="16750"/>
            </a:xfrm>
            <a:custGeom>
              <a:avLst/>
              <a:gdLst/>
              <a:ahLst/>
              <a:cxnLst/>
              <a:rect l="l" t="t" r="r" b="b"/>
              <a:pathLst>
                <a:path w="335" h="670" extrusionOk="0">
                  <a:moveTo>
                    <a:pt x="188" y="0"/>
                  </a:moveTo>
                  <a:lnTo>
                    <a:pt x="0" y="649"/>
                  </a:lnTo>
                  <a:lnTo>
                    <a:pt x="146" y="670"/>
                  </a:lnTo>
                  <a:lnTo>
                    <a:pt x="335" y="21"/>
                  </a:lnTo>
                  <a:lnTo>
                    <a:pt x="188"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19"/>
            <p:cNvSpPr/>
            <p:nvPr/>
          </p:nvSpPr>
          <p:spPr>
            <a:xfrm>
              <a:off x="4929700" y="2960088"/>
              <a:ext cx="8375" cy="17300"/>
            </a:xfrm>
            <a:custGeom>
              <a:avLst/>
              <a:gdLst/>
              <a:ahLst/>
              <a:cxnLst/>
              <a:rect l="l" t="t" r="r" b="b"/>
              <a:pathLst>
                <a:path w="335" h="692" extrusionOk="0">
                  <a:moveTo>
                    <a:pt x="188" y="1"/>
                  </a:moveTo>
                  <a:lnTo>
                    <a:pt x="0" y="650"/>
                  </a:lnTo>
                  <a:lnTo>
                    <a:pt x="146" y="691"/>
                  </a:lnTo>
                  <a:lnTo>
                    <a:pt x="335" y="43"/>
                  </a:lnTo>
                  <a:lnTo>
                    <a:pt x="18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19"/>
            <p:cNvSpPr/>
            <p:nvPr/>
          </p:nvSpPr>
          <p:spPr>
            <a:xfrm>
              <a:off x="4924975" y="2949113"/>
              <a:ext cx="7875" cy="17275"/>
            </a:xfrm>
            <a:custGeom>
              <a:avLst/>
              <a:gdLst/>
              <a:ahLst/>
              <a:cxnLst/>
              <a:rect l="l" t="t" r="r" b="b"/>
              <a:pathLst>
                <a:path w="315" h="691" extrusionOk="0">
                  <a:moveTo>
                    <a:pt x="189" y="0"/>
                  </a:moveTo>
                  <a:lnTo>
                    <a:pt x="1" y="649"/>
                  </a:lnTo>
                  <a:lnTo>
                    <a:pt x="126" y="691"/>
                  </a:lnTo>
                  <a:lnTo>
                    <a:pt x="315" y="21"/>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19"/>
            <p:cNvSpPr/>
            <p:nvPr/>
          </p:nvSpPr>
          <p:spPr>
            <a:xfrm>
              <a:off x="4935975" y="2952263"/>
              <a:ext cx="7850" cy="16750"/>
            </a:xfrm>
            <a:custGeom>
              <a:avLst/>
              <a:gdLst/>
              <a:ahLst/>
              <a:cxnLst/>
              <a:rect l="l" t="t" r="r" b="b"/>
              <a:pathLst>
                <a:path w="314" h="670" extrusionOk="0">
                  <a:moveTo>
                    <a:pt x="188" y="0"/>
                  </a:moveTo>
                  <a:lnTo>
                    <a:pt x="0" y="649"/>
                  </a:lnTo>
                  <a:lnTo>
                    <a:pt x="126" y="670"/>
                  </a:lnTo>
                  <a:lnTo>
                    <a:pt x="314" y="21"/>
                  </a:lnTo>
                  <a:lnTo>
                    <a:pt x="188"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19"/>
            <p:cNvSpPr/>
            <p:nvPr/>
          </p:nvSpPr>
          <p:spPr>
            <a:xfrm>
              <a:off x="4942775" y="2955388"/>
              <a:ext cx="12575" cy="33500"/>
            </a:xfrm>
            <a:custGeom>
              <a:avLst/>
              <a:gdLst/>
              <a:ahLst/>
              <a:cxnLst/>
              <a:rect l="l" t="t" r="r" b="b"/>
              <a:pathLst>
                <a:path w="503" h="1340" extrusionOk="0">
                  <a:moveTo>
                    <a:pt x="356" y="1"/>
                  </a:moveTo>
                  <a:lnTo>
                    <a:pt x="0" y="1298"/>
                  </a:lnTo>
                  <a:lnTo>
                    <a:pt x="126" y="1340"/>
                  </a:lnTo>
                  <a:lnTo>
                    <a:pt x="502" y="42"/>
                  </a:lnTo>
                  <a:lnTo>
                    <a:pt x="356"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19"/>
            <p:cNvSpPr/>
            <p:nvPr/>
          </p:nvSpPr>
          <p:spPr>
            <a:xfrm>
              <a:off x="4957925" y="2958538"/>
              <a:ext cx="8400" cy="17275"/>
            </a:xfrm>
            <a:custGeom>
              <a:avLst/>
              <a:gdLst/>
              <a:ahLst/>
              <a:cxnLst/>
              <a:rect l="l" t="t" r="r" b="b"/>
              <a:pathLst>
                <a:path w="336" h="691" extrusionOk="0">
                  <a:moveTo>
                    <a:pt x="189" y="0"/>
                  </a:moveTo>
                  <a:lnTo>
                    <a:pt x="1" y="649"/>
                  </a:lnTo>
                  <a:lnTo>
                    <a:pt x="147" y="691"/>
                  </a:lnTo>
                  <a:lnTo>
                    <a:pt x="336"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19"/>
            <p:cNvSpPr/>
            <p:nvPr/>
          </p:nvSpPr>
          <p:spPr>
            <a:xfrm>
              <a:off x="4968925" y="2961138"/>
              <a:ext cx="7875" cy="17300"/>
            </a:xfrm>
            <a:custGeom>
              <a:avLst/>
              <a:gdLst/>
              <a:ahLst/>
              <a:cxnLst/>
              <a:rect l="l" t="t" r="r" b="b"/>
              <a:pathLst>
                <a:path w="315" h="692" extrusionOk="0">
                  <a:moveTo>
                    <a:pt x="189" y="1"/>
                  </a:moveTo>
                  <a:lnTo>
                    <a:pt x="0" y="649"/>
                  </a:lnTo>
                  <a:lnTo>
                    <a:pt x="126" y="691"/>
                  </a:lnTo>
                  <a:lnTo>
                    <a:pt x="314"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19"/>
            <p:cNvSpPr/>
            <p:nvPr/>
          </p:nvSpPr>
          <p:spPr>
            <a:xfrm>
              <a:off x="4980425" y="2964813"/>
              <a:ext cx="7875" cy="17275"/>
            </a:xfrm>
            <a:custGeom>
              <a:avLst/>
              <a:gdLst/>
              <a:ahLst/>
              <a:cxnLst/>
              <a:rect l="l" t="t" r="r" b="b"/>
              <a:pathLst>
                <a:path w="315" h="691" extrusionOk="0">
                  <a:moveTo>
                    <a:pt x="189" y="0"/>
                  </a:moveTo>
                  <a:lnTo>
                    <a:pt x="1" y="649"/>
                  </a:lnTo>
                  <a:lnTo>
                    <a:pt x="126"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19"/>
            <p:cNvSpPr/>
            <p:nvPr/>
          </p:nvSpPr>
          <p:spPr>
            <a:xfrm>
              <a:off x="4991425" y="2967938"/>
              <a:ext cx="7850" cy="17300"/>
            </a:xfrm>
            <a:custGeom>
              <a:avLst/>
              <a:gdLst/>
              <a:ahLst/>
              <a:cxnLst/>
              <a:rect l="l" t="t" r="r" b="b"/>
              <a:pathLst>
                <a:path w="314" h="692" extrusionOk="0">
                  <a:moveTo>
                    <a:pt x="188" y="1"/>
                  </a:moveTo>
                  <a:lnTo>
                    <a:pt x="0" y="649"/>
                  </a:lnTo>
                  <a:lnTo>
                    <a:pt x="126" y="691"/>
                  </a:lnTo>
                  <a:lnTo>
                    <a:pt x="314" y="43"/>
                  </a:lnTo>
                  <a:lnTo>
                    <a:pt x="18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19"/>
            <p:cNvSpPr/>
            <p:nvPr/>
          </p:nvSpPr>
          <p:spPr>
            <a:xfrm>
              <a:off x="4997700" y="2971088"/>
              <a:ext cx="12575" cy="33500"/>
            </a:xfrm>
            <a:custGeom>
              <a:avLst/>
              <a:gdLst/>
              <a:ahLst/>
              <a:cxnLst/>
              <a:rect l="l" t="t" r="r" b="b"/>
              <a:pathLst>
                <a:path w="503" h="1340" extrusionOk="0">
                  <a:moveTo>
                    <a:pt x="377" y="0"/>
                  </a:moveTo>
                  <a:lnTo>
                    <a:pt x="0" y="1298"/>
                  </a:lnTo>
                  <a:lnTo>
                    <a:pt x="147" y="1339"/>
                  </a:lnTo>
                  <a:lnTo>
                    <a:pt x="502" y="42"/>
                  </a:lnTo>
                  <a:lnTo>
                    <a:pt x="377"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19"/>
            <p:cNvSpPr/>
            <p:nvPr/>
          </p:nvSpPr>
          <p:spPr>
            <a:xfrm>
              <a:off x="5013375" y="2974213"/>
              <a:ext cx="7875" cy="17300"/>
            </a:xfrm>
            <a:custGeom>
              <a:avLst/>
              <a:gdLst/>
              <a:ahLst/>
              <a:cxnLst/>
              <a:rect l="l" t="t" r="r" b="b"/>
              <a:pathLst>
                <a:path w="315" h="692" extrusionOk="0">
                  <a:moveTo>
                    <a:pt x="189" y="1"/>
                  </a:moveTo>
                  <a:lnTo>
                    <a:pt x="1" y="649"/>
                  </a:lnTo>
                  <a:lnTo>
                    <a:pt x="126" y="691"/>
                  </a:lnTo>
                  <a:lnTo>
                    <a:pt x="315"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19"/>
            <p:cNvSpPr/>
            <p:nvPr/>
          </p:nvSpPr>
          <p:spPr>
            <a:xfrm>
              <a:off x="5024375" y="297736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19"/>
            <p:cNvSpPr/>
            <p:nvPr/>
          </p:nvSpPr>
          <p:spPr>
            <a:xfrm>
              <a:off x="5035875" y="2981013"/>
              <a:ext cx="7875" cy="17300"/>
            </a:xfrm>
            <a:custGeom>
              <a:avLst/>
              <a:gdLst/>
              <a:ahLst/>
              <a:cxnLst/>
              <a:rect l="l" t="t" r="r" b="b"/>
              <a:pathLst>
                <a:path w="315" h="692" extrusionOk="0">
                  <a:moveTo>
                    <a:pt x="189" y="1"/>
                  </a:moveTo>
                  <a:lnTo>
                    <a:pt x="1" y="649"/>
                  </a:lnTo>
                  <a:lnTo>
                    <a:pt x="126" y="691"/>
                  </a:lnTo>
                  <a:lnTo>
                    <a:pt x="314"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19"/>
            <p:cNvSpPr/>
            <p:nvPr/>
          </p:nvSpPr>
          <p:spPr>
            <a:xfrm>
              <a:off x="5046850" y="2983638"/>
              <a:ext cx="7875" cy="17275"/>
            </a:xfrm>
            <a:custGeom>
              <a:avLst/>
              <a:gdLst/>
              <a:ahLst/>
              <a:cxnLst/>
              <a:rect l="l" t="t" r="r" b="b"/>
              <a:pathLst>
                <a:path w="315" h="691" extrusionOk="0">
                  <a:moveTo>
                    <a:pt x="189" y="0"/>
                  </a:moveTo>
                  <a:lnTo>
                    <a:pt x="1" y="649"/>
                  </a:lnTo>
                  <a:lnTo>
                    <a:pt x="126" y="691"/>
                  </a:lnTo>
                  <a:lnTo>
                    <a:pt x="315"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19"/>
            <p:cNvSpPr/>
            <p:nvPr/>
          </p:nvSpPr>
          <p:spPr>
            <a:xfrm>
              <a:off x="5052625" y="2986763"/>
              <a:ext cx="13100" cy="33525"/>
            </a:xfrm>
            <a:custGeom>
              <a:avLst/>
              <a:gdLst/>
              <a:ahLst/>
              <a:cxnLst/>
              <a:rect l="l" t="t" r="r" b="b"/>
              <a:pathLst>
                <a:path w="524" h="1341" extrusionOk="0">
                  <a:moveTo>
                    <a:pt x="377" y="1"/>
                  </a:moveTo>
                  <a:lnTo>
                    <a:pt x="0" y="1298"/>
                  </a:lnTo>
                  <a:lnTo>
                    <a:pt x="147" y="1340"/>
                  </a:lnTo>
                  <a:lnTo>
                    <a:pt x="523" y="43"/>
                  </a:lnTo>
                  <a:lnTo>
                    <a:pt x="377"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19"/>
            <p:cNvSpPr/>
            <p:nvPr/>
          </p:nvSpPr>
          <p:spPr>
            <a:xfrm>
              <a:off x="5068825" y="2990438"/>
              <a:ext cx="8400" cy="17275"/>
            </a:xfrm>
            <a:custGeom>
              <a:avLst/>
              <a:gdLst/>
              <a:ahLst/>
              <a:cxnLst/>
              <a:rect l="l" t="t" r="r" b="b"/>
              <a:pathLst>
                <a:path w="336" h="691" extrusionOk="0">
                  <a:moveTo>
                    <a:pt x="189" y="0"/>
                  </a:moveTo>
                  <a:lnTo>
                    <a:pt x="1" y="649"/>
                  </a:lnTo>
                  <a:lnTo>
                    <a:pt x="147" y="691"/>
                  </a:lnTo>
                  <a:lnTo>
                    <a:pt x="335"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19"/>
            <p:cNvSpPr/>
            <p:nvPr/>
          </p:nvSpPr>
          <p:spPr>
            <a:xfrm>
              <a:off x="5079825" y="2993563"/>
              <a:ext cx="7850" cy="16775"/>
            </a:xfrm>
            <a:custGeom>
              <a:avLst/>
              <a:gdLst/>
              <a:ahLst/>
              <a:cxnLst/>
              <a:rect l="l" t="t" r="r" b="b"/>
              <a:pathLst>
                <a:path w="314" h="671" extrusionOk="0">
                  <a:moveTo>
                    <a:pt x="188" y="1"/>
                  </a:moveTo>
                  <a:lnTo>
                    <a:pt x="0" y="650"/>
                  </a:lnTo>
                  <a:lnTo>
                    <a:pt x="126" y="671"/>
                  </a:lnTo>
                  <a:lnTo>
                    <a:pt x="314" y="22"/>
                  </a:lnTo>
                  <a:lnTo>
                    <a:pt x="18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19"/>
            <p:cNvSpPr/>
            <p:nvPr/>
          </p:nvSpPr>
          <p:spPr>
            <a:xfrm>
              <a:off x="5090800" y="2996188"/>
              <a:ext cx="7875" cy="17300"/>
            </a:xfrm>
            <a:custGeom>
              <a:avLst/>
              <a:gdLst/>
              <a:ahLst/>
              <a:cxnLst/>
              <a:rect l="l" t="t" r="r" b="b"/>
              <a:pathLst>
                <a:path w="315" h="692" extrusionOk="0">
                  <a:moveTo>
                    <a:pt x="189" y="1"/>
                  </a:moveTo>
                  <a:lnTo>
                    <a:pt x="1" y="649"/>
                  </a:lnTo>
                  <a:lnTo>
                    <a:pt x="126" y="691"/>
                  </a:lnTo>
                  <a:lnTo>
                    <a:pt x="314" y="42"/>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19"/>
            <p:cNvSpPr/>
            <p:nvPr/>
          </p:nvSpPr>
          <p:spPr>
            <a:xfrm>
              <a:off x="5102300" y="2999863"/>
              <a:ext cx="7875" cy="17275"/>
            </a:xfrm>
            <a:custGeom>
              <a:avLst/>
              <a:gdLst/>
              <a:ahLst/>
              <a:cxnLst/>
              <a:rect l="l" t="t" r="r" b="b"/>
              <a:pathLst>
                <a:path w="315" h="691" extrusionOk="0">
                  <a:moveTo>
                    <a:pt x="168" y="0"/>
                  </a:moveTo>
                  <a:lnTo>
                    <a:pt x="1" y="649"/>
                  </a:lnTo>
                  <a:lnTo>
                    <a:pt x="126" y="691"/>
                  </a:lnTo>
                  <a:lnTo>
                    <a:pt x="315" y="42"/>
                  </a:lnTo>
                  <a:lnTo>
                    <a:pt x="168"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19"/>
            <p:cNvSpPr/>
            <p:nvPr/>
          </p:nvSpPr>
          <p:spPr>
            <a:xfrm>
              <a:off x="5108575" y="3002988"/>
              <a:ext cx="12600" cy="32975"/>
            </a:xfrm>
            <a:custGeom>
              <a:avLst/>
              <a:gdLst/>
              <a:ahLst/>
              <a:cxnLst/>
              <a:rect l="l" t="t" r="r" b="b"/>
              <a:pathLst>
                <a:path w="504" h="1319" extrusionOk="0">
                  <a:moveTo>
                    <a:pt x="378" y="1"/>
                  </a:moveTo>
                  <a:lnTo>
                    <a:pt x="1" y="1298"/>
                  </a:lnTo>
                  <a:lnTo>
                    <a:pt x="126" y="1319"/>
                  </a:lnTo>
                  <a:lnTo>
                    <a:pt x="503" y="22"/>
                  </a:lnTo>
                  <a:lnTo>
                    <a:pt x="37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19"/>
            <p:cNvSpPr/>
            <p:nvPr/>
          </p:nvSpPr>
          <p:spPr>
            <a:xfrm>
              <a:off x="5123750" y="3005613"/>
              <a:ext cx="8400" cy="17275"/>
            </a:xfrm>
            <a:custGeom>
              <a:avLst/>
              <a:gdLst/>
              <a:ahLst/>
              <a:cxnLst/>
              <a:rect l="l" t="t" r="r" b="b"/>
              <a:pathLst>
                <a:path w="336" h="691" extrusionOk="0">
                  <a:moveTo>
                    <a:pt x="189" y="0"/>
                  </a:moveTo>
                  <a:lnTo>
                    <a:pt x="1" y="649"/>
                  </a:lnTo>
                  <a:lnTo>
                    <a:pt x="147" y="691"/>
                  </a:lnTo>
                  <a:lnTo>
                    <a:pt x="335"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19"/>
            <p:cNvSpPr/>
            <p:nvPr/>
          </p:nvSpPr>
          <p:spPr>
            <a:xfrm>
              <a:off x="5135275" y="3009263"/>
              <a:ext cx="7850" cy="17300"/>
            </a:xfrm>
            <a:custGeom>
              <a:avLst/>
              <a:gdLst/>
              <a:ahLst/>
              <a:cxnLst/>
              <a:rect l="l" t="t" r="r" b="b"/>
              <a:pathLst>
                <a:path w="314" h="692" extrusionOk="0">
                  <a:moveTo>
                    <a:pt x="188" y="1"/>
                  </a:moveTo>
                  <a:lnTo>
                    <a:pt x="0" y="649"/>
                  </a:lnTo>
                  <a:lnTo>
                    <a:pt x="126" y="691"/>
                  </a:lnTo>
                  <a:lnTo>
                    <a:pt x="314" y="43"/>
                  </a:lnTo>
                  <a:lnTo>
                    <a:pt x="18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19"/>
            <p:cNvSpPr/>
            <p:nvPr/>
          </p:nvSpPr>
          <p:spPr>
            <a:xfrm>
              <a:off x="5146250" y="301241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19"/>
            <p:cNvSpPr/>
            <p:nvPr/>
          </p:nvSpPr>
          <p:spPr>
            <a:xfrm>
              <a:off x="5157225" y="3015538"/>
              <a:ext cx="7875" cy="16775"/>
            </a:xfrm>
            <a:custGeom>
              <a:avLst/>
              <a:gdLst/>
              <a:ahLst/>
              <a:cxnLst/>
              <a:rect l="l" t="t" r="r" b="b"/>
              <a:pathLst>
                <a:path w="315" h="671" extrusionOk="0">
                  <a:moveTo>
                    <a:pt x="189" y="1"/>
                  </a:moveTo>
                  <a:lnTo>
                    <a:pt x="1" y="649"/>
                  </a:lnTo>
                  <a:lnTo>
                    <a:pt x="126" y="670"/>
                  </a:lnTo>
                  <a:lnTo>
                    <a:pt x="315" y="22"/>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19"/>
            <p:cNvSpPr/>
            <p:nvPr/>
          </p:nvSpPr>
          <p:spPr>
            <a:xfrm>
              <a:off x="5164025" y="3018688"/>
              <a:ext cx="12575" cy="33500"/>
            </a:xfrm>
            <a:custGeom>
              <a:avLst/>
              <a:gdLst/>
              <a:ahLst/>
              <a:cxnLst/>
              <a:rect l="l" t="t" r="r" b="b"/>
              <a:pathLst>
                <a:path w="503" h="1340" extrusionOk="0">
                  <a:moveTo>
                    <a:pt x="377" y="0"/>
                  </a:moveTo>
                  <a:lnTo>
                    <a:pt x="1" y="1319"/>
                  </a:lnTo>
                  <a:lnTo>
                    <a:pt x="126" y="1339"/>
                  </a:lnTo>
                  <a:lnTo>
                    <a:pt x="503" y="42"/>
                  </a:lnTo>
                  <a:lnTo>
                    <a:pt x="377"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19"/>
            <p:cNvSpPr/>
            <p:nvPr/>
          </p:nvSpPr>
          <p:spPr>
            <a:xfrm>
              <a:off x="5179200" y="3021813"/>
              <a:ext cx="8400" cy="17300"/>
            </a:xfrm>
            <a:custGeom>
              <a:avLst/>
              <a:gdLst/>
              <a:ahLst/>
              <a:cxnLst/>
              <a:rect l="l" t="t" r="r" b="b"/>
              <a:pathLst>
                <a:path w="336" h="692" extrusionOk="0">
                  <a:moveTo>
                    <a:pt x="189" y="1"/>
                  </a:moveTo>
                  <a:lnTo>
                    <a:pt x="1" y="650"/>
                  </a:lnTo>
                  <a:lnTo>
                    <a:pt x="147" y="691"/>
                  </a:lnTo>
                  <a:lnTo>
                    <a:pt x="335"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19"/>
            <p:cNvSpPr/>
            <p:nvPr/>
          </p:nvSpPr>
          <p:spPr>
            <a:xfrm>
              <a:off x="5190700" y="3024963"/>
              <a:ext cx="7875" cy="17275"/>
            </a:xfrm>
            <a:custGeom>
              <a:avLst/>
              <a:gdLst/>
              <a:ahLst/>
              <a:cxnLst/>
              <a:rect l="l" t="t" r="r" b="b"/>
              <a:pathLst>
                <a:path w="315" h="691" extrusionOk="0">
                  <a:moveTo>
                    <a:pt x="189" y="0"/>
                  </a:moveTo>
                  <a:lnTo>
                    <a:pt x="1" y="649"/>
                  </a:lnTo>
                  <a:lnTo>
                    <a:pt x="126" y="691"/>
                  </a:lnTo>
                  <a:lnTo>
                    <a:pt x="315"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19"/>
            <p:cNvSpPr/>
            <p:nvPr/>
          </p:nvSpPr>
          <p:spPr>
            <a:xfrm>
              <a:off x="4514875" y="2959563"/>
              <a:ext cx="613600" cy="522600"/>
            </a:xfrm>
            <a:custGeom>
              <a:avLst/>
              <a:gdLst/>
              <a:ahLst/>
              <a:cxnLst/>
              <a:rect l="l" t="t" r="r" b="b"/>
              <a:pathLst>
                <a:path w="24544" h="20904" extrusionOk="0">
                  <a:moveTo>
                    <a:pt x="16237" y="4709"/>
                  </a:moveTo>
                  <a:lnTo>
                    <a:pt x="5629" y="15338"/>
                  </a:lnTo>
                  <a:lnTo>
                    <a:pt x="3746" y="7826"/>
                  </a:lnTo>
                  <a:lnTo>
                    <a:pt x="16237" y="4709"/>
                  </a:lnTo>
                  <a:close/>
                  <a:moveTo>
                    <a:pt x="24544" y="1"/>
                  </a:moveTo>
                  <a:lnTo>
                    <a:pt x="1" y="6153"/>
                  </a:lnTo>
                  <a:lnTo>
                    <a:pt x="3683" y="20904"/>
                  </a:lnTo>
                  <a:lnTo>
                    <a:pt x="24544" y="1"/>
                  </a:lnTo>
                  <a:close/>
                </a:path>
              </a:pathLst>
            </a:custGeom>
            <a:solidFill>
              <a:srgbClr val="BFEFE5"/>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19"/>
            <p:cNvSpPr/>
            <p:nvPr/>
          </p:nvSpPr>
          <p:spPr>
            <a:xfrm>
              <a:off x="4592300" y="2960088"/>
              <a:ext cx="536175" cy="522075"/>
            </a:xfrm>
            <a:custGeom>
              <a:avLst/>
              <a:gdLst/>
              <a:ahLst/>
              <a:cxnLst/>
              <a:rect l="l" t="t" r="r" b="b"/>
              <a:pathLst>
                <a:path w="21447" h="20883" extrusionOk="0">
                  <a:moveTo>
                    <a:pt x="21447" y="1"/>
                  </a:moveTo>
                  <a:lnTo>
                    <a:pt x="17534" y="963"/>
                  </a:lnTo>
                  <a:lnTo>
                    <a:pt x="0" y="18518"/>
                  </a:lnTo>
                  <a:lnTo>
                    <a:pt x="586" y="20883"/>
                  </a:lnTo>
                  <a:lnTo>
                    <a:pt x="21447" y="1"/>
                  </a:lnTo>
                  <a:close/>
                </a:path>
              </a:pathLst>
            </a:custGeom>
            <a:solidFill>
              <a:srgbClr val="BFEFE5"/>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19"/>
            <p:cNvSpPr/>
            <p:nvPr/>
          </p:nvSpPr>
          <p:spPr>
            <a:xfrm>
              <a:off x="4600150" y="2960088"/>
              <a:ext cx="528325" cy="522075"/>
            </a:xfrm>
            <a:custGeom>
              <a:avLst/>
              <a:gdLst/>
              <a:ahLst/>
              <a:cxnLst/>
              <a:rect l="l" t="t" r="r" b="b"/>
              <a:pathLst>
                <a:path w="21133" h="20883" extrusionOk="0">
                  <a:moveTo>
                    <a:pt x="21133" y="1"/>
                  </a:moveTo>
                  <a:lnTo>
                    <a:pt x="19375" y="440"/>
                  </a:lnTo>
                  <a:lnTo>
                    <a:pt x="0" y="19795"/>
                  </a:lnTo>
                  <a:lnTo>
                    <a:pt x="272" y="20883"/>
                  </a:lnTo>
                  <a:lnTo>
                    <a:pt x="21133" y="1"/>
                  </a:lnTo>
                  <a:close/>
                </a:path>
              </a:pathLst>
            </a:custGeom>
            <a:solidFill>
              <a:srgbClr val="BFEFE5"/>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19"/>
            <p:cNvSpPr/>
            <p:nvPr/>
          </p:nvSpPr>
          <p:spPr>
            <a:xfrm>
              <a:off x="4531100" y="3108663"/>
              <a:ext cx="8375" cy="24075"/>
            </a:xfrm>
            <a:custGeom>
              <a:avLst/>
              <a:gdLst/>
              <a:ahLst/>
              <a:cxnLst/>
              <a:rect l="l" t="t" r="r" b="b"/>
              <a:pathLst>
                <a:path w="335" h="963" extrusionOk="0">
                  <a:moveTo>
                    <a:pt x="105" y="0"/>
                  </a:moveTo>
                  <a:lnTo>
                    <a:pt x="0" y="21"/>
                  </a:lnTo>
                  <a:lnTo>
                    <a:pt x="230" y="963"/>
                  </a:lnTo>
                  <a:lnTo>
                    <a:pt x="335" y="942"/>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19"/>
            <p:cNvSpPr/>
            <p:nvPr/>
          </p:nvSpPr>
          <p:spPr>
            <a:xfrm>
              <a:off x="4541550" y="3106038"/>
              <a:ext cx="5775" cy="12050"/>
            </a:xfrm>
            <a:custGeom>
              <a:avLst/>
              <a:gdLst/>
              <a:ahLst/>
              <a:cxnLst/>
              <a:rect l="l" t="t" r="r" b="b"/>
              <a:pathLst>
                <a:path w="231" h="482" extrusionOk="0">
                  <a:moveTo>
                    <a:pt x="126" y="1"/>
                  </a:moveTo>
                  <a:lnTo>
                    <a:pt x="1" y="21"/>
                  </a:lnTo>
                  <a:lnTo>
                    <a:pt x="126" y="482"/>
                  </a:lnTo>
                  <a:lnTo>
                    <a:pt x="231"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19"/>
            <p:cNvSpPr/>
            <p:nvPr/>
          </p:nvSpPr>
          <p:spPr>
            <a:xfrm>
              <a:off x="4551500" y="3103413"/>
              <a:ext cx="5775" cy="12600"/>
            </a:xfrm>
            <a:custGeom>
              <a:avLst/>
              <a:gdLst/>
              <a:ahLst/>
              <a:cxnLst/>
              <a:rect l="l" t="t" r="r" b="b"/>
              <a:pathLst>
                <a:path w="231" h="504" extrusionOk="0">
                  <a:moveTo>
                    <a:pt x="126" y="1"/>
                  </a:moveTo>
                  <a:lnTo>
                    <a:pt x="0" y="22"/>
                  </a:lnTo>
                  <a:lnTo>
                    <a:pt x="126" y="503"/>
                  </a:lnTo>
                  <a:lnTo>
                    <a:pt x="230"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19"/>
            <p:cNvSpPr/>
            <p:nvPr/>
          </p:nvSpPr>
          <p:spPr>
            <a:xfrm>
              <a:off x="4561425" y="3100813"/>
              <a:ext cx="5775" cy="12575"/>
            </a:xfrm>
            <a:custGeom>
              <a:avLst/>
              <a:gdLst/>
              <a:ahLst/>
              <a:cxnLst/>
              <a:rect l="l" t="t" r="r" b="b"/>
              <a:pathLst>
                <a:path w="231" h="503" extrusionOk="0">
                  <a:moveTo>
                    <a:pt x="126" y="0"/>
                  </a:moveTo>
                  <a:lnTo>
                    <a:pt x="1" y="21"/>
                  </a:lnTo>
                  <a:lnTo>
                    <a:pt x="126" y="503"/>
                  </a:lnTo>
                  <a:lnTo>
                    <a:pt x="231" y="46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19"/>
            <p:cNvSpPr/>
            <p:nvPr/>
          </p:nvSpPr>
          <p:spPr>
            <a:xfrm>
              <a:off x="4571375" y="3098188"/>
              <a:ext cx="5775" cy="12575"/>
            </a:xfrm>
            <a:custGeom>
              <a:avLst/>
              <a:gdLst/>
              <a:ahLst/>
              <a:cxnLst/>
              <a:rect l="l" t="t" r="r" b="b"/>
              <a:pathLst>
                <a:path w="231" h="503" extrusionOk="0">
                  <a:moveTo>
                    <a:pt x="126" y="1"/>
                  </a:moveTo>
                  <a:lnTo>
                    <a:pt x="0" y="22"/>
                  </a:lnTo>
                  <a:lnTo>
                    <a:pt x="126" y="503"/>
                  </a:lnTo>
                  <a:lnTo>
                    <a:pt x="231"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19"/>
            <p:cNvSpPr/>
            <p:nvPr/>
          </p:nvSpPr>
          <p:spPr>
            <a:xfrm>
              <a:off x="4581825" y="3095588"/>
              <a:ext cx="8925" cy="24075"/>
            </a:xfrm>
            <a:custGeom>
              <a:avLst/>
              <a:gdLst/>
              <a:ahLst/>
              <a:cxnLst/>
              <a:rect l="l" t="t" r="r" b="b"/>
              <a:pathLst>
                <a:path w="357" h="963" extrusionOk="0">
                  <a:moveTo>
                    <a:pt x="126" y="0"/>
                  </a:moveTo>
                  <a:lnTo>
                    <a:pt x="1" y="21"/>
                  </a:lnTo>
                  <a:lnTo>
                    <a:pt x="252" y="963"/>
                  </a:lnTo>
                  <a:lnTo>
                    <a:pt x="357" y="942"/>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19"/>
            <p:cNvSpPr/>
            <p:nvPr/>
          </p:nvSpPr>
          <p:spPr>
            <a:xfrm>
              <a:off x="4592825" y="3092963"/>
              <a:ext cx="5775" cy="12575"/>
            </a:xfrm>
            <a:custGeom>
              <a:avLst/>
              <a:gdLst/>
              <a:ahLst/>
              <a:cxnLst/>
              <a:rect l="l" t="t" r="r" b="b"/>
              <a:pathLst>
                <a:path w="231" h="503" extrusionOk="0">
                  <a:moveTo>
                    <a:pt x="105" y="0"/>
                  </a:moveTo>
                  <a:lnTo>
                    <a:pt x="0" y="21"/>
                  </a:lnTo>
                  <a:lnTo>
                    <a:pt x="105" y="503"/>
                  </a:lnTo>
                  <a:lnTo>
                    <a:pt x="230" y="461"/>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19"/>
            <p:cNvSpPr/>
            <p:nvPr/>
          </p:nvSpPr>
          <p:spPr>
            <a:xfrm>
              <a:off x="4602750" y="3090863"/>
              <a:ext cx="5775" cy="12075"/>
            </a:xfrm>
            <a:custGeom>
              <a:avLst/>
              <a:gdLst/>
              <a:ahLst/>
              <a:cxnLst/>
              <a:rect l="l" t="t" r="r" b="b"/>
              <a:pathLst>
                <a:path w="231" h="483" extrusionOk="0">
                  <a:moveTo>
                    <a:pt x="105" y="1"/>
                  </a:moveTo>
                  <a:lnTo>
                    <a:pt x="1" y="22"/>
                  </a:lnTo>
                  <a:lnTo>
                    <a:pt x="105" y="482"/>
                  </a:lnTo>
                  <a:lnTo>
                    <a:pt x="231" y="461"/>
                  </a:lnTo>
                  <a:lnTo>
                    <a:pt x="105"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19"/>
            <p:cNvSpPr/>
            <p:nvPr/>
          </p:nvSpPr>
          <p:spPr>
            <a:xfrm>
              <a:off x="4612700" y="3087738"/>
              <a:ext cx="5775" cy="12575"/>
            </a:xfrm>
            <a:custGeom>
              <a:avLst/>
              <a:gdLst/>
              <a:ahLst/>
              <a:cxnLst/>
              <a:rect l="l" t="t" r="r" b="b"/>
              <a:pathLst>
                <a:path w="231" h="503" extrusionOk="0">
                  <a:moveTo>
                    <a:pt x="105" y="0"/>
                  </a:moveTo>
                  <a:lnTo>
                    <a:pt x="0" y="42"/>
                  </a:lnTo>
                  <a:lnTo>
                    <a:pt x="105" y="502"/>
                  </a:lnTo>
                  <a:lnTo>
                    <a:pt x="230" y="481"/>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19"/>
            <p:cNvSpPr/>
            <p:nvPr/>
          </p:nvSpPr>
          <p:spPr>
            <a:xfrm>
              <a:off x="4622100" y="3085638"/>
              <a:ext cx="6325" cy="12575"/>
            </a:xfrm>
            <a:custGeom>
              <a:avLst/>
              <a:gdLst/>
              <a:ahLst/>
              <a:cxnLst/>
              <a:rect l="l" t="t" r="r" b="b"/>
              <a:pathLst>
                <a:path w="253" h="503" extrusionOk="0">
                  <a:moveTo>
                    <a:pt x="126" y="1"/>
                  </a:moveTo>
                  <a:lnTo>
                    <a:pt x="1" y="21"/>
                  </a:lnTo>
                  <a:lnTo>
                    <a:pt x="126" y="503"/>
                  </a:lnTo>
                  <a:lnTo>
                    <a:pt x="252" y="482"/>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19"/>
            <p:cNvSpPr/>
            <p:nvPr/>
          </p:nvSpPr>
          <p:spPr>
            <a:xfrm>
              <a:off x="4633100" y="3083013"/>
              <a:ext cx="8925" cy="24625"/>
            </a:xfrm>
            <a:custGeom>
              <a:avLst/>
              <a:gdLst/>
              <a:ahLst/>
              <a:cxnLst/>
              <a:rect l="l" t="t" r="r" b="b"/>
              <a:pathLst>
                <a:path w="357" h="985" extrusionOk="0">
                  <a:moveTo>
                    <a:pt x="105" y="1"/>
                  </a:moveTo>
                  <a:lnTo>
                    <a:pt x="0" y="43"/>
                  </a:lnTo>
                  <a:lnTo>
                    <a:pt x="231" y="984"/>
                  </a:lnTo>
                  <a:lnTo>
                    <a:pt x="356" y="942"/>
                  </a:lnTo>
                  <a:lnTo>
                    <a:pt x="105"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19"/>
            <p:cNvSpPr/>
            <p:nvPr/>
          </p:nvSpPr>
          <p:spPr>
            <a:xfrm>
              <a:off x="4643550" y="3079888"/>
              <a:ext cx="6300" cy="12575"/>
            </a:xfrm>
            <a:custGeom>
              <a:avLst/>
              <a:gdLst/>
              <a:ahLst/>
              <a:cxnLst/>
              <a:rect l="l" t="t" r="r" b="b"/>
              <a:pathLst>
                <a:path w="252" h="503" extrusionOk="0">
                  <a:moveTo>
                    <a:pt x="126" y="0"/>
                  </a:moveTo>
                  <a:lnTo>
                    <a:pt x="1" y="42"/>
                  </a:lnTo>
                  <a:lnTo>
                    <a:pt x="126" y="503"/>
                  </a:lnTo>
                  <a:lnTo>
                    <a:pt x="252" y="482"/>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19"/>
            <p:cNvSpPr/>
            <p:nvPr/>
          </p:nvSpPr>
          <p:spPr>
            <a:xfrm>
              <a:off x="4653500" y="3078313"/>
              <a:ext cx="5775" cy="12050"/>
            </a:xfrm>
            <a:custGeom>
              <a:avLst/>
              <a:gdLst/>
              <a:ahLst/>
              <a:cxnLst/>
              <a:rect l="l" t="t" r="r" b="b"/>
              <a:pathLst>
                <a:path w="231" h="482" extrusionOk="0">
                  <a:moveTo>
                    <a:pt x="126" y="1"/>
                  </a:moveTo>
                  <a:lnTo>
                    <a:pt x="0" y="22"/>
                  </a:lnTo>
                  <a:lnTo>
                    <a:pt x="126" y="482"/>
                  </a:lnTo>
                  <a:lnTo>
                    <a:pt x="231"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19"/>
            <p:cNvSpPr/>
            <p:nvPr/>
          </p:nvSpPr>
          <p:spPr>
            <a:xfrm>
              <a:off x="4663425" y="3075713"/>
              <a:ext cx="5800" cy="12050"/>
            </a:xfrm>
            <a:custGeom>
              <a:avLst/>
              <a:gdLst/>
              <a:ahLst/>
              <a:cxnLst/>
              <a:rect l="l" t="t" r="r" b="b"/>
              <a:pathLst>
                <a:path w="232" h="482" extrusionOk="0">
                  <a:moveTo>
                    <a:pt x="126" y="0"/>
                  </a:moveTo>
                  <a:lnTo>
                    <a:pt x="1" y="21"/>
                  </a:lnTo>
                  <a:lnTo>
                    <a:pt x="126" y="481"/>
                  </a:lnTo>
                  <a:lnTo>
                    <a:pt x="231" y="460"/>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19"/>
            <p:cNvSpPr/>
            <p:nvPr/>
          </p:nvSpPr>
          <p:spPr>
            <a:xfrm>
              <a:off x="4673375" y="3073088"/>
              <a:ext cx="5775" cy="12050"/>
            </a:xfrm>
            <a:custGeom>
              <a:avLst/>
              <a:gdLst/>
              <a:ahLst/>
              <a:cxnLst/>
              <a:rect l="l" t="t" r="r" b="b"/>
              <a:pathLst>
                <a:path w="231" h="482" extrusionOk="0">
                  <a:moveTo>
                    <a:pt x="126" y="0"/>
                  </a:moveTo>
                  <a:lnTo>
                    <a:pt x="0" y="21"/>
                  </a:lnTo>
                  <a:lnTo>
                    <a:pt x="126" y="482"/>
                  </a:lnTo>
                  <a:lnTo>
                    <a:pt x="231" y="46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19"/>
            <p:cNvSpPr/>
            <p:nvPr/>
          </p:nvSpPr>
          <p:spPr>
            <a:xfrm>
              <a:off x="4684350" y="3069938"/>
              <a:ext cx="8400" cy="24100"/>
            </a:xfrm>
            <a:custGeom>
              <a:avLst/>
              <a:gdLst/>
              <a:ahLst/>
              <a:cxnLst/>
              <a:rect l="l" t="t" r="r" b="b"/>
              <a:pathLst>
                <a:path w="336" h="964" extrusionOk="0">
                  <a:moveTo>
                    <a:pt x="105" y="1"/>
                  </a:moveTo>
                  <a:lnTo>
                    <a:pt x="1" y="22"/>
                  </a:lnTo>
                  <a:lnTo>
                    <a:pt x="231" y="963"/>
                  </a:lnTo>
                  <a:lnTo>
                    <a:pt x="336" y="942"/>
                  </a:lnTo>
                  <a:lnTo>
                    <a:pt x="105"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19"/>
            <p:cNvSpPr/>
            <p:nvPr/>
          </p:nvSpPr>
          <p:spPr>
            <a:xfrm>
              <a:off x="4694825" y="3067338"/>
              <a:ext cx="5775" cy="12575"/>
            </a:xfrm>
            <a:custGeom>
              <a:avLst/>
              <a:gdLst/>
              <a:ahLst/>
              <a:cxnLst/>
              <a:rect l="l" t="t" r="r" b="b"/>
              <a:pathLst>
                <a:path w="231" h="503" extrusionOk="0">
                  <a:moveTo>
                    <a:pt x="126" y="0"/>
                  </a:moveTo>
                  <a:lnTo>
                    <a:pt x="0" y="21"/>
                  </a:lnTo>
                  <a:lnTo>
                    <a:pt x="126" y="502"/>
                  </a:lnTo>
                  <a:lnTo>
                    <a:pt x="230" y="46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19"/>
            <p:cNvSpPr/>
            <p:nvPr/>
          </p:nvSpPr>
          <p:spPr>
            <a:xfrm>
              <a:off x="4704750" y="3065238"/>
              <a:ext cx="5800" cy="12575"/>
            </a:xfrm>
            <a:custGeom>
              <a:avLst/>
              <a:gdLst/>
              <a:ahLst/>
              <a:cxnLst/>
              <a:rect l="l" t="t" r="r" b="b"/>
              <a:pathLst>
                <a:path w="232" h="503" extrusionOk="0">
                  <a:moveTo>
                    <a:pt x="126" y="1"/>
                  </a:moveTo>
                  <a:lnTo>
                    <a:pt x="1" y="21"/>
                  </a:lnTo>
                  <a:lnTo>
                    <a:pt x="126" y="503"/>
                  </a:lnTo>
                  <a:lnTo>
                    <a:pt x="231"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19"/>
            <p:cNvSpPr/>
            <p:nvPr/>
          </p:nvSpPr>
          <p:spPr>
            <a:xfrm>
              <a:off x="4714700" y="3062613"/>
              <a:ext cx="5775" cy="12600"/>
            </a:xfrm>
            <a:custGeom>
              <a:avLst/>
              <a:gdLst/>
              <a:ahLst/>
              <a:cxnLst/>
              <a:rect l="l" t="t" r="r" b="b"/>
              <a:pathLst>
                <a:path w="231" h="504" extrusionOk="0">
                  <a:moveTo>
                    <a:pt x="105" y="1"/>
                  </a:moveTo>
                  <a:lnTo>
                    <a:pt x="0" y="22"/>
                  </a:lnTo>
                  <a:lnTo>
                    <a:pt x="105" y="503"/>
                  </a:lnTo>
                  <a:lnTo>
                    <a:pt x="231" y="461"/>
                  </a:lnTo>
                  <a:lnTo>
                    <a:pt x="105"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19"/>
            <p:cNvSpPr/>
            <p:nvPr/>
          </p:nvSpPr>
          <p:spPr>
            <a:xfrm>
              <a:off x="4724625" y="3060013"/>
              <a:ext cx="5800" cy="12575"/>
            </a:xfrm>
            <a:custGeom>
              <a:avLst/>
              <a:gdLst/>
              <a:ahLst/>
              <a:cxnLst/>
              <a:rect l="l" t="t" r="r" b="b"/>
              <a:pathLst>
                <a:path w="232" h="503" extrusionOk="0">
                  <a:moveTo>
                    <a:pt x="106" y="0"/>
                  </a:moveTo>
                  <a:lnTo>
                    <a:pt x="1" y="21"/>
                  </a:lnTo>
                  <a:lnTo>
                    <a:pt x="106" y="502"/>
                  </a:lnTo>
                  <a:lnTo>
                    <a:pt x="231" y="461"/>
                  </a:lnTo>
                  <a:lnTo>
                    <a:pt x="10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19"/>
            <p:cNvSpPr/>
            <p:nvPr/>
          </p:nvSpPr>
          <p:spPr>
            <a:xfrm>
              <a:off x="4735100" y="3057388"/>
              <a:ext cx="8925" cy="24100"/>
            </a:xfrm>
            <a:custGeom>
              <a:avLst/>
              <a:gdLst/>
              <a:ahLst/>
              <a:cxnLst/>
              <a:rect l="l" t="t" r="r" b="b"/>
              <a:pathLst>
                <a:path w="357" h="964" extrusionOk="0">
                  <a:moveTo>
                    <a:pt x="126" y="1"/>
                  </a:moveTo>
                  <a:lnTo>
                    <a:pt x="0" y="22"/>
                  </a:lnTo>
                  <a:lnTo>
                    <a:pt x="231" y="963"/>
                  </a:lnTo>
                  <a:lnTo>
                    <a:pt x="356" y="942"/>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19"/>
            <p:cNvSpPr/>
            <p:nvPr/>
          </p:nvSpPr>
          <p:spPr>
            <a:xfrm>
              <a:off x="4746075" y="3054788"/>
              <a:ext cx="5775" cy="12575"/>
            </a:xfrm>
            <a:custGeom>
              <a:avLst/>
              <a:gdLst/>
              <a:ahLst/>
              <a:cxnLst/>
              <a:rect l="l" t="t" r="r" b="b"/>
              <a:pathLst>
                <a:path w="231" h="503" extrusionOk="0">
                  <a:moveTo>
                    <a:pt x="105" y="0"/>
                  </a:moveTo>
                  <a:lnTo>
                    <a:pt x="1" y="21"/>
                  </a:lnTo>
                  <a:lnTo>
                    <a:pt x="105" y="502"/>
                  </a:lnTo>
                  <a:lnTo>
                    <a:pt x="231" y="460"/>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19"/>
            <p:cNvSpPr/>
            <p:nvPr/>
          </p:nvSpPr>
          <p:spPr>
            <a:xfrm>
              <a:off x="4755500" y="3052688"/>
              <a:ext cx="6300" cy="12050"/>
            </a:xfrm>
            <a:custGeom>
              <a:avLst/>
              <a:gdLst/>
              <a:ahLst/>
              <a:cxnLst/>
              <a:rect l="l" t="t" r="r" b="b"/>
              <a:pathLst>
                <a:path w="252" h="482" extrusionOk="0">
                  <a:moveTo>
                    <a:pt x="126" y="0"/>
                  </a:moveTo>
                  <a:lnTo>
                    <a:pt x="0" y="21"/>
                  </a:lnTo>
                  <a:lnTo>
                    <a:pt x="126" y="482"/>
                  </a:lnTo>
                  <a:lnTo>
                    <a:pt x="252" y="46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19"/>
            <p:cNvSpPr/>
            <p:nvPr/>
          </p:nvSpPr>
          <p:spPr>
            <a:xfrm>
              <a:off x="4765450" y="3050063"/>
              <a:ext cx="6300" cy="12575"/>
            </a:xfrm>
            <a:custGeom>
              <a:avLst/>
              <a:gdLst/>
              <a:ahLst/>
              <a:cxnLst/>
              <a:rect l="l" t="t" r="r" b="b"/>
              <a:pathLst>
                <a:path w="252" h="503" extrusionOk="0">
                  <a:moveTo>
                    <a:pt x="126" y="1"/>
                  </a:moveTo>
                  <a:lnTo>
                    <a:pt x="0" y="43"/>
                  </a:lnTo>
                  <a:lnTo>
                    <a:pt x="126" y="503"/>
                  </a:lnTo>
                  <a:lnTo>
                    <a:pt x="251" y="482"/>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19"/>
            <p:cNvSpPr/>
            <p:nvPr/>
          </p:nvSpPr>
          <p:spPr>
            <a:xfrm>
              <a:off x="4775900" y="3046938"/>
              <a:ext cx="5775" cy="12575"/>
            </a:xfrm>
            <a:custGeom>
              <a:avLst/>
              <a:gdLst/>
              <a:ahLst/>
              <a:cxnLst/>
              <a:rect l="l" t="t" r="r" b="b"/>
              <a:pathLst>
                <a:path w="231" h="503" extrusionOk="0">
                  <a:moveTo>
                    <a:pt x="105" y="0"/>
                  </a:moveTo>
                  <a:lnTo>
                    <a:pt x="0" y="42"/>
                  </a:lnTo>
                  <a:lnTo>
                    <a:pt x="105" y="502"/>
                  </a:lnTo>
                  <a:lnTo>
                    <a:pt x="231" y="481"/>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19"/>
            <p:cNvSpPr/>
            <p:nvPr/>
          </p:nvSpPr>
          <p:spPr>
            <a:xfrm>
              <a:off x="4786350" y="3044313"/>
              <a:ext cx="8925" cy="24100"/>
            </a:xfrm>
            <a:custGeom>
              <a:avLst/>
              <a:gdLst/>
              <a:ahLst/>
              <a:cxnLst/>
              <a:rect l="l" t="t" r="r" b="b"/>
              <a:pathLst>
                <a:path w="357" h="964" extrusionOk="0">
                  <a:moveTo>
                    <a:pt x="127" y="1"/>
                  </a:moveTo>
                  <a:lnTo>
                    <a:pt x="1" y="22"/>
                  </a:lnTo>
                  <a:lnTo>
                    <a:pt x="231" y="963"/>
                  </a:lnTo>
                  <a:lnTo>
                    <a:pt x="357" y="942"/>
                  </a:lnTo>
                  <a:lnTo>
                    <a:pt x="127"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19"/>
            <p:cNvSpPr/>
            <p:nvPr/>
          </p:nvSpPr>
          <p:spPr>
            <a:xfrm>
              <a:off x="4796825" y="3041688"/>
              <a:ext cx="6300" cy="12600"/>
            </a:xfrm>
            <a:custGeom>
              <a:avLst/>
              <a:gdLst/>
              <a:ahLst/>
              <a:cxnLst/>
              <a:rect l="l" t="t" r="r" b="b"/>
              <a:pathLst>
                <a:path w="252" h="504" extrusionOk="0">
                  <a:moveTo>
                    <a:pt x="126" y="1"/>
                  </a:moveTo>
                  <a:lnTo>
                    <a:pt x="0" y="22"/>
                  </a:lnTo>
                  <a:lnTo>
                    <a:pt x="126" y="503"/>
                  </a:lnTo>
                  <a:lnTo>
                    <a:pt x="252"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19"/>
            <p:cNvSpPr/>
            <p:nvPr/>
          </p:nvSpPr>
          <p:spPr>
            <a:xfrm>
              <a:off x="4806750" y="3039613"/>
              <a:ext cx="5800" cy="12575"/>
            </a:xfrm>
            <a:custGeom>
              <a:avLst/>
              <a:gdLst/>
              <a:ahLst/>
              <a:cxnLst/>
              <a:rect l="l" t="t" r="r" b="b"/>
              <a:pathLst>
                <a:path w="232" h="503" extrusionOk="0">
                  <a:moveTo>
                    <a:pt x="127" y="0"/>
                  </a:moveTo>
                  <a:lnTo>
                    <a:pt x="1" y="21"/>
                  </a:lnTo>
                  <a:lnTo>
                    <a:pt x="127" y="502"/>
                  </a:lnTo>
                  <a:lnTo>
                    <a:pt x="231" y="461"/>
                  </a:lnTo>
                  <a:lnTo>
                    <a:pt x="127"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19"/>
            <p:cNvSpPr/>
            <p:nvPr/>
          </p:nvSpPr>
          <p:spPr>
            <a:xfrm>
              <a:off x="4816700" y="3036988"/>
              <a:ext cx="5775" cy="12575"/>
            </a:xfrm>
            <a:custGeom>
              <a:avLst/>
              <a:gdLst/>
              <a:ahLst/>
              <a:cxnLst/>
              <a:rect l="l" t="t" r="r" b="b"/>
              <a:pathLst>
                <a:path w="231" h="503" extrusionOk="0">
                  <a:moveTo>
                    <a:pt x="126" y="1"/>
                  </a:moveTo>
                  <a:lnTo>
                    <a:pt x="1" y="43"/>
                  </a:lnTo>
                  <a:lnTo>
                    <a:pt x="126" y="503"/>
                  </a:lnTo>
                  <a:lnTo>
                    <a:pt x="231" y="482"/>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19"/>
            <p:cNvSpPr/>
            <p:nvPr/>
          </p:nvSpPr>
          <p:spPr>
            <a:xfrm>
              <a:off x="4826650" y="3034388"/>
              <a:ext cx="5775" cy="12575"/>
            </a:xfrm>
            <a:custGeom>
              <a:avLst/>
              <a:gdLst/>
              <a:ahLst/>
              <a:cxnLst/>
              <a:rect l="l" t="t" r="r" b="b"/>
              <a:pathLst>
                <a:path w="231" h="503" extrusionOk="0">
                  <a:moveTo>
                    <a:pt x="126" y="0"/>
                  </a:moveTo>
                  <a:lnTo>
                    <a:pt x="0" y="42"/>
                  </a:lnTo>
                  <a:lnTo>
                    <a:pt x="126" y="502"/>
                  </a:lnTo>
                  <a:lnTo>
                    <a:pt x="230" y="48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19"/>
            <p:cNvSpPr/>
            <p:nvPr/>
          </p:nvSpPr>
          <p:spPr>
            <a:xfrm>
              <a:off x="4837625" y="3031763"/>
              <a:ext cx="8400" cy="24075"/>
            </a:xfrm>
            <a:custGeom>
              <a:avLst/>
              <a:gdLst/>
              <a:ahLst/>
              <a:cxnLst/>
              <a:rect l="l" t="t" r="r" b="b"/>
              <a:pathLst>
                <a:path w="336" h="963" extrusionOk="0">
                  <a:moveTo>
                    <a:pt x="105" y="0"/>
                  </a:moveTo>
                  <a:lnTo>
                    <a:pt x="0" y="21"/>
                  </a:lnTo>
                  <a:lnTo>
                    <a:pt x="231" y="963"/>
                  </a:lnTo>
                  <a:lnTo>
                    <a:pt x="335" y="942"/>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19"/>
            <p:cNvSpPr/>
            <p:nvPr/>
          </p:nvSpPr>
          <p:spPr>
            <a:xfrm>
              <a:off x="4848075" y="3029138"/>
              <a:ext cx="5800" cy="12575"/>
            </a:xfrm>
            <a:custGeom>
              <a:avLst/>
              <a:gdLst/>
              <a:ahLst/>
              <a:cxnLst/>
              <a:rect l="l" t="t" r="r" b="b"/>
              <a:pathLst>
                <a:path w="232" h="503" extrusionOk="0">
                  <a:moveTo>
                    <a:pt x="126" y="1"/>
                  </a:moveTo>
                  <a:lnTo>
                    <a:pt x="1" y="43"/>
                  </a:lnTo>
                  <a:lnTo>
                    <a:pt x="126" y="503"/>
                  </a:lnTo>
                  <a:lnTo>
                    <a:pt x="231" y="482"/>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19"/>
            <p:cNvSpPr/>
            <p:nvPr/>
          </p:nvSpPr>
          <p:spPr>
            <a:xfrm>
              <a:off x="4858025" y="3026538"/>
              <a:ext cx="5775" cy="12575"/>
            </a:xfrm>
            <a:custGeom>
              <a:avLst/>
              <a:gdLst/>
              <a:ahLst/>
              <a:cxnLst/>
              <a:rect l="l" t="t" r="r" b="b"/>
              <a:pathLst>
                <a:path w="231" h="503" extrusionOk="0">
                  <a:moveTo>
                    <a:pt x="126" y="0"/>
                  </a:moveTo>
                  <a:lnTo>
                    <a:pt x="0" y="21"/>
                  </a:lnTo>
                  <a:lnTo>
                    <a:pt x="126" y="502"/>
                  </a:lnTo>
                  <a:lnTo>
                    <a:pt x="231" y="46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19"/>
            <p:cNvSpPr/>
            <p:nvPr/>
          </p:nvSpPr>
          <p:spPr>
            <a:xfrm>
              <a:off x="4867975" y="3023913"/>
              <a:ext cx="5775" cy="12575"/>
            </a:xfrm>
            <a:custGeom>
              <a:avLst/>
              <a:gdLst/>
              <a:ahLst/>
              <a:cxnLst/>
              <a:rect l="l" t="t" r="r" b="b"/>
              <a:pathLst>
                <a:path w="231" h="503" extrusionOk="0">
                  <a:moveTo>
                    <a:pt x="126" y="1"/>
                  </a:moveTo>
                  <a:lnTo>
                    <a:pt x="0" y="21"/>
                  </a:lnTo>
                  <a:lnTo>
                    <a:pt x="126" y="503"/>
                  </a:lnTo>
                  <a:lnTo>
                    <a:pt x="230"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19"/>
            <p:cNvSpPr/>
            <p:nvPr/>
          </p:nvSpPr>
          <p:spPr>
            <a:xfrm>
              <a:off x="4877900" y="3021813"/>
              <a:ext cx="5775" cy="12600"/>
            </a:xfrm>
            <a:custGeom>
              <a:avLst/>
              <a:gdLst/>
              <a:ahLst/>
              <a:cxnLst/>
              <a:rect l="l" t="t" r="r" b="b"/>
              <a:pathLst>
                <a:path w="231" h="504" extrusionOk="0">
                  <a:moveTo>
                    <a:pt x="105" y="1"/>
                  </a:moveTo>
                  <a:lnTo>
                    <a:pt x="1" y="43"/>
                  </a:lnTo>
                  <a:lnTo>
                    <a:pt x="105" y="503"/>
                  </a:lnTo>
                  <a:lnTo>
                    <a:pt x="231" y="482"/>
                  </a:lnTo>
                  <a:lnTo>
                    <a:pt x="105"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19"/>
            <p:cNvSpPr/>
            <p:nvPr/>
          </p:nvSpPr>
          <p:spPr>
            <a:xfrm>
              <a:off x="4888375" y="3019213"/>
              <a:ext cx="8900" cy="24075"/>
            </a:xfrm>
            <a:custGeom>
              <a:avLst/>
              <a:gdLst/>
              <a:ahLst/>
              <a:cxnLst/>
              <a:rect l="l" t="t" r="r" b="b"/>
              <a:pathLst>
                <a:path w="356" h="963" extrusionOk="0">
                  <a:moveTo>
                    <a:pt x="126" y="0"/>
                  </a:moveTo>
                  <a:lnTo>
                    <a:pt x="0" y="21"/>
                  </a:lnTo>
                  <a:lnTo>
                    <a:pt x="230" y="963"/>
                  </a:lnTo>
                  <a:lnTo>
                    <a:pt x="356" y="942"/>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19"/>
            <p:cNvSpPr/>
            <p:nvPr/>
          </p:nvSpPr>
          <p:spPr>
            <a:xfrm>
              <a:off x="4899350" y="3016588"/>
              <a:ext cx="5775" cy="12575"/>
            </a:xfrm>
            <a:custGeom>
              <a:avLst/>
              <a:gdLst/>
              <a:ahLst/>
              <a:cxnLst/>
              <a:rect l="l" t="t" r="r" b="b"/>
              <a:pathLst>
                <a:path w="231" h="503" extrusionOk="0">
                  <a:moveTo>
                    <a:pt x="105" y="1"/>
                  </a:moveTo>
                  <a:lnTo>
                    <a:pt x="0" y="22"/>
                  </a:lnTo>
                  <a:lnTo>
                    <a:pt x="105" y="503"/>
                  </a:lnTo>
                  <a:lnTo>
                    <a:pt x="231" y="461"/>
                  </a:lnTo>
                  <a:lnTo>
                    <a:pt x="105"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19"/>
            <p:cNvSpPr/>
            <p:nvPr/>
          </p:nvSpPr>
          <p:spPr>
            <a:xfrm>
              <a:off x="4909300" y="3013988"/>
              <a:ext cx="5775" cy="12575"/>
            </a:xfrm>
            <a:custGeom>
              <a:avLst/>
              <a:gdLst/>
              <a:ahLst/>
              <a:cxnLst/>
              <a:rect l="l" t="t" r="r" b="b"/>
              <a:pathLst>
                <a:path w="231" h="503" extrusionOk="0">
                  <a:moveTo>
                    <a:pt x="105" y="0"/>
                  </a:moveTo>
                  <a:lnTo>
                    <a:pt x="0" y="21"/>
                  </a:lnTo>
                  <a:lnTo>
                    <a:pt x="105" y="502"/>
                  </a:lnTo>
                  <a:lnTo>
                    <a:pt x="230" y="481"/>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19"/>
            <p:cNvSpPr/>
            <p:nvPr/>
          </p:nvSpPr>
          <p:spPr>
            <a:xfrm>
              <a:off x="4918700" y="3011888"/>
              <a:ext cx="6300" cy="12575"/>
            </a:xfrm>
            <a:custGeom>
              <a:avLst/>
              <a:gdLst/>
              <a:ahLst/>
              <a:cxnLst/>
              <a:rect l="l" t="t" r="r" b="b"/>
              <a:pathLst>
                <a:path w="252" h="503" extrusionOk="0">
                  <a:moveTo>
                    <a:pt x="126" y="0"/>
                  </a:moveTo>
                  <a:lnTo>
                    <a:pt x="1" y="21"/>
                  </a:lnTo>
                  <a:lnTo>
                    <a:pt x="126" y="502"/>
                  </a:lnTo>
                  <a:lnTo>
                    <a:pt x="252" y="46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19"/>
            <p:cNvSpPr/>
            <p:nvPr/>
          </p:nvSpPr>
          <p:spPr>
            <a:xfrm>
              <a:off x="4928650" y="3009263"/>
              <a:ext cx="6300" cy="12050"/>
            </a:xfrm>
            <a:custGeom>
              <a:avLst/>
              <a:gdLst/>
              <a:ahLst/>
              <a:cxnLst/>
              <a:rect l="l" t="t" r="r" b="b"/>
              <a:pathLst>
                <a:path w="252" h="482" extrusionOk="0">
                  <a:moveTo>
                    <a:pt x="126" y="1"/>
                  </a:moveTo>
                  <a:lnTo>
                    <a:pt x="0" y="22"/>
                  </a:lnTo>
                  <a:lnTo>
                    <a:pt x="126" y="482"/>
                  </a:lnTo>
                  <a:lnTo>
                    <a:pt x="251"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19"/>
            <p:cNvSpPr/>
            <p:nvPr/>
          </p:nvSpPr>
          <p:spPr>
            <a:xfrm>
              <a:off x="4939625" y="3006663"/>
              <a:ext cx="8400" cy="24075"/>
            </a:xfrm>
            <a:custGeom>
              <a:avLst/>
              <a:gdLst/>
              <a:ahLst/>
              <a:cxnLst/>
              <a:rect l="l" t="t" r="r" b="b"/>
              <a:pathLst>
                <a:path w="336" h="963" extrusionOk="0">
                  <a:moveTo>
                    <a:pt x="105" y="0"/>
                  </a:moveTo>
                  <a:lnTo>
                    <a:pt x="1" y="21"/>
                  </a:lnTo>
                  <a:lnTo>
                    <a:pt x="231" y="963"/>
                  </a:lnTo>
                  <a:lnTo>
                    <a:pt x="335" y="942"/>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19"/>
            <p:cNvSpPr/>
            <p:nvPr/>
          </p:nvSpPr>
          <p:spPr>
            <a:xfrm>
              <a:off x="4950100" y="3003513"/>
              <a:ext cx="6300" cy="12575"/>
            </a:xfrm>
            <a:custGeom>
              <a:avLst/>
              <a:gdLst/>
              <a:ahLst/>
              <a:cxnLst/>
              <a:rect l="l" t="t" r="r" b="b"/>
              <a:pathLst>
                <a:path w="252" h="503" extrusionOk="0">
                  <a:moveTo>
                    <a:pt x="126" y="1"/>
                  </a:moveTo>
                  <a:lnTo>
                    <a:pt x="0" y="21"/>
                  </a:lnTo>
                  <a:lnTo>
                    <a:pt x="126" y="503"/>
                  </a:lnTo>
                  <a:lnTo>
                    <a:pt x="251"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19"/>
            <p:cNvSpPr/>
            <p:nvPr/>
          </p:nvSpPr>
          <p:spPr>
            <a:xfrm>
              <a:off x="4960025" y="3001413"/>
              <a:ext cx="5775" cy="12075"/>
            </a:xfrm>
            <a:custGeom>
              <a:avLst/>
              <a:gdLst/>
              <a:ahLst/>
              <a:cxnLst/>
              <a:rect l="l" t="t" r="r" b="b"/>
              <a:pathLst>
                <a:path w="231" h="483" extrusionOk="0">
                  <a:moveTo>
                    <a:pt x="126" y="1"/>
                  </a:moveTo>
                  <a:lnTo>
                    <a:pt x="1" y="22"/>
                  </a:lnTo>
                  <a:lnTo>
                    <a:pt x="126" y="482"/>
                  </a:lnTo>
                  <a:lnTo>
                    <a:pt x="231"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19"/>
            <p:cNvSpPr/>
            <p:nvPr/>
          </p:nvSpPr>
          <p:spPr>
            <a:xfrm>
              <a:off x="4969975" y="2998813"/>
              <a:ext cx="5775" cy="12575"/>
            </a:xfrm>
            <a:custGeom>
              <a:avLst/>
              <a:gdLst/>
              <a:ahLst/>
              <a:cxnLst/>
              <a:rect l="l" t="t" r="r" b="b"/>
              <a:pathLst>
                <a:path w="231" h="503" extrusionOk="0">
                  <a:moveTo>
                    <a:pt x="126" y="0"/>
                  </a:moveTo>
                  <a:lnTo>
                    <a:pt x="0" y="21"/>
                  </a:lnTo>
                  <a:lnTo>
                    <a:pt x="126" y="502"/>
                  </a:lnTo>
                  <a:lnTo>
                    <a:pt x="230" y="46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19"/>
            <p:cNvSpPr/>
            <p:nvPr/>
          </p:nvSpPr>
          <p:spPr>
            <a:xfrm>
              <a:off x="4979900" y="2996188"/>
              <a:ext cx="5775" cy="12575"/>
            </a:xfrm>
            <a:custGeom>
              <a:avLst/>
              <a:gdLst/>
              <a:ahLst/>
              <a:cxnLst/>
              <a:rect l="l" t="t" r="r" b="b"/>
              <a:pathLst>
                <a:path w="231" h="503" extrusionOk="0">
                  <a:moveTo>
                    <a:pt x="126" y="1"/>
                  </a:moveTo>
                  <a:lnTo>
                    <a:pt x="1" y="42"/>
                  </a:lnTo>
                  <a:lnTo>
                    <a:pt x="126" y="503"/>
                  </a:lnTo>
                  <a:lnTo>
                    <a:pt x="231" y="482"/>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19"/>
            <p:cNvSpPr/>
            <p:nvPr/>
          </p:nvSpPr>
          <p:spPr>
            <a:xfrm>
              <a:off x="4990900" y="2993063"/>
              <a:ext cx="8375" cy="24600"/>
            </a:xfrm>
            <a:custGeom>
              <a:avLst/>
              <a:gdLst/>
              <a:ahLst/>
              <a:cxnLst/>
              <a:rect l="l" t="t" r="r" b="b"/>
              <a:pathLst>
                <a:path w="335" h="984" extrusionOk="0">
                  <a:moveTo>
                    <a:pt x="105" y="0"/>
                  </a:moveTo>
                  <a:lnTo>
                    <a:pt x="0" y="42"/>
                  </a:lnTo>
                  <a:lnTo>
                    <a:pt x="230" y="983"/>
                  </a:lnTo>
                  <a:lnTo>
                    <a:pt x="335" y="942"/>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19"/>
            <p:cNvSpPr/>
            <p:nvPr/>
          </p:nvSpPr>
          <p:spPr>
            <a:xfrm>
              <a:off x="5001350" y="2990963"/>
              <a:ext cx="5775" cy="12575"/>
            </a:xfrm>
            <a:custGeom>
              <a:avLst/>
              <a:gdLst/>
              <a:ahLst/>
              <a:cxnLst/>
              <a:rect l="l" t="t" r="r" b="b"/>
              <a:pathLst>
                <a:path w="231" h="503" extrusionOk="0">
                  <a:moveTo>
                    <a:pt x="126" y="0"/>
                  </a:moveTo>
                  <a:lnTo>
                    <a:pt x="1" y="21"/>
                  </a:lnTo>
                  <a:lnTo>
                    <a:pt x="105" y="503"/>
                  </a:lnTo>
                  <a:lnTo>
                    <a:pt x="231" y="46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19"/>
            <p:cNvSpPr/>
            <p:nvPr/>
          </p:nvSpPr>
          <p:spPr>
            <a:xfrm>
              <a:off x="5011300" y="2988338"/>
              <a:ext cx="5775" cy="12050"/>
            </a:xfrm>
            <a:custGeom>
              <a:avLst/>
              <a:gdLst/>
              <a:ahLst/>
              <a:cxnLst/>
              <a:rect l="l" t="t" r="r" b="b"/>
              <a:pathLst>
                <a:path w="231" h="482" extrusionOk="0">
                  <a:moveTo>
                    <a:pt x="126" y="1"/>
                  </a:moveTo>
                  <a:lnTo>
                    <a:pt x="0" y="22"/>
                  </a:lnTo>
                  <a:lnTo>
                    <a:pt x="126" y="482"/>
                  </a:lnTo>
                  <a:lnTo>
                    <a:pt x="230"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19"/>
            <p:cNvSpPr/>
            <p:nvPr/>
          </p:nvSpPr>
          <p:spPr>
            <a:xfrm>
              <a:off x="5021225" y="2985738"/>
              <a:ext cx="5775" cy="12575"/>
            </a:xfrm>
            <a:custGeom>
              <a:avLst/>
              <a:gdLst/>
              <a:ahLst/>
              <a:cxnLst/>
              <a:rect l="l" t="t" r="r" b="b"/>
              <a:pathLst>
                <a:path w="231" h="503" extrusionOk="0">
                  <a:moveTo>
                    <a:pt x="126" y="0"/>
                  </a:moveTo>
                  <a:lnTo>
                    <a:pt x="1" y="21"/>
                  </a:lnTo>
                  <a:lnTo>
                    <a:pt x="126" y="502"/>
                  </a:lnTo>
                  <a:lnTo>
                    <a:pt x="231" y="460"/>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19"/>
            <p:cNvSpPr/>
            <p:nvPr/>
          </p:nvSpPr>
          <p:spPr>
            <a:xfrm>
              <a:off x="5031175" y="2983638"/>
              <a:ext cx="5775" cy="12575"/>
            </a:xfrm>
            <a:custGeom>
              <a:avLst/>
              <a:gdLst/>
              <a:ahLst/>
              <a:cxnLst/>
              <a:rect l="l" t="t" r="r" b="b"/>
              <a:pathLst>
                <a:path w="231" h="503" extrusionOk="0">
                  <a:moveTo>
                    <a:pt x="105" y="0"/>
                  </a:moveTo>
                  <a:lnTo>
                    <a:pt x="0" y="21"/>
                  </a:lnTo>
                  <a:lnTo>
                    <a:pt x="105" y="503"/>
                  </a:lnTo>
                  <a:lnTo>
                    <a:pt x="230" y="461"/>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19"/>
            <p:cNvSpPr/>
            <p:nvPr/>
          </p:nvSpPr>
          <p:spPr>
            <a:xfrm>
              <a:off x="5041625" y="2981013"/>
              <a:ext cx="8925" cy="24100"/>
            </a:xfrm>
            <a:custGeom>
              <a:avLst/>
              <a:gdLst/>
              <a:ahLst/>
              <a:cxnLst/>
              <a:rect l="l" t="t" r="r" b="b"/>
              <a:pathLst>
                <a:path w="357" h="964" extrusionOk="0">
                  <a:moveTo>
                    <a:pt x="126" y="1"/>
                  </a:moveTo>
                  <a:lnTo>
                    <a:pt x="1" y="22"/>
                  </a:lnTo>
                  <a:lnTo>
                    <a:pt x="231" y="963"/>
                  </a:lnTo>
                  <a:lnTo>
                    <a:pt x="356" y="942"/>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19"/>
            <p:cNvSpPr/>
            <p:nvPr/>
          </p:nvSpPr>
          <p:spPr>
            <a:xfrm>
              <a:off x="5052625" y="2977888"/>
              <a:ext cx="5775" cy="12575"/>
            </a:xfrm>
            <a:custGeom>
              <a:avLst/>
              <a:gdLst/>
              <a:ahLst/>
              <a:cxnLst/>
              <a:rect l="l" t="t" r="r" b="b"/>
              <a:pathLst>
                <a:path w="231" h="503" extrusionOk="0">
                  <a:moveTo>
                    <a:pt x="105" y="0"/>
                  </a:moveTo>
                  <a:lnTo>
                    <a:pt x="0" y="42"/>
                  </a:lnTo>
                  <a:lnTo>
                    <a:pt x="105" y="502"/>
                  </a:lnTo>
                  <a:lnTo>
                    <a:pt x="230" y="482"/>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19"/>
            <p:cNvSpPr/>
            <p:nvPr/>
          </p:nvSpPr>
          <p:spPr>
            <a:xfrm>
              <a:off x="5062025" y="2975788"/>
              <a:ext cx="6300" cy="12575"/>
            </a:xfrm>
            <a:custGeom>
              <a:avLst/>
              <a:gdLst/>
              <a:ahLst/>
              <a:cxnLst/>
              <a:rect l="l" t="t" r="r" b="b"/>
              <a:pathLst>
                <a:path w="252" h="503" extrusionOk="0">
                  <a:moveTo>
                    <a:pt x="126" y="1"/>
                  </a:moveTo>
                  <a:lnTo>
                    <a:pt x="1" y="42"/>
                  </a:lnTo>
                  <a:lnTo>
                    <a:pt x="126" y="503"/>
                  </a:lnTo>
                  <a:lnTo>
                    <a:pt x="252" y="482"/>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19"/>
            <p:cNvSpPr/>
            <p:nvPr/>
          </p:nvSpPr>
          <p:spPr>
            <a:xfrm>
              <a:off x="5071975" y="2973163"/>
              <a:ext cx="6300" cy="12600"/>
            </a:xfrm>
            <a:custGeom>
              <a:avLst/>
              <a:gdLst/>
              <a:ahLst/>
              <a:cxnLst/>
              <a:rect l="l" t="t" r="r" b="b"/>
              <a:pathLst>
                <a:path w="252" h="504" extrusionOk="0">
                  <a:moveTo>
                    <a:pt x="126" y="1"/>
                  </a:moveTo>
                  <a:lnTo>
                    <a:pt x="0" y="22"/>
                  </a:lnTo>
                  <a:lnTo>
                    <a:pt x="126" y="503"/>
                  </a:lnTo>
                  <a:lnTo>
                    <a:pt x="251"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19"/>
            <p:cNvSpPr/>
            <p:nvPr/>
          </p:nvSpPr>
          <p:spPr>
            <a:xfrm>
              <a:off x="5081900" y="2971088"/>
              <a:ext cx="5775" cy="12575"/>
            </a:xfrm>
            <a:custGeom>
              <a:avLst/>
              <a:gdLst/>
              <a:ahLst/>
              <a:cxnLst/>
              <a:rect l="l" t="t" r="r" b="b"/>
              <a:pathLst>
                <a:path w="231" h="503" extrusionOk="0">
                  <a:moveTo>
                    <a:pt x="126" y="0"/>
                  </a:moveTo>
                  <a:lnTo>
                    <a:pt x="1" y="21"/>
                  </a:lnTo>
                  <a:lnTo>
                    <a:pt x="126" y="502"/>
                  </a:lnTo>
                  <a:lnTo>
                    <a:pt x="231" y="46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19"/>
            <p:cNvSpPr/>
            <p:nvPr/>
          </p:nvSpPr>
          <p:spPr>
            <a:xfrm>
              <a:off x="4399263" y="2810788"/>
              <a:ext cx="815000" cy="332350"/>
            </a:xfrm>
            <a:custGeom>
              <a:avLst/>
              <a:gdLst/>
              <a:ahLst/>
              <a:cxnLst/>
              <a:rect l="l" t="t" r="r" b="b"/>
              <a:pathLst>
                <a:path w="32600" h="13294" extrusionOk="0">
                  <a:moveTo>
                    <a:pt x="1877" y="0"/>
                  </a:moveTo>
                  <a:cubicBezTo>
                    <a:pt x="1477" y="0"/>
                    <a:pt x="1106" y="256"/>
                    <a:pt x="984" y="658"/>
                  </a:cubicBezTo>
                  <a:lnTo>
                    <a:pt x="147" y="3609"/>
                  </a:lnTo>
                  <a:cubicBezTo>
                    <a:pt x="0" y="4090"/>
                    <a:pt x="272" y="4592"/>
                    <a:pt x="754" y="4738"/>
                  </a:cubicBezTo>
                  <a:lnTo>
                    <a:pt x="30507" y="13254"/>
                  </a:lnTo>
                  <a:cubicBezTo>
                    <a:pt x="30595" y="13281"/>
                    <a:pt x="30684" y="13294"/>
                    <a:pt x="30772" y="13294"/>
                  </a:cubicBezTo>
                  <a:cubicBezTo>
                    <a:pt x="31160" y="13294"/>
                    <a:pt x="31514" y="13040"/>
                    <a:pt x="31616" y="12648"/>
                  </a:cubicBezTo>
                  <a:lnTo>
                    <a:pt x="32474" y="9697"/>
                  </a:lnTo>
                  <a:cubicBezTo>
                    <a:pt x="32599" y="9216"/>
                    <a:pt x="32327" y="8714"/>
                    <a:pt x="31846" y="8567"/>
                  </a:cubicBezTo>
                  <a:lnTo>
                    <a:pt x="2114" y="31"/>
                  </a:lnTo>
                  <a:cubicBezTo>
                    <a:pt x="2035" y="10"/>
                    <a:pt x="1955" y="0"/>
                    <a:pt x="18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19"/>
            <p:cNvSpPr/>
            <p:nvPr/>
          </p:nvSpPr>
          <p:spPr>
            <a:xfrm>
              <a:off x="4399263" y="2851288"/>
              <a:ext cx="805050" cy="291850"/>
            </a:xfrm>
            <a:custGeom>
              <a:avLst/>
              <a:gdLst/>
              <a:ahLst/>
              <a:cxnLst/>
              <a:rect l="l" t="t" r="r" b="b"/>
              <a:pathLst>
                <a:path w="32202" h="11674" extrusionOk="0">
                  <a:moveTo>
                    <a:pt x="712" y="1"/>
                  </a:moveTo>
                  <a:lnTo>
                    <a:pt x="147" y="1989"/>
                  </a:lnTo>
                  <a:cubicBezTo>
                    <a:pt x="0" y="2470"/>
                    <a:pt x="272" y="2972"/>
                    <a:pt x="775" y="3118"/>
                  </a:cubicBezTo>
                  <a:lnTo>
                    <a:pt x="30507" y="11634"/>
                  </a:lnTo>
                  <a:cubicBezTo>
                    <a:pt x="30595" y="11661"/>
                    <a:pt x="30684" y="11674"/>
                    <a:pt x="30772" y="11674"/>
                  </a:cubicBezTo>
                  <a:cubicBezTo>
                    <a:pt x="31160" y="11674"/>
                    <a:pt x="31514" y="11420"/>
                    <a:pt x="31616" y="11028"/>
                  </a:cubicBezTo>
                  <a:lnTo>
                    <a:pt x="32202" y="9040"/>
                  </a:lnTo>
                  <a:lnTo>
                    <a:pt x="71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19"/>
            <p:cNvSpPr/>
            <p:nvPr/>
          </p:nvSpPr>
          <p:spPr>
            <a:xfrm>
              <a:off x="4399788" y="2891563"/>
              <a:ext cx="793025" cy="251575"/>
            </a:xfrm>
            <a:custGeom>
              <a:avLst/>
              <a:gdLst/>
              <a:ahLst/>
              <a:cxnLst/>
              <a:rect l="l" t="t" r="r" b="b"/>
              <a:pathLst>
                <a:path w="31721" h="10063" extrusionOk="0">
                  <a:moveTo>
                    <a:pt x="251" y="1"/>
                  </a:moveTo>
                  <a:lnTo>
                    <a:pt x="126" y="378"/>
                  </a:lnTo>
                  <a:cubicBezTo>
                    <a:pt x="0" y="859"/>
                    <a:pt x="272" y="1361"/>
                    <a:pt x="754" y="1507"/>
                  </a:cubicBezTo>
                  <a:lnTo>
                    <a:pt x="30486" y="10023"/>
                  </a:lnTo>
                  <a:cubicBezTo>
                    <a:pt x="30574" y="10050"/>
                    <a:pt x="30663" y="10063"/>
                    <a:pt x="30751" y="10063"/>
                  </a:cubicBezTo>
                  <a:cubicBezTo>
                    <a:pt x="31139" y="10063"/>
                    <a:pt x="31493" y="9809"/>
                    <a:pt x="31595" y="9417"/>
                  </a:cubicBezTo>
                  <a:lnTo>
                    <a:pt x="31721" y="9040"/>
                  </a:lnTo>
                  <a:lnTo>
                    <a:pt x="25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19"/>
            <p:cNvSpPr/>
            <p:nvPr/>
          </p:nvSpPr>
          <p:spPr>
            <a:xfrm>
              <a:off x="4444238" y="2812588"/>
              <a:ext cx="12600" cy="33500"/>
            </a:xfrm>
            <a:custGeom>
              <a:avLst/>
              <a:gdLst/>
              <a:ahLst/>
              <a:cxnLst/>
              <a:rect l="l" t="t" r="r" b="b"/>
              <a:pathLst>
                <a:path w="504" h="1340" extrusionOk="0">
                  <a:moveTo>
                    <a:pt x="378" y="0"/>
                  </a:moveTo>
                  <a:lnTo>
                    <a:pt x="1" y="1298"/>
                  </a:lnTo>
                  <a:lnTo>
                    <a:pt x="126" y="1340"/>
                  </a:lnTo>
                  <a:lnTo>
                    <a:pt x="503" y="42"/>
                  </a:lnTo>
                  <a:lnTo>
                    <a:pt x="378"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19"/>
            <p:cNvSpPr/>
            <p:nvPr/>
          </p:nvSpPr>
          <p:spPr>
            <a:xfrm>
              <a:off x="4459413" y="2815213"/>
              <a:ext cx="8400" cy="17275"/>
            </a:xfrm>
            <a:custGeom>
              <a:avLst/>
              <a:gdLst/>
              <a:ahLst/>
              <a:cxnLst/>
              <a:rect l="l" t="t" r="r" b="b"/>
              <a:pathLst>
                <a:path w="336" h="691" extrusionOk="0">
                  <a:moveTo>
                    <a:pt x="189" y="0"/>
                  </a:moveTo>
                  <a:lnTo>
                    <a:pt x="1" y="649"/>
                  </a:lnTo>
                  <a:lnTo>
                    <a:pt x="147" y="691"/>
                  </a:lnTo>
                  <a:lnTo>
                    <a:pt x="335"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19"/>
            <p:cNvSpPr/>
            <p:nvPr/>
          </p:nvSpPr>
          <p:spPr>
            <a:xfrm>
              <a:off x="4470938" y="2818863"/>
              <a:ext cx="7850" cy="16775"/>
            </a:xfrm>
            <a:custGeom>
              <a:avLst/>
              <a:gdLst/>
              <a:ahLst/>
              <a:cxnLst/>
              <a:rect l="l" t="t" r="r" b="b"/>
              <a:pathLst>
                <a:path w="314" h="671" extrusionOk="0">
                  <a:moveTo>
                    <a:pt x="188" y="1"/>
                  </a:moveTo>
                  <a:lnTo>
                    <a:pt x="0" y="649"/>
                  </a:lnTo>
                  <a:lnTo>
                    <a:pt x="126" y="670"/>
                  </a:lnTo>
                  <a:lnTo>
                    <a:pt x="314" y="21"/>
                  </a:lnTo>
                  <a:lnTo>
                    <a:pt x="18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19"/>
            <p:cNvSpPr/>
            <p:nvPr/>
          </p:nvSpPr>
          <p:spPr>
            <a:xfrm>
              <a:off x="4489763" y="282881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19"/>
            <p:cNvSpPr/>
            <p:nvPr/>
          </p:nvSpPr>
          <p:spPr>
            <a:xfrm>
              <a:off x="4506488" y="2837688"/>
              <a:ext cx="7875" cy="17300"/>
            </a:xfrm>
            <a:custGeom>
              <a:avLst/>
              <a:gdLst/>
              <a:ahLst/>
              <a:cxnLst/>
              <a:rect l="l" t="t" r="r" b="b"/>
              <a:pathLst>
                <a:path w="315" h="692" extrusionOk="0">
                  <a:moveTo>
                    <a:pt x="189" y="1"/>
                  </a:moveTo>
                  <a:lnTo>
                    <a:pt x="1" y="649"/>
                  </a:lnTo>
                  <a:lnTo>
                    <a:pt x="126" y="691"/>
                  </a:lnTo>
                  <a:lnTo>
                    <a:pt x="315"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19"/>
            <p:cNvSpPr/>
            <p:nvPr/>
          </p:nvSpPr>
          <p:spPr>
            <a:xfrm>
              <a:off x="4499688" y="2828288"/>
              <a:ext cx="12575" cy="33500"/>
            </a:xfrm>
            <a:custGeom>
              <a:avLst/>
              <a:gdLst/>
              <a:ahLst/>
              <a:cxnLst/>
              <a:rect l="l" t="t" r="r" b="b"/>
              <a:pathLst>
                <a:path w="503" h="1340" extrusionOk="0">
                  <a:moveTo>
                    <a:pt x="357" y="0"/>
                  </a:moveTo>
                  <a:lnTo>
                    <a:pt x="1" y="1297"/>
                  </a:lnTo>
                  <a:lnTo>
                    <a:pt x="126" y="1339"/>
                  </a:lnTo>
                  <a:lnTo>
                    <a:pt x="503" y="42"/>
                  </a:lnTo>
                  <a:lnTo>
                    <a:pt x="357"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19"/>
            <p:cNvSpPr/>
            <p:nvPr/>
          </p:nvSpPr>
          <p:spPr>
            <a:xfrm>
              <a:off x="4514863" y="2831413"/>
              <a:ext cx="8400" cy="17300"/>
            </a:xfrm>
            <a:custGeom>
              <a:avLst/>
              <a:gdLst/>
              <a:ahLst/>
              <a:cxnLst/>
              <a:rect l="l" t="t" r="r" b="b"/>
              <a:pathLst>
                <a:path w="336" h="692" extrusionOk="0">
                  <a:moveTo>
                    <a:pt x="189" y="1"/>
                  </a:moveTo>
                  <a:lnTo>
                    <a:pt x="1" y="649"/>
                  </a:lnTo>
                  <a:lnTo>
                    <a:pt x="147" y="691"/>
                  </a:lnTo>
                  <a:lnTo>
                    <a:pt x="335"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19"/>
            <p:cNvSpPr/>
            <p:nvPr/>
          </p:nvSpPr>
          <p:spPr>
            <a:xfrm>
              <a:off x="4503888" y="2830363"/>
              <a:ext cx="7875" cy="17300"/>
            </a:xfrm>
            <a:custGeom>
              <a:avLst/>
              <a:gdLst/>
              <a:ahLst/>
              <a:cxnLst/>
              <a:rect l="l" t="t" r="r" b="b"/>
              <a:pathLst>
                <a:path w="315" h="692" extrusionOk="0">
                  <a:moveTo>
                    <a:pt x="168" y="1"/>
                  </a:moveTo>
                  <a:lnTo>
                    <a:pt x="0" y="649"/>
                  </a:lnTo>
                  <a:lnTo>
                    <a:pt x="126" y="691"/>
                  </a:lnTo>
                  <a:lnTo>
                    <a:pt x="314" y="43"/>
                  </a:lnTo>
                  <a:lnTo>
                    <a:pt x="16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19"/>
            <p:cNvSpPr/>
            <p:nvPr/>
          </p:nvSpPr>
          <p:spPr>
            <a:xfrm>
              <a:off x="4536838" y="2837688"/>
              <a:ext cx="8400" cy="16775"/>
            </a:xfrm>
            <a:custGeom>
              <a:avLst/>
              <a:gdLst/>
              <a:ahLst/>
              <a:cxnLst/>
              <a:rect l="l" t="t" r="r" b="b"/>
              <a:pathLst>
                <a:path w="336" h="671" extrusionOk="0">
                  <a:moveTo>
                    <a:pt x="189" y="1"/>
                  </a:moveTo>
                  <a:lnTo>
                    <a:pt x="0" y="649"/>
                  </a:lnTo>
                  <a:lnTo>
                    <a:pt x="147" y="670"/>
                  </a:lnTo>
                  <a:lnTo>
                    <a:pt x="335" y="22"/>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19"/>
            <p:cNvSpPr/>
            <p:nvPr/>
          </p:nvSpPr>
          <p:spPr>
            <a:xfrm>
              <a:off x="4548338" y="2840838"/>
              <a:ext cx="7875" cy="17275"/>
            </a:xfrm>
            <a:custGeom>
              <a:avLst/>
              <a:gdLst/>
              <a:ahLst/>
              <a:cxnLst/>
              <a:rect l="l" t="t" r="r" b="b"/>
              <a:pathLst>
                <a:path w="315" h="691" extrusionOk="0">
                  <a:moveTo>
                    <a:pt x="189" y="0"/>
                  </a:moveTo>
                  <a:lnTo>
                    <a:pt x="1" y="649"/>
                  </a:lnTo>
                  <a:lnTo>
                    <a:pt x="126" y="691"/>
                  </a:lnTo>
                  <a:lnTo>
                    <a:pt x="315"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19"/>
            <p:cNvSpPr/>
            <p:nvPr/>
          </p:nvSpPr>
          <p:spPr>
            <a:xfrm>
              <a:off x="4554613" y="2843963"/>
              <a:ext cx="13100" cy="33500"/>
            </a:xfrm>
            <a:custGeom>
              <a:avLst/>
              <a:gdLst/>
              <a:ahLst/>
              <a:cxnLst/>
              <a:rect l="l" t="t" r="r" b="b"/>
              <a:pathLst>
                <a:path w="524" h="1340" extrusionOk="0">
                  <a:moveTo>
                    <a:pt x="377" y="1"/>
                  </a:moveTo>
                  <a:lnTo>
                    <a:pt x="1" y="1298"/>
                  </a:lnTo>
                  <a:lnTo>
                    <a:pt x="147" y="1340"/>
                  </a:lnTo>
                  <a:lnTo>
                    <a:pt x="524" y="43"/>
                  </a:lnTo>
                  <a:lnTo>
                    <a:pt x="377"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19"/>
            <p:cNvSpPr/>
            <p:nvPr/>
          </p:nvSpPr>
          <p:spPr>
            <a:xfrm>
              <a:off x="4570838" y="2847638"/>
              <a:ext cx="7875" cy="16750"/>
            </a:xfrm>
            <a:custGeom>
              <a:avLst/>
              <a:gdLst/>
              <a:ahLst/>
              <a:cxnLst/>
              <a:rect l="l" t="t" r="r" b="b"/>
              <a:pathLst>
                <a:path w="315" h="670" extrusionOk="0">
                  <a:moveTo>
                    <a:pt x="189" y="0"/>
                  </a:moveTo>
                  <a:lnTo>
                    <a:pt x="0" y="649"/>
                  </a:lnTo>
                  <a:lnTo>
                    <a:pt x="126" y="670"/>
                  </a:lnTo>
                  <a:lnTo>
                    <a:pt x="314" y="21"/>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19"/>
            <p:cNvSpPr/>
            <p:nvPr/>
          </p:nvSpPr>
          <p:spPr>
            <a:xfrm>
              <a:off x="4581288" y="2850238"/>
              <a:ext cx="8400" cy="17300"/>
            </a:xfrm>
            <a:custGeom>
              <a:avLst/>
              <a:gdLst/>
              <a:ahLst/>
              <a:cxnLst/>
              <a:rect l="l" t="t" r="r" b="b"/>
              <a:pathLst>
                <a:path w="336" h="692" extrusionOk="0">
                  <a:moveTo>
                    <a:pt x="189" y="1"/>
                  </a:moveTo>
                  <a:lnTo>
                    <a:pt x="1" y="650"/>
                  </a:lnTo>
                  <a:lnTo>
                    <a:pt x="147" y="691"/>
                  </a:lnTo>
                  <a:lnTo>
                    <a:pt x="336"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19"/>
            <p:cNvSpPr/>
            <p:nvPr/>
          </p:nvSpPr>
          <p:spPr>
            <a:xfrm>
              <a:off x="4600663" y="2860713"/>
              <a:ext cx="7850" cy="17275"/>
            </a:xfrm>
            <a:custGeom>
              <a:avLst/>
              <a:gdLst/>
              <a:ahLst/>
              <a:cxnLst/>
              <a:rect l="l" t="t" r="r" b="b"/>
              <a:pathLst>
                <a:path w="314" h="691" extrusionOk="0">
                  <a:moveTo>
                    <a:pt x="188" y="0"/>
                  </a:moveTo>
                  <a:lnTo>
                    <a:pt x="0" y="649"/>
                  </a:lnTo>
                  <a:lnTo>
                    <a:pt x="126" y="691"/>
                  </a:lnTo>
                  <a:lnTo>
                    <a:pt x="314" y="42"/>
                  </a:lnTo>
                  <a:lnTo>
                    <a:pt x="188"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19"/>
            <p:cNvSpPr/>
            <p:nvPr/>
          </p:nvSpPr>
          <p:spPr>
            <a:xfrm>
              <a:off x="4603788" y="2856538"/>
              <a:ext cx="7875" cy="17275"/>
            </a:xfrm>
            <a:custGeom>
              <a:avLst/>
              <a:gdLst/>
              <a:ahLst/>
              <a:cxnLst/>
              <a:rect l="l" t="t" r="r" b="b"/>
              <a:pathLst>
                <a:path w="315" h="691" extrusionOk="0">
                  <a:moveTo>
                    <a:pt x="189" y="0"/>
                  </a:moveTo>
                  <a:lnTo>
                    <a:pt x="1" y="649"/>
                  </a:lnTo>
                  <a:lnTo>
                    <a:pt x="126" y="690"/>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19"/>
            <p:cNvSpPr/>
            <p:nvPr/>
          </p:nvSpPr>
          <p:spPr>
            <a:xfrm>
              <a:off x="4610063" y="2859663"/>
              <a:ext cx="12575" cy="33500"/>
            </a:xfrm>
            <a:custGeom>
              <a:avLst/>
              <a:gdLst/>
              <a:ahLst/>
              <a:cxnLst/>
              <a:rect l="l" t="t" r="r" b="b"/>
              <a:pathLst>
                <a:path w="503" h="1340" extrusionOk="0">
                  <a:moveTo>
                    <a:pt x="377" y="1"/>
                  </a:moveTo>
                  <a:lnTo>
                    <a:pt x="1" y="1298"/>
                  </a:lnTo>
                  <a:lnTo>
                    <a:pt x="126" y="1340"/>
                  </a:lnTo>
                  <a:lnTo>
                    <a:pt x="503" y="42"/>
                  </a:lnTo>
                  <a:lnTo>
                    <a:pt x="377"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19"/>
            <p:cNvSpPr/>
            <p:nvPr/>
          </p:nvSpPr>
          <p:spPr>
            <a:xfrm>
              <a:off x="4625763" y="2863338"/>
              <a:ext cx="7875" cy="16750"/>
            </a:xfrm>
            <a:custGeom>
              <a:avLst/>
              <a:gdLst/>
              <a:ahLst/>
              <a:cxnLst/>
              <a:rect l="l" t="t" r="r" b="b"/>
              <a:pathLst>
                <a:path w="315" h="670" extrusionOk="0">
                  <a:moveTo>
                    <a:pt x="189" y="0"/>
                  </a:moveTo>
                  <a:lnTo>
                    <a:pt x="0" y="649"/>
                  </a:lnTo>
                  <a:lnTo>
                    <a:pt x="147" y="670"/>
                  </a:lnTo>
                  <a:lnTo>
                    <a:pt x="314" y="21"/>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19"/>
            <p:cNvSpPr/>
            <p:nvPr/>
          </p:nvSpPr>
          <p:spPr>
            <a:xfrm>
              <a:off x="4649288" y="2877963"/>
              <a:ext cx="8400" cy="17300"/>
            </a:xfrm>
            <a:custGeom>
              <a:avLst/>
              <a:gdLst/>
              <a:ahLst/>
              <a:cxnLst/>
              <a:rect l="l" t="t" r="r" b="b"/>
              <a:pathLst>
                <a:path w="336" h="692" extrusionOk="0">
                  <a:moveTo>
                    <a:pt x="189" y="1"/>
                  </a:moveTo>
                  <a:lnTo>
                    <a:pt x="1" y="650"/>
                  </a:lnTo>
                  <a:lnTo>
                    <a:pt x="147" y="691"/>
                  </a:lnTo>
                  <a:lnTo>
                    <a:pt x="336"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19"/>
            <p:cNvSpPr/>
            <p:nvPr/>
          </p:nvSpPr>
          <p:spPr>
            <a:xfrm>
              <a:off x="4647738" y="2869088"/>
              <a:ext cx="7875" cy="17275"/>
            </a:xfrm>
            <a:custGeom>
              <a:avLst/>
              <a:gdLst/>
              <a:ahLst/>
              <a:cxnLst/>
              <a:rect l="l" t="t" r="r" b="b"/>
              <a:pathLst>
                <a:path w="315" h="691" extrusionOk="0">
                  <a:moveTo>
                    <a:pt x="189" y="0"/>
                  </a:moveTo>
                  <a:lnTo>
                    <a:pt x="0" y="649"/>
                  </a:lnTo>
                  <a:lnTo>
                    <a:pt x="147"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19"/>
            <p:cNvSpPr/>
            <p:nvPr/>
          </p:nvSpPr>
          <p:spPr>
            <a:xfrm>
              <a:off x="4659238" y="2872738"/>
              <a:ext cx="7875" cy="17300"/>
            </a:xfrm>
            <a:custGeom>
              <a:avLst/>
              <a:gdLst/>
              <a:ahLst/>
              <a:cxnLst/>
              <a:rect l="l" t="t" r="r" b="b"/>
              <a:pathLst>
                <a:path w="315" h="692" extrusionOk="0">
                  <a:moveTo>
                    <a:pt x="189" y="1"/>
                  </a:moveTo>
                  <a:lnTo>
                    <a:pt x="1" y="649"/>
                  </a:lnTo>
                  <a:lnTo>
                    <a:pt x="126" y="691"/>
                  </a:lnTo>
                  <a:lnTo>
                    <a:pt x="314" y="42"/>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19"/>
            <p:cNvSpPr/>
            <p:nvPr/>
          </p:nvSpPr>
          <p:spPr>
            <a:xfrm>
              <a:off x="4679638" y="2888963"/>
              <a:ext cx="12575" cy="33500"/>
            </a:xfrm>
            <a:custGeom>
              <a:avLst/>
              <a:gdLst/>
              <a:ahLst/>
              <a:cxnLst/>
              <a:rect l="l" t="t" r="r" b="b"/>
              <a:pathLst>
                <a:path w="503" h="1340" extrusionOk="0">
                  <a:moveTo>
                    <a:pt x="377" y="0"/>
                  </a:moveTo>
                  <a:lnTo>
                    <a:pt x="1" y="1298"/>
                  </a:lnTo>
                  <a:lnTo>
                    <a:pt x="126" y="1339"/>
                  </a:lnTo>
                  <a:lnTo>
                    <a:pt x="503" y="42"/>
                  </a:lnTo>
                  <a:lnTo>
                    <a:pt x="377"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19"/>
            <p:cNvSpPr/>
            <p:nvPr/>
          </p:nvSpPr>
          <p:spPr>
            <a:xfrm>
              <a:off x="4681213" y="2879013"/>
              <a:ext cx="7875" cy="17300"/>
            </a:xfrm>
            <a:custGeom>
              <a:avLst/>
              <a:gdLst/>
              <a:ahLst/>
              <a:cxnLst/>
              <a:rect l="l" t="t" r="r" b="b"/>
              <a:pathLst>
                <a:path w="315" h="692" extrusionOk="0">
                  <a:moveTo>
                    <a:pt x="189" y="1"/>
                  </a:moveTo>
                  <a:lnTo>
                    <a:pt x="0" y="649"/>
                  </a:lnTo>
                  <a:lnTo>
                    <a:pt x="126" y="691"/>
                  </a:lnTo>
                  <a:lnTo>
                    <a:pt x="314"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19"/>
            <p:cNvSpPr/>
            <p:nvPr/>
          </p:nvSpPr>
          <p:spPr>
            <a:xfrm>
              <a:off x="4692188" y="2882163"/>
              <a:ext cx="8400" cy="17275"/>
            </a:xfrm>
            <a:custGeom>
              <a:avLst/>
              <a:gdLst/>
              <a:ahLst/>
              <a:cxnLst/>
              <a:rect l="l" t="t" r="r" b="b"/>
              <a:pathLst>
                <a:path w="336" h="691" extrusionOk="0">
                  <a:moveTo>
                    <a:pt x="189" y="0"/>
                  </a:moveTo>
                  <a:lnTo>
                    <a:pt x="1" y="649"/>
                  </a:lnTo>
                  <a:lnTo>
                    <a:pt x="147" y="691"/>
                  </a:lnTo>
                  <a:lnTo>
                    <a:pt x="335"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19"/>
            <p:cNvSpPr/>
            <p:nvPr/>
          </p:nvSpPr>
          <p:spPr>
            <a:xfrm>
              <a:off x="4703188" y="2885288"/>
              <a:ext cx="8375" cy="17300"/>
            </a:xfrm>
            <a:custGeom>
              <a:avLst/>
              <a:gdLst/>
              <a:ahLst/>
              <a:cxnLst/>
              <a:rect l="l" t="t" r="r" b="b"/>
              <a:pathLst>
                <a:path w="335" h="692" extrusionOk="0">
                  <a:moveTo>
                    <a:pt x="188" y="1"/>
                  </a:moveTo>
                  <a:lnTo>
                    <a:pt x="0" y="649"/>
                  </a:lnTo>
                  <a:lnTo>
                    <a:pt x="147" y="691"/>
                  </a:lnTo>
                  <a:lnTo>
                    <a:pt x="335" y="43"/>
                  </a:lnTo>
                  <a:lnTo>
                    <a:pt x="18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19"/>
            <p:cNvSpPr/>
            <p:nvPr/>
          </p:nvSpPr>
          <p:spPr>
            <a:xfrm>
              <a:off x="4729863" y="290256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19"/>
            <p:cNvSpPr/>
            <p:nvPr/>
          </p:nvSpPr>
          <p:spPr>
            <a:xfrm>
              <a:off x="4720963" y="2891563"/>
              <a:ext cx="12575" cy="33500"/>
            </a:xfrm>
            <a:custGeom>
              <a:avLst/>
              <a:gdLst/>
              <a:ahLst/>
              <a:cxnLst/>
              <a:rect l="l" t="t" r="r" b="b"/>
              <a:pathLst>
                <a:path w="503" h="1340" extrusionOk="0">
                  <a:moveTo>
                    <a:pt x="377" y="1"/>
                  </a:moveTo>
                  <a:lnTo>
                    <a:pt x="1" y="1298"/>
                  </a:lnTo>
                  <a:lnTo>
                    <a:pt x="126" y="1340"/>
                  </a:lnTo>
                  <a:lnTo>
                    <a:pt x="503" y="43"/>
                  </a:lnTo>
                  <a:lnTo>
                    <a:pt x="377"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19"/>
            <p:cNvSpPr/>
            <p:nvPr/>
          </p:nvSpPr>
          <p:spPr>
            <a:xfrm>
              <a:off x="4736663" y="289471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19"/>
            <p:cNvSpPr/>
            <p:nvPr/>
          </p:nvSpPr>
          <p:spPr>
            <a:xfrm>
              <a:off x="4747638" y="2897838"/>
              <a:ext cx="7875" cy="17300"/>
            </a:xfrm>
            <a:custGeom>
              <a:avLst/>
              <a:gdLst/>
              <a:ahLst/>
              <a:cxnLst/>
              <a:rect l="l" t="t" r="r" b="b"/>
              <a:pathLst>
                <a:path w="315" h="692" extrusionOk="0">
                  <a:moveTo>
                    <a:pt x="189" y="1"/>
                  </a:moveTo>
                  <a:lnTo>
                    <a:pt x="1" y="650"/>
                  </a:lnTo>
                  <a:lnTo>
                    <a:pt x="126" y="691"/>
                  </a:lnTo>
                  <a:lnTo>
                    <a:pt x="314"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19"/>
            <p:cNvSpPr/>
            <p:nvPr/>
          </p:nvSpPr>
          <p:spPr>
            <a:xfrm>
              <a:off x="4758638" y="2900988"/>
              <a:ext cx="8375" cy="17275"/>
            </a:xfrm>
            <a:custGeom>
              <a:avLst/>
              <a:gdLst/>
              <a:ahLst/>
              <a:cxnLst/>
              <a:rect l="l" t="t" r="r" b="b"/>
              <a:pathLst>
                <a:path w="335" h="691" extrusionOk="0">
                  <a:moveTo>
                    <a:pt x="188" y="1"/>
                  </a:moveTo>
                  <a:lnTo>
                    <a:pt x="0" y="649"/>
                  </a:lnTo>
                  <a:lnTo>
                    <a:pt x="146" y="691"/>
                  </a:lnTo>
                  <a:lnTo>
                    <a:pt x="335" y="42"/>
                  </a:lnTo>
                  <a:lnTo>
                    <a:pt x="18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19"/>
            <p:cNvSpPr/>
            <p:nvPr/>
          </p:nvSpPr>
          <p:spPr>
            <a:xfrm>
              <a:off x="4769613" y="2904138"/>
              <a:ext cx="7875" cy="17275"/>
            </a:xfrm>
            <a:custGeom>
              <a:avLst/>
              <a:gdLst/>
              <a:ahLst/>
              <a:cxnLst/>
              <a:rect l="l" t="t" r="r" b="b"/>
              <a:pathLst>
                <a:path w="315" h="691" extrusionOk="0">
                  <a:moveTo>
                    <a:pt x="189" y="0"/>
                  </a:moveTo>
                  <a:lnTo>
                    <a:pt x="0" y="649"/>
                  </a:lnTo>
                  <a:lnTo>
                    <a:pt x="147"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19"/>
            <p:cNvSpPr/>
            <p:nvPr/>
          </p:nvSpPr>
          <p:spPr>
            <a:xfrm>
              <a:off x="4776413" y="2907788"/>
              <a:ext cx="12575" cy="32975"/>
            </a:xfrm>
            <a:custGeom>
              <a:avLst/>
              <a:gdLst/>
              <a:ahLst/>
              <a:cxnLst/>
              <a:rect l="l" t="t" r="r" b="b"/>
              <a:pathLst>
                <a:path w="503" h="1319" extrusionOk="0">
                  <a:moveTo>
                    <a:pt x="377" y="1"/>
                  </a:moveTo>
                  <a:lnTo>
                    <a:pt x="0" y="1298"/>
                  </a:lnTo>
                  <a:lnTo>
                    <a:pt x="126" y="1319"/>
                  </a:lnTo>
                  <a:lnTo>
                    <a:pt x="503" y="21"/>
                  </a:lnTo>
                  <a:lnTo>
                    <a:pt x="377"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19"/>
            <p:cNvSpPr/>
            <p:nvPr/>
          </p:nvSpPr>
          <p:spPr>
            <a:xfrm>
              <a:off x="4791588" y="2910413"/>
              <a:ext cx="8375" cy="17275"/>
            </a:xfrm>
            <a:custGeom>
              <a:avLst/>
              <a:gdLst/>
              <a:ahLst/>
              <a:cxnLst/>
              <a:rect l="l" t="t" r="r" b="b"/>
              <a:pathLst>
                <a:path w="335" h="691" extrusionOk="0">
                  <a:moveTo>
                    <a:pt x="189" y="0"/>
                  </a:moveTo>
                  <a:lnTo>
                    <a:pt x="0" y="649"/>
                  </a:lnTo>
                  <a:lnTo>
                    <a:pt x="147" y="691"/>
                  </a:lnTo>
                  <a:lnTo>
                    <a:pt x="335"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19"/>
            <p:cNvSpPr/>
            <p:nvPr/>
          </p:nvSpPr>
          <p:spPr>
            <a:xfrm>
              <a:off x="4803088" y="2913538"/>
              <a:ext cx="7875" cy="17300"/>
            </a:xfrm>
            <a:custGeom>
              <a:avLst/>
              <a:gdLst/>
              <a:ahLst/>
              <a:cxnLst/>
              <a:rect l="l" t="t" r="r" b="b"/>
              <a:pathLst>
                <a:path w="315" h="692" extrusionOk="0">
                  <a:moveTo>
                    <a:pt x="168" y="1"/>
                  </a:moveTo>
                  <a:lnTo>
                    <a:pt x="1" y="649"/>
                  </a:lnTo>
                  <a:lnTo>
                    <a:pt x="126" y="691"/>
                  </a:lnTo>
                  <a:lnTo>
                    <a:pt x="314" y="43"/>
                  </a:lnTo>
                  <a:lnTo>
                    <a:pt x="16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19"/>
            <p:cNvSpPr/>
            <p:nvPr/>
          </p:nvSpPr>
          <p:spPr>
            <a:xfrm>
              <a:off x="4814063" y="2917213"/>
              <a:ext cx="7875" cy="17275"/>
            </a:xfrm>
            <a:custGeom>
              <a:avLst/>
              <a:gdLst/>
              <a:ahLst/>
              <a:cxnLst/>
              <a:rect l="l" t="t" r="r" b="b"/>
              <a:pathLst>
                <a:path w="315" h="691" extrusionOk="0">
                  <a:moveTo>
                    <a:pt x="189" y="0"/>
                  </a:moveTo>
                  <a:lnTo>
                    <a:pt x="1" y="649"/>
                  </a:lnTo>
                  <a:lnTo>
                    <a:pt x="126" y="691"/>
                  </a:lnTo>
                  <a:lnTo>
                    <a:pt x="315" y="21"/>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19"/>
            <p:cNvSpPr/>
            <p:nvPr/>
          </p:nvSpPr>
          <p:spPr>
            <a:xfrm>
              <a:off x="4825063" y="2919813"/>
              <a:ext cx="7875" cy="17300"/>
            </a:xfrm>
            <a:custGeom>
              <a:avLst/>
              <a:gdLst/>
              <a:ahLst/>
              <a:cxnLst/>
              <a:rect l="l" t="t" r="r" b="b"/>
              <a:pathLst>
                <a:path w="315" h="692" extrusionOk="0">
                  <a:moveTo>
                    <a:pt x="189" y="1"/>
                  </a:moveTo>
                  <a:lnTo>
                    <a:pt x="0" y="649"/>
                  </a:lnTo>
                  <a:lnTo>
                    <a:pt x="126" y="691"/>
                  </a:lnTo>
                  <a:lnTo>
                    <a:pt x="314"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19"/>
            <p:cNvSpPr/>
            <p:nvPr/>
          </p:nvSpPr>
          <p:spPr>
            <a:xfrm>
              <a:off x="4831863" y="2923488"/>
              <a:ext cx="12575" cy="33500"/>
            </a:xfrm>
            <a:custGeom>
              <a:avLst/>
              <a:gdLst/>
              <a:ahLst/>
              <a:cxnLst/>
              <a:rect l="l" t="t" r="r" b="b"/>
              <a:pathLst>
                <a:path w="503" h="1340" extrusionOk="0">
                  <a:moveTo>
                    <a:pt x="356" y="0"/>
                  </a:moveTo>
                  <a:lnTo>
                    <a:pt x="0" y="1297"/>
                  </a:lnTo>
                  <a:lnTo>
                    <a:pt x="126" y="1339"/>
                  </a:lnTo>
                  <a:lnTo>
                    <a:pt x="502" y="42"/>
                  </a:lnTo>
                  <a:lnTo>
                    <a:pt x="356"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19"/>
            <p:cNvSpPr/>
            <p:nvPr/>
          </p:nvSpPr>
          <p:spPr>
            <a:xfrm>
              <a:off x="4847038" y="2926613"/>
              <a:ext cx="8375" cy="17300"/>
            </a:xfrm>
            <a:custGeom>
              <a:avLst/>
              <a:gdLst/>
              <a:ahLst/>
              <a:cxnLst/>
              <a:rect l="l" t="t" r="r" b="b"/>
              <a:pathLst>
                <a:path w="335" h="692" extrusionOk="0">
                  <a:moveTo>
                    <a:pt x="188" y="1"/>
                  </a:moveTo>
                  <a:lnTo>
                    <a:pt x="0" y="649"/>
                  </a:lnTo>
                  <a:lnTo>
                    <a:pt x="147" y="691"/>
                  </a:lnTo>
                  <a:lnTo>
                    <a:pt x="335" y="43"/>
                  </a:lnTo>
                  <a:lnTo>
                    <a:pt x="18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19"/>
            <p:cNvSpPr/>
            <p:nvPr/>
          </p:nvSpPr>
          <p:spPr>
            <a:xfrm>
              <a:off x="4858538" y="292976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19"/>
            <p:cNvSpPr/>
            <p:nvPr/>
          </p:nvSpPr>
          <p:spPr>
            <a:xfrm>
              <a:off x="4844938" y="2928713"/>
              <a:ext cx="7875" cy="17275"/>
            </a:xfrm>
            <a:custGeom>
              <a:avLst/>
              <a:gdLst/>
              <a:ahLst/>
              <a:cxnLst/>
              <a:rect l="l" t="t" r="r" b="b"/>
              <a:pathLst>
                <a:path w="315" h="691" extrusionOk="0">
                  <a:moveTo>
                    <a:pt x="189" y="0"/>
                  </a:moveTo>
                  <a:lnTo>
                    <a:pt x="0" y="649"/>
                  </a:lnTo>
                  <a:lnTo>
                    <a:pt x="147"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19"/>
            <p:cNvSpPr/>
            <p:nvPr/>
          </p:nvSpPr>
          <p:spPr>
            <a:xfrm>
              <a:off x="4880513" y="2936038"/>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19"/>
            <p:cNvSpPr/>
            <p:nvPr/>
          </p:nvSpPr>
          <p:spPr>
            <a:xfrm>
              <a:off x="4886788" y="2939163"/>
              <a:ext cx="12575" cy="33525"/>
            </a:xfrm>
            <a:custGeom>
              <a:avLst/>
              <a:gdLst/>
              <a:ahLst/>
              <a:cxnLst/>
              <a:rect l="l" t="t" r="r" b="b"/>
              <a:pathLst>
                <a:path w="503" h="1341" extrusionOk="0">
                  <a:moveTo>
                    <a:pt x="377" y="1"/>
                  </a:moveTo>
                  <a:lnTo>
                    <a:pt x="0" y="1298"/>
                  </a:lnTo>
                  <a:lnTo>
                    <a:pt x="126" y="1340"/>
                  </a:lnTo>
                  <a:lnTo>
                    <a:pt x="502" y="43"/>
                  </a:lnTo>
                  <a:lnTo>
                    <a:pt x="377"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19"/>
            <p:cNvSpPr/>
            <p:nvPr/>
          </p:nvSpPr>
          <p:spPr>
            <a:xfrm>
              <a:off x="4902488" y="2942838"/>
              <a:ext cx="8375" cy="16750"/>
            </a:xfrm>
            <a:custGeom>
              <a:avLst/>
              <a:gdLst/>
              <a:ahLst/>
              <a:cxnLst/>
              <a:rect l="l" t="t" r="r" b="b"/>
              <a:pathLst>
                <a:path w="335" h="670" extrusionOk="0">
                  <a:moveTo>
                    <a:pt x="188" y="0"/>
                  </a:moveTo>
                  <a:lnTo>
                    <a:pt x="0" y="649"/>
                  </a:lnTo>
                  <a:lnTo>
                    <a:pt x="146" y="670"/>
                  </a:lnTo>
                  <a:lnTo>
                    <a:pt x="335" y="21"/>
                  </a:lnTo>
                  <a:lnTo>
                    <a:pt x="188"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19"/>
            <p:cNvSpPr/>
            <p:nvPr/>
          </p:nvSpPr>
          <p:spPr>
            <a:xfrm>
              <a:off x="4929688" y="2960088"/>
              <a:ext cx="8375" cy="17300"/>
            </a:xfrm>
            <a:custGeom>
              <a:avLst/>
              <a:gdLst/>
              <a:ahLst/>
              <a:cxnLst/>
              <a:rect l="l" t="t" r="r" b="b"/>
              <a:pathLst>
                <a:path w="335" h="692" extrusionOk="0">
                  <a:moveTo>
                    <a:pt x="188" y="1"/>
                  </a:moveTo>
                  <a:lnTo>
                    <a:pt x="0" y="650"/>
                  </a:lnTo>
                  <a:lnTo>
                    <a:pt x="146" y="691"/>
                  </a:lnTo>
                  <a:lnTo>
                    <a:pt x="335" y="43"/>
                  </a:lnTo>
                  <a:lnTo>
                    <a:pt x="18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19"/>
            <p:cNvSpPr/>
            <p:nvPr/>
          </p:nvSpPr>
          <p:spPr>
            <a:xfrm>
              <a:off x="4924963" y="2949113"/>
              <a:ext cx="7875" cy="17275"/>
            </a:xfrm>
            <a:custGeom>
              <a:avLst/>
              <a:gdLst/>
              <a:ahLst/>
              <a:cxnLst/>
              <a:rect l="l" t="t" r="r" b="b"/>
              <a:pathLst>
                <a:path w="315" h="691" extrusionOk="0">
                  <a:moveTo>
                    <a:pt x="189" y="0"/>
                  </a:moveTo>
                  <a:lnTo>
                    <a:pt x="1" y="649"/>
                  </a:lnTo>
                  <a:lnTo>
                    <a:pt x="126" y="691"/>
                  </a:lnTo>
                  <a:lnTo>
                    <a:pt x="315" y="21"/>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19"/>
            <p:cNvSpPr/>
            <p:nvPr/>
          </p:nvSpPr>
          <p:spPr>
            <a:xfrm>
              <a:off x="4935963" y="2952263"/>
              <a:ext cx="7850" cy="16750"/>
            </a:xfrm>
            <a:custGeom>
              <a:avLst/>
              <a:gdLst/>
              <a:ahLst/>
              <a:cxnLst/>
              <a:rect l="l" t="t" r="r" b="b"/>
              <a:pathLst>
                <a:path w="314" h="670" extrusionOk="0">
                  <a:moveTo>
                    <a:pt x="188" y="0"/>
                  </a:moveTo>
                  <a:lnTo>
                    <a:pt x="0" y="649"/>
                  </a:lnTo>
                  <a:lnTo>
                    <a:pt x="126" y="670"/>
                  </a:lnTo>
                  <a:lnTo>
                    <a:pt x="314" y="21"/>
                  </a:lnTo>
                  <a:lnTo>
                    <a:pt x="188"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19"/>
            <p:cNvSpPr/>
            <p:nvPr/>
          </p:nvSpPr>
          <p:spPr>
            <a:xfrm>
              <a:off x="4942763" y="2955388"/>
              <a:ext cx="12575" cy="33500"/>
            </a:xfrm>
            <a:custGeom>
              <a:avLst/>
              <a:gdLst/>
              <a:ahLst/>
              <a:cxnLst/>
              <a:rect l="l" t="t" r="r" b="b"/>
              <a:pathLst>
                <a:path w="503" h="1340" extrusionOk="0">
                  <a:moveTo>
                    <a:pt x="356" y="1"/>
                  </a:moveTo>
                  <a:lnTo>
                    <a:pt x="0" y="1298"/>
                  </a:lnTo>
                  <a:lnTo>
                    <a:pt x="126" y="1340"/>
                  </a:lnTo>
                  <a:lnTo>
                    <a:pt x="502" y="42"/>
                  </a:lnTo>
                  <a:lnTo>
                    <a:pt x="356"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19"/>
            <p:cNvSpPr/>
            <p:nvPr/>
          </p:nvSpPr>
          <p:spPr>
            <a:xfrm>
              <a:off x="4957913" y="2958538"/>
              <a:ext cx="8400" cy="17275"/>
            </a:xfrm>
            <a:custGeom>
              <a:avLst/>
              <a:gdLst/>
              <a:ahLst/>
              <a:cxnLst/>
              <a:rect l="l" t="t" r="r" b="b"/>
              <a:pathLst>
                <a:path w="336" h="691" extrusionOk="0">
                  <a:moveTo>
                    <a:pt x="189" y="0"/>
                  </a:moveTo>
                  <a:lnTo>
                    <a:pt x="1" y="649"/>
                  </a:lnTo>
                  <a:lnTo>
                    <a:pt x="147" y="691"/>
                  </a:lnTo>
                  <a:lnTo>
                    <a:pt x="336"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19"/>
            <p:cNvSpPr/>
            <p:nvPr/>
          </p:nvSpPr>
          <p:spPr>
            <a:xfrm>
              <a:off x="4968913" y="2961138"/>
              <a:ext cx="7875" cy="17300"/>
            </a:xfrm>
            <a:custGeom>
              <a:avLst/>
              <a:gdLst/>
              <a:ahLst/>
              <a:cxnLst/>
              <a:rect l="l" t="t" r="r" b="b"/>
              <a:pathLst>
                <a:path w="315" h="692" extrusionOk="0">
                  <a:moveTo>
                    <a:pt x="189" y="1"/>
                  </a:moveTo>
                  <a:lnTo>
                    <a:pt x="0" y="649"/>
                  </a:lnTo>
                  <a:lnTo>
                    <a:pt x="126" y="691"/>
                  </a:lnTo>
                  <a:lnTo>
                    <a:pt x="314"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19"/>
            <p:cNvSpPr/>
            <p:nvPr/>
          </p:nvSpPr>
          <p:spPr>
            <a:xfrm>
              <a:off x="4980413" y="2964813"/>
              <a:ext cx="7875" cy="17275"/>
            </a:xfrm>
            <a:custGeom>
              <a:avLst/>
              <a:gdLst/>
              <a:ahLst/>
              <a:cxnLst/>
              <a:rect l="l" t="t" r="r" b="b"/>
              <a:pathLst>
                <a:path w="315" h="691" extrusionOk="0">
                  <a:moveTo>
                    <a:pt x="189" y="0"/>
                  </a:moveTo>
                  <a:lnTo>
                    <a:pt x="1" y="649"/>
                  </a:lnTo>
                  <a:lnTo>
                    <a:pt x="126"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19"/>
            <p:cNvSpPr/>
            <p:nvPr/>
          </p:nvSpPr>
          <p:spPr>
            <a:xfrm>
              <a:off x="4991413" y="2967938"/>
              <a:ext cx="7850" cy="17300"/>
            </a:xfrm>
            <a:custGeom>
              <a:avLst/>
              <a:gdLst/>
              <a:ahLst/>
              <a:cxnLst/>
              <a:rect l="l" t="t" r="r" b="b"/>
              <a:pathLst>
                <a:path w="314" h="692" extrusionOk="0">
                  <a:moveTo>
                    <a:pt x="188" y="1"/>
                  </a:moveTo>
                  <a:lnTo>
                    <a:pt x="0" y="649"/>
                  </a:lnTo>
                  <a:lnTo>
                    <a:pt x="126" y="691"/>
                  </a:lnTo>
                  <a:lnTo>
                    <a:pt x="314" y="43"/>
                  </a:lnTo>
                  <a:lnTo>
                    <a:pt x="18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19"/>
            <p:cNvSpPr/>
            <p:nvPr/>
          </p:nvSpPr>
          <p:spPr>
            <a:xfrm>
              <a:off x="4997688" y="2971088"/>
              <a:ext cx="12575" cy="33500"/>
            </a:xfrm>
            <a:custGeom>
              <a:avLst/>
              <a:gdLst/>
              <a:ahLst/>
              <a:cxnLst/>
              <a:rect l="l" t="t" r="r" b="b"/>
              <a:pathLst>
                <a:path w="503" h="1340" extrusionOk="0">
                  <a:moveTo>
                    <a:pt x="377" y="0"/>
                  </a:moveTo>
                  <a:lnTo>
                    <a:pt x="0" y="1298"/>
                  </a:lnTo>
                  <a:lnTo>
                    <a:pt x="147" y="1339"/>
                  </a:lnTo>
                  <a:lnTo>
                    <a:pt x="502" y="42"/>
                  </a:lnTo>
                  <a:lnTo>
                    <a:pt x="377"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19"/>
            <p:cNvSpPr/>
            <p:nvPr/>
          </p:nvSpPr>
          <p:spPr>
            <a:xfrm>
              <a:off x="5013363" y="2974213"/>
              <a:ext cx="7875" cy="17300"/>
            </a:xfrm>
            <a:custGeom>
              <a:avLst/>
              <a:gdLst/>
              <a:ahLst/>
              <a:cxnLst/>
              <a:rect l="l" t="t" r="r" b="b"/>
              <a:pathLst>
                <a:path w="315" h="692" extrusionOk="0">
                  <a:moveTo>
                    <a:pt x="189" y="1"/>
                  </a:moveTo>
                  <a:lnTo>
                    <a:pt x="1" y="649"/>
                  </a:lnTo>
                  <a:lnTo>
                    <a:pt x="126" y="691"/>
                  </a:lnTo>
                  <a:lnTo>
                    <a:pt x="315"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19"/>
            <p:cNvSpPr/>
            <p:nvPr/>
          </p:nvSpPr>
          <p:spPr>
            <a:xfrm>
              <a:off x="5024363" y="297736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19"/>
            <p:cNvSpPr/>
            <p:nvPr/>
          </p:nvSpPr>
          <p:spPr>
            <a:xfrm>
              <a:off x="5035863" y="2981013"/>
              <a:ext cx="7875" cy="17300"/>
            </a:xfrm>
            <a:custGeom>
              <a:avLst/>
              <a:gdLst/>
              <a:ahLst/>
              <a:cxnLst/>
              <a:rect l="l" t="t" r="r" b="b"/>
              <a:pathLst>
                <a:path w="315" h="692" extrusionOk="0">
                  <a:moveTo>
                    <a:pt x="189" y="1"/>
                  </a:moveTo>
                  <a:lnTo>
                    <a:pt x="1" y="649"/>
                  </a:lnTo>
                  <a:lnTo>
                    <a:pt x="126" y="691"/>
                  </a:lnTo>
                  <a:lnTo>
                    <a:pt x="314"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19"/>
            <p:cNvSpPr/>
            <p:nvPr/>
          </p:nvSpPr>
          <p:spPr>
            <a:xfrm>
              <a:off x="5046838" y="2983638"/>
              <a:ext cx="7875" cy="17275"/>
            </a:xfrm>
            <a:custGeom>
              <a:avLst/>
              <a:gdLst/>
              <a:ahLst/>
              <a:cxnLst/>
              <a:rect l="l" t="t" r="r" b="b"/>
              <a:pathLst>
                <a:path w="315" h="691" extrusionOk="0">
                  <a:moveTo>
                    <a:pt x="189" y="0"/>
                  </a:moveTo>
                  <a:lnTo>
                    <a:pt x="1" y="649"/>
                  </a:lnTo>
                  <a:lnTo>
                    <a:pt x="126" y="691"/>
                  </a:lnTo>
                  <a:lnTo>
                    <a:pt x="315"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19"/>
            <p:cNvSpPr/>
            <p:nvPr/>
          </p:nvSpPr>
          <p:spPr>
            <a:xfrm>
              <a:off x="5052613" y="2986763"/>
              <a:ext cx="13100" cy="33525"/>
            </a:xfrm>
            <a:custGeom>
              <a:avLst/>
              <a:gdLst/>
              <a:ahLst/>
              <a:cxnLst/>
              <a:rect l="l" t="t" r="r" b="b"/>
              <a:pathLst>
                <a:path w="524" h="1341" extrusionOk="0">
                  <a:moveTo>
                    <a:pt x="377" y="1"/>
                  </a:moveTo>
                  <a:lnTo>
                    <a:pt x="0" y="1298"/>
                  </a:lnTo>
                  <a:lnTo>
                    <a:pt x="147" y="1340"/>
                  </a:lnTo>
                  <a:lnTo>
                    <a:pt x="523" y="43"/>
                  </a:lnTo>
                  <a:lnTo>
                    <a:pt x="377"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19"/>
            <p:cNvSpPr/>
            <p:nvPr/>
          </p:nvSpPr>
          <p:spPr>
            <a:xfrm>
              <a:off x="5068813" y="2990438"/>
              <a:ext cx="8400" cy="17275"/>
            </a:xfrm>
            <a:custGeom>
              <a:avLst/>
              <a:gdLst/>
              <a:ahLst/>
              <a:cxnLst/>
              <a:rect l="l" t="t" r="r" b="b"/>
              <a:pathLst>
                <a:path w="336" h="691" extrusionOk="0">
                  <a:moveTo>
                    <a:pt x="189" y="0"/>
                  </a:moveTo>
                  <a:lnTo>
                    <a:pt x="1" y="649"/>
                  </a:lnTo>
                  <a:lnTo>
                    <a:pt x="147" y="691"/>
                  </a:lnTo>
                  <a:lnTo>
                    <a:pt x="335"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19"/>
            <p:cNvSpPr/>
            <p:nvPr/>
          </p:nvSpPr>
          <p:spPr>
            <a:xfrm>
              <a:off x="5079813" y="2993563"/>
              <a:ext cx="7850" cy="16775"/>
            </a:xfrm>
            <a:custGeom>
              <a:avLst/>
              <a:gdLst/>
              <a:ahLst/>
              <a:cxnLst/>
              <a:rect l="l" t="t" r="r" b="b"/>
              <a:pathLst>
                <a:path w="314" h="671" extrusionOk="0">
                  <a:moveTo>
                    <a:pt x="188" y="1"/>
                  </a:moveTo>
                  <a:lnTo>
                    <a:pt x="0" y="650"/>
                  </a:lnTo>
                  <a:lnTo>
                    <a:pt x="126" y="671"/>
                  </a:lnTo>
                  <a:lnTo>
                    <a:pt x="314" y="22"/>
                  </a:lnTo>
                  <a:lnTo>
                    <a:pt x="18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19"/>
            <p:cNvSpPr/>
            <p:nvPr/>
          </p:nvSpPr>
          <p:spPr>
            <a:xfrm>
              <a:off x="5090788" y="2996188"/>
              <a:ext cx="7875" cy="17300"/>
            </a:xfrm>
            <a:custGeom>
              <a:avLst/>
              <a:gdLst/>
              <a:ahLst/>
              <a:cxnLst/>
              <a:rect l="l" t="t" r="r" b="b"/>
              <a:pathLst>
                <a:path w="315" h="692" extrusionOk="0">
                  <a:moveTo>
                    <a:pt x="189" y="1"/>
                  </a:moveTo>
                  <a:lnTo>
                    <a:pt x="1" y="649"/>
                  </a:lnTo>
                  <a:lnTo>
                    <a:pt x="126" y="691"/>
                  </a:lnTo>
                  <a:lnTo>
                    <a:pt x="314" y="42"/>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19"/>
            <p:cNvSpPr/>
            <p:nvPr/>
          </p:nvSpPr>
          <p:spPr>
            <a:xfrm>
              <a:off x="5102288" y="2999863"/>
              <a:ext cx="7875" cy="17275"/>
            </a:xfrm>
            <a:custGeom>
              <a:avLst/>
              <a:gdLst/>
              <a:ahLst/>
              <a:cxnLst/>
              <a:rect l="l" t="t" r="r" b="b"/>
              <a:pathLst>
                <a:path w="315" h="691" extrusionOk="0">
                  <a:moveTo>
                    <a:pt x="168" y="0"/>
                  </a:moveTo>
                  <a:lnTo>
                    <a:pt x="1" y="649"/>
                  </a:lnTo>
                  <a:lnTo>
                    <a:pt x="126" y="691"/>
                  </a:lnTo>
                  <a:lnTo>
                    <a:pt x="315" y="42"/>
                  </a:lnTo>
                  <a:lnTo>
                    <a:pt x="168"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19"/>
            <p:cNvSpPr/>
            <p:nvPr/>
          </p:nvSpPr>
          <p:spPr>
            <a:xfrm>
              <a:off x="5108563" y="3002988"/>
              <a:ext cx="12600" cy="32975"/>
            </a:xfrm>
            <a:custGeom>
              <a:avLst/>
              <a:gdLst/>
              <a:ahLst/>
              <a:cxnLst/>
              <a:rect l="l" t="t" r="r" b="b"/>
              <a:pathLst>
                <a:path w="504" h="1319" extrusionOk="0">
                  <a:moveTo>
                    <a:pt x="378" y="1"/>
                  </a:moveTo>
                  <a:lnTo>
                    <a:pt x="1" y="1298"/>
                  </a:lnTo>
                  <a:lnTo>
                    <a:pt x="126" y="1319"/>
                  </a:lnTo>
                  <a:lnTo>
                    <a:pt x="503" y="22"/>
                  </a:lnTo>
                  <a:lnTo>
                    <a:pt x="37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19"/>
            <p:cNvSpPr/>
            <p:nvPr/>
          </p:nvSpPr>
          <p:spPr>
            <a:xfrm>
              <a:off x="5123738" y="3005613"/>
              <a:ext cx="8400" cy="17275"/>
            </a:xfrm>
            <a:custGeom>
              <a:avLst/>
              <a:gdLst/>
              <a:ahLst/>
              <a:cxnLst/>
              <a:rect l="l" t="t" r="r" b="b"/>
              <a:pathLst>
                <a:path w="336" h="691" extrusionOk="0">
                  <a:moveTo>
                    <a:pt x="189" y="0"/>
                  </a:moveTo>
                  <a:lnTo>
                    <a:pt x="1" y="649"/>
                  </a:lnTo>
                  <a:lnTo>
                    <a:pt x="147" y="691"/>
                  </a:lnTo>
                  <a:lnTo>
                    <a:pt x="335"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19"/>
            <p:cNvSpPr/>
            <p:nvPr/>
          </p:nvSpPr>
          <p:spPr>
            <a:xfrm>
              <a:off x="5135263" y="3009263"/>
              <a:ext cx="7850" cy="17300"/>
            </a:xfrm>
            <a:custGeom>
              <a:avLst/>
              <a:gdLst/>
              <a:ahLst/>
              <a:cxnLst/>
              <a:rect l="l" t="t" r="r" b="b"/>
              <a:pathLst>
                <a:path w="314" h="692" extrusionOk="0">
                  <a:moveTo>
                    <a:pt x="188" y="1"/>
                  </a:moveTo>
                  <a:lnTo>
                    <a:pt x="0" y="649"/>
                  </a:lnTo>
                  <a:lnTo>
                    <a:pt x="126" y="691"/>
                  </a:lnTo>
                  <a:lnTo>
                    <a:pt x="314" y="43"/>
                  </a:lnTo>
                  <a:lnTo>
                    <a:pt x="18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19"/>
            <p:cNvSpPr/>
            <p:nvPr/>
          </p:nvSpPr>
          <p:spPr>
            <a:xfrm>
              <a:off x="5146238" y="301241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19"/>
            <p:cNvSpPr/>
            <p:nvPr/>
          </p:nvSpPr>
          <p:spPr>
            <a:xfrm>
              <a:off x="5157213" y="3015538"/>
              <a:ext cx="7875" cy="16775"/>
            </a:xfrm>
            <a:custGeom>
              <a:avLst/>
              <a:gdLst/>
              <a:ahLst/>
              <a:cxnLst/>
              <a:rect l="l" t="t" r="r" b="b"/>
              <a:pathLst>
                <a:path w="315" h="671" extrusionOk="0">
                  <a:moveTo>
                    <a:pt x="189" y="1"/>
                  </a:moveTo>
                  <a:lnTo>
                    <a:pt x="1" y="649"/>
                  </a:lnTo>
                  <a:lnTo>
                    <a:pt x="126" y="670"/>
                  </a:lnTo>
                  <a:lnTo>
                    <a:pt x="315" y="22"/>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19"/>
            <p:cNvSpPr/>
            <p:nvPr/>
          </p:nvSpPr>
          <p:spPr>
            <a:xfrm>
              <a:off x="5164013" y="3018688"/>
              <a:ext cx="12575" cy="33500"/>
            </a:xfrm>
            <a:custGeom>
              <a:avLst/>
              <a:gdLst/>
              <a:ahLst/>
              <a:cxnLst/>
              <a:rect l="l" t="t" r="r" b="b"/>
              <a:pathLst>
                <a:path w="503" h="1340" extrusionOk="0">
                  <a:moveTo>
                    <a:pt x="377" y="0"/>
                  </a:moveTo>
                  <a:lnTo>
                    <a:pt x="1" y="1319"/>
                  </a:lnTo>
                  <a:lnTo>
                    <a:pt x="126" y="1339"/>
                  </a:lnTo>
                  <a:lnTo>
                    <a:pt x="503" y="42"/>
                  </a:lnTo>
                  <a:lnTo>
                    <a:pt x="377"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19"/>
            <p:cNvSpPr/>
            <p:nvPr/>
          </p:nvSpPr>
          <p:spPr>
            <a:xfrm>
              <a:off x="5179188" y="3021813"/>
              <a:ext cx="8400" cy="17300"/>
            </a:xfrm>
            <a:custGeom>
              <a:avLst/>
              <a:gdLst/>
              <a:ahLst/>
              <a:cxnLst/>
              <a:rect l="l" t="t" r="r" b="b"/>
              <a:pathLst>
                <a:path w="336" h="692" extrusionOk="0">
                  <a:moveTo>
                    <a:pt x="189" y="1"/>
                  </a:moveTo>
                  <a:lnTo>
                    <a:pt x="1" y="650"/>
                  </a:lnTo>
                  <a:lnTo>
                    <a:pt x="147" y="691"/>
                  </a:lnTo>
                  <a:lnTo>
                    <a:pt x="335"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19"/>
            <p:cNvSpPr/>
            <p:nvPr/>
          </p:nvSpPr>
          <p:spPr>
            <a:xfrm>
              <a:off x="5190688" y="3024963"/>
              <a:ext cx="7875" cy="17275"/>
            </a:xfrm>
            <a:custGeom>
              <a:avLst/>
              <a:gdLst/>
              <a:ahLst/>
              <a:cxnLst/>
              <a:rect l="l" t="t" r="r" b="b"/>
              <a:pathLst>
                <a:path w="315" h="691" extrusionOk="0">
                  <a:moveTo>
                    <a:pt x="189" y="0"/>
                  </a:moveTo>
                  <a:lnTo>
                    <a:pt x="1" y="649"/>
                  </a:lnTo>
                  <a:lnTo>
                    <a:pt x="126" y="691"/>
                  </a:lnTo>
                  <a:lnTo>
                    <a:pt x="315"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19"/>
            <p:cNvSpPr/>
            <p:nvPr/>
          </p:nvSpPr>
          <p:spPr>
            <a:xfrm>
              <a:off x="4514863" y="2959563"/>
              <a:ext cx="613600" cy="522600"/>
            </a:xfrm>
            <a:custGeom>
              <a:avLst/>
              <a:gdLst/>
              <a:ahLst/>
              <a:cxnLst/>
              <a:rect l="l" t="t" r="r" b="b"/>
              <a:pathLst>
                <a:path w="24544" h="20904" extrusionOk="0">
                  <a:moveTo>
                    <a:pt x="16237" y="4709"/>
                  </a:moveTo>
                  <a:lnTo>
                    <a:pt x="5629" y="15338"/>
                  </a:lnTo>
                  <a:lnTo>
                    <a:pt x="3746" y="7826"/>
                  </a:lnTo>
                  <a:lnTo>
                    <a:pt x="16237" y="4709"/>
                  </a:lnTo>
                  <a:close/>
                  <a:moveTo>
                    <a:pt x="24544" y="1"/>
                  </a:moveTo>
                  <a:lnTo>
                    <a:pt x="1" y="6153"/>
                  </a:lnTo>
                  <a:lnTo>
                    <a:pt x="3683" y="20904"/>
                  </a:lnTo>
                  <a:lnTo>
                    <a:pt x="245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19"/>
            <p:cNvSpPr/>
            <p:nvPr/>
          </p:nvSpPr>
          <p:spPr>
            <a:xfrm>
              <a:off x="4592288" y="2960088"/>
              <a:ext cx="536175" cy="522075"/>
            </a:xfrm>
            <a:custGeom>
              <a:avLst/>
              <a:gdLst/>
              <a:ahLst/>
              <a:cxnLst/>
              <a:rect l="l" t="t" r="r" b="b"/>
              <a:pathLst>
                <a:path w="21447" h="20883" extrusionOk="0">
                  <a:moveTo>
                    <a:pt x="21447" y="1"/>
                  </a:moveTo>
                  <a:lnTo>
                    <a:pt x="17534" y="963"/>
                  </a:lnTo>
                  <a:lnTo>
                    <a:pt x="0" y="18518"/>
                  </a:lnTo>
                  <a:lnTo>
                    <a:pt x="586" y="20883"/>
                  </a:lnTo>
                  <a:lnTo>
                    <a:pt x="214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19"/>
            <p:cNvSpPr/>
            <p:nvPr/>
          </p:nvSpPr>
          <p:spPr>
            <a:xfrm>
              <a:off x="4600138" y="2960088"/>
              <a:ext cx="528325" cy="522075"/>
            </a:xfrm>
            <a:custGeom>
              <a:avLst/>
              <a:gdLst/>
              <a:ahLst/>
              <a:cxnLst/>
              <a:rect l="l" t="t" r="r" b="b"/>
              <a:pathLst>
                <a:path w="21133" h="20883" extrusionOk="0">
                  <a:moveTo>
                    <a:pt x="21133" y="1"/>
                  </a:moveTo>
                  <a:lnTo>
                    <a:pt x="19375" y="440"/>
                  </a:lnTo>
                  <a:lnTo>
                    <a:pt x="0" y="19795"/>
                  </a:lnTo>
                  <a:lnTo>
                    <a:pt x="272" y="20883"/>
                  </a:lnTo>
                  <a:lnTo>
                    <a:pt x="2113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19"/>
            <p:cNvSpPr/>
            <p:nvPr/>
          </p:nvSpPr>
          <p:spPr>
            <a:xfrm>
              <a:off x="4531088" y="3108663"/>
              <a:ext cx="8375" cy="24075"/>
            </a:xfrm>
            <a:custGeom>
              <a:avLst/>
              <a:gdLst/>
              <a:ahLst/>
              <a:cxnLst/>
              <a:rect l="l" t="t" r="r" b="b"/>
              <a:pathLst>
                <a:path w="335" h="963" extrusionOk="0">
                  <a:moveTo>
                    <a:pt x="105" y="0"/>
                  </a:moveTo>
                  <a:lnTo>
                    <a:pt x="0" y="21"/>
                  </a:lnTo>
                  <a:lnTo>
                    <a:pt x="230" y="963"/>
                  </a:lnTo>
                  <a:lnTo>
                    <a:pt x="335" y="942"/>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19"/>
            <p:cNvSpPr/>
            <p:nvPr/>
          </p:nvSpPr>
          <p:spPr>
            <a:xfrm>
              <a:off x="4541538" y="3106038"/>
              <a:ext cx="5775" cy="12050"/>
            </a:xfrm>
            <a:custGeom>
              <a:avLst/>
              <a:gdLst/>
              <a:ahLst/>
              <a:cxnLst/>
              <a:rect l="l" t="t" r="r" b="b"/>
              <a:pathLst>
                <a:path w="231" h="482" extrusionOk="0">
                  <a:moveTo>
                    <a:pt x="126" y="1"/>
                  </a:moveTo>
                  <a:lnTo>
                    <a:pt x="1" y="21"/>
                  </a:lnTo>
                  <a:lnTo>
                    <a:pt x="126" y="482"/>
                  </a:lnTo>
                  <a:lnTo>
                    <a:pt x="231"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19"/>
            <p:cNvSpPr/>
            <p:nvPr/>
          </p:nvSpPr>
          <p:spPr>
            <a:xfrm>
              <a:off x="4551488" y="3103413"/>
              <a:ext cx="5775" cy="12600"/>
            </a:xfrm>
            <a:custGeom>
              <a:avLst/>
              <a:gdLst/>
              <a:ahLst/>
              <a:cxnLst/>
              <a:rect l="l" t="t" r="r" b="b"/>
              <a:pathLst>
                <a:path w="231" h="504" extrusionOk="0">
                  <a:moveTo>
                    <a:pt x="126" y="1"/>
                  </a:moveTo>
                  <a:lnTo>
                    <a:pt x="0" y="22"/>
                  </a:lnTo>
                  <a:lnTo>
                    <a:pt x="126" y="503"/>
                  </a:lnTo>
                  <a:lnTo>
                    <a:pt x="230"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19"/>
            <p:cNvSpPr/>
            <p:nvPr/>
          </p:nvSpPr>
          <p:spPr>
            <a:xfrm>
              <a:off x="4561413" y="3100813"/>
              <a:ext cx="5775" cy="12575"/>
            </a:xfrm>
            <a:custGeom>
              <a:avLst/>
              <a:gdLst/>
              <a:ahLst/>
              <a:cxnLst/>
              <a:rect l="l" t="t" r="r" b="b"/>
              <a:pathLst>
                <a:path w="231" h="503" extrusionOk="0">
                  <a:moveTo>
                    <a:pt x="126" y="0"/>
                  </a:moveTo>
                  <a:lnTo>
                    <a:pt x="1" y="21"/>
                  </a:lnTo>
                  <a:lnTo>
                    <a:pt x="126" y="503"/>
                  </a:lnTo>
                  <a:lnTo>
                    <a:pt x="231" y="46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19"/>
            <p:cNvSpPr/>
            <p:nvPr/>
          </p:nvSpPr>
          <p:spPr>
            <a:xfrm>
              <a:off x="4571363" y="3098188"/>
              <a:ext cx="5775" cy="12575"/>
            </a:xfrm>
            <a:custGeom>
              <a:avLst/>
              <a:gdLst/>
              <a:ahLst/>
              <a:cxnLst/>
              <a:rect l="l" t="t" r="r" b="b"/>
              <a:pathLst>
                <a:path w="231" h="503" extrusionOk="0">
                  <a:moveTo>
                    <a:pt x="126" y="1"/>
                  </a:moveTo>
                  <a:lnTo>
                    <a:pt x="0" y="22"/>
                  </a:lnTo>
                  <a:lnTo>
                    <a:pt x="126" y="503"/>
                  </a:lnTo>
                  <a:lnTo>
                    <a:pt x="231"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19"/>
            <p:cNvSpPr/>
            <p:nvPr/>
          </p:nvSpPr>
          <p:spPr>
            <a:xfrm>
              <a:off x="4581813" y="3095588"/>
              <a:ext cx="8925" cy="24075"/>
            </a:xfrm>
            <a:custGeom>
              <a:avLst/>
              <a:gdLst/>
              <a:ahLst/>
              <a:cxnLst/>
              <a:rect l="l" t="t" r="r" b="b"/>
              <a:pathLst>
                <a:path w="357" h="963" extrusionOk="0">
                  <a:moveTo>
                    <a:pt x="126" y="0"/>
                  </a:moveTo>
                  <a:lnTo>
                    <a:pt x="1" y="21"/>
                  </a:lnTo>
                  <a:lnTo>
                    <a:pt x="252" y="963"/>
                  </a:lnTo>
                  <a:lnTo>
                    <a:pt x="357" y="942"/>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19"/>
            <p:cNvSpPr/>
            <p:nvPr/>
          </p:nvSpPr>
          <p:spPr>
            <a:xfrm>
              <a:off x="4592813" y="3092963"/>
              <a:ext cx="5775" cy="12575"/>
            </a:xfrm>
            <a:custGeom>
              <a:avLst/>
              <a:gdLst/>
              <a:ahLst/>
              <a:cxnLst/>
              <a:rect l="l" t="t" r="r" b="b"/>
              <a:pathLst>
                <a:path w="231" h="503" extrusionOk="0">
                  <a:moveTo>
                    <a:pt x="105" y="0"/>
                  </a:moveTo>
                  <a:lnTo>
                    <a:pt x="0" y="21"/>
                  </a:lnTo>
                  <a:lnTo>
                    <a:pt x="105" y="503"/>
                  </a:lnTo>
                  <a:lnTo>
                    <a:pt x="230" y="461"/>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19"/>
            <p:cNvSpPr/>
            <p:nvPr/>
          </p:nvSpPr>
          <p:spPr>
            <a:xfrm>
              <a:off x="4602738" y="3090863"/>
              <a:ext cx="5775" cy="12075"/>
            </a:xfrm>
            <a:custGeom>
              <a:avLst/>
              <a:gdLst/>
              <a:ahLst/>
              <a:cxnLst/>
              <a:rect l="l" t="t" r="r" b="b"/>
              <a:pathLst>
                <a:path w="231" h="483" extrusionOk="0">
                  <a:moveTo>
                    <a:pt x="105" y="1"/>
                  </a:moveTo>
                  <a:lnTo>
                    <a:pt x="1" y="22"/>
                  </a:lnTo>
                  <a:lnTo>
                    <a:pt x="105" y="482"/>
                  </a:lnTo>
                  <a:lnTo>
                    <a:pt x="231" y="461"/>
                  </a:lnTo>
                  <a:lnTo>
                    <a:pt x="105"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19"/>
            <p:cNvSpPr/>
            <p:nvPr/>
          </p:nvSpPr>
          <p:spPr>
            <a:xfrm>
              <a:off x="4612688" y="3087738"/>
              <a:ext cx="5775" cy="12575"/>
            </a:xfrm>
            <a:custGeom>
              <a:avLst/>
              <a:gdLst/>
              <a:ahLst/>
              <a:cxnLst/>
              <a:rect l="l" t="t" r="r" b="b"/>
              <a:pathLst>
                <a:path w="231" h="503" extrusionOk="0">
                  <a:moveTo>
                    <a:pt x="105" y="0"/>
                  </a:moveTo>
                  <a:lnTo>
                    <a:pt x="0" y="42"/>
                  </a:lnTo>
                  <a:lnTo>
                    <a:pt x="105" y="502"/>
                  </a:lnTo>
                  <a:lnTo>
                    <a:pt x="230" y="481"/>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19"/>
            <p:cNvSpPr/>
            <p:nvPr/>
          </p:nvSpPr>
          <p:spPr>
            <a:xfrm>
              <a:off x="4622088" y="3085638"/>
              <a:ext cx="6325" cy="12575"/>
            </a:xfrm>
            <a:custGeom>
              <a:avLst/>
              <a:gdLst/>
              <a:ahLst/>
              <a:cxnLst/>
              <a:rect l="l" t="t" r="r" b="b"/>
              <a:pathLst>
                <a:path w="253" h="503" extrusionOk="0">
                  <a:moveTo>
                    <a:pt x="126" y="1"/>
                  </a:moveTo>
                  <a:lnTo>
                    <a:pt x="1" y="21"/>
                  </a:lnTo>
                  <a:lnTo>
                    <a:pt x="126" y="503"/>
                  </a:lnTo>
                  <a:lnTo>
                    <a:pt x="252" y="482"/>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19"/>
            <p:cNvSpPr/>
            <p:nvPr/>
          </p:nvSpPr>
          <p:spPr>
            <a:xfrm>
              <a:off x="4633088" y="3083013"/>
              <a:ext cx="8925" cy="24625"/>
            </a:xfrm>
            <a:custGeom>
              <a:avLst/>
              <a:gdLst/>
              <a:ahLst/>
              <a:cxnLst/>
              <a:rect l="l" t="t" r="r" b="b"/>
              <a:pathLst>
                <a:path w="357" h="985" extrusionOk="0">
                  <a:moveTo>
                    <a:pt x="105" y="1"/>
                  </a:moveTo>
                  <a:lnTo>
                    <a:pt x="0" y="43"/>
                  </a:lnTo>
                  <a:lnTo>
                    <a:pt x="231" y="984"/>
                  </a:lnTo>
                  <a:lnTo>
                    <a:pt x="356" y="942"/>
                  </a:lnTo>
                  <a:lnTo>
                    <a:pt x="105"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19"/>
            <p:cNvSpPr/>
            <p:nvPr/>
          </p:nvSpPr>
          <p:spPr>
            <a:xfrm>
              <a:off x="4643538" y="3079888"/>
              <a:ext cx="6300" cy="12575"/>
            </a:xfrm>
            <a:custGeom>
              <a:avLst/>
              <a:gdLst/>
              <a:ahLst/>
              <a:cxnLst/>
              <a:rect l="l" t="t" r="r" b="b"/>
              <a:pathLst>
                <a:path w="252" h="503" extrusionOk="0">
                  <a:moveTo>
                    <a:pt x="126" y="0"/>
                  </a:moveTo>
                  <a:lnTo>
                    <a:pt x="1" y="42"/>
                  </a:lnTo>
                  <a:lnTo>
                    <a:pt x="126" y="503"/>
                  </a:lnTo>
                  <a:lnTo>
                    <a:pt x="252" y="482"/>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19"/>
            <p:cNvSpPr/>
            <p:nvPr/>
          </p:nvSpPr>
          <p:spPr>
            <a:xfrm>
              <a:off x="4653488" y="3078313"/>
              <a:ext cx="5775" cy="12050"/>
            </a:xfrm>
            <a:custGeom>
              <a:avLst/>
              <a:gdLst/>
              <a:ahLst/>
              <a:cxnLst/>
              <a:rect l="l" t="t" r="r" b="b"/>
              <a:pathLst>
                <a:path w="231" h="482" extrusionOk="0">
                  <a:moveTo>
                    <a:pt x="126" y="1"/>
                  </a:moveTo>
                  <a:lnTo>
                    <a:pt x="0" y="22"/>
                  </a:lnTo>
                  <a:lnTo>
                    <a:pt x="126" y="482"/>
                  </a:lnTo>
                  <a:lnTo>
                    <a:pt x="231"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19"/>
            <p:cNvSpPr/>
            <p:nvPr/>
          </p:nvSpPr>
          <p:spPr>
            <a:xfrm>
              <a:off x="4663413" y="3075713"/>
              <a:ext cx="5800" cy="12050"/>
            </a:xfrm>
            <a:custGeom>
              <a:avLst/>
              <a:gdLst/>
              <a:ahLst/>
              <a:cxnLst/>
              <a:rect l="l" t="t" r="r" b="b"/>
              <a:pathLst>
                <a:path w="232" h="482" extrusionOk="0">
                  <a:moveTo>
                    <a:pt x="126" y="0"/>
                  </a:moveTo>
                  <a:lnTo>
                    <a:pt x="1" y="21"/>
                  </a:lnTo>
                  <a:lnTo>
                    <a:pt x="126" y="481"/>
                  </a:lnTo>
                  <a:lnTo>
                    <a:pt x="231" y="460"/>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19"/>
            <p:cNvSpPr/>
            <p:nvPr/>
          </p:nvSpPr>
          <p:spPr>
            <a:xfrm>
              <a:off x="4673363" y="3073088"/>
              <a:ext cx="5775" cy="12050"/>
            </a:xfrm>
            <a:custGeom>
              <a:avLst/>
              <a:gdLst/>
              <a:ahLst/>
              <a:cxnLst/>
              <a:rect l="l" t="t" r="r" b="b"/>
              <a:pathLst>
                <a:path w="231" h="482" extrusionOk="0">
                  <a:moveTo>
                    <a:pt x="126" y="0"/>
                  </a:moveTo>
                  <a:lnTo>
                    <a:pt x="0" y="21"/>
                  </a:lnTo>
                  <a:lnTo>
                    <a:pt x="126" y="482"/>
                  </a:lnTo>
                  <a:lnTo>
                    <a:pt x="231" y="46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19"/>
            <p:cNvSpPr/>
            <p:nvPr/>
          </p:nvSpPr>
          <p:spPr>
            <a:xfrm>
              <a:off x="4684338" y="3069938"/>
              <a:ext cx="8400" cy="24100"/>
            </a:xfrm>
            <a:custGeom>
              <a:avLst/>
              <a:gdLst/>
              <a:ahLst/>
              <a:cxnLst/>
              <a:rect l="l" t="t" r="r" b="b"/>
              <a:pathLst>
                <a:path w="336" h="964" extrusionOk="0">
                  <a:moveTo>
                    <a:pt x="105" y="1"/>
                  </a:moveTo>
                  <a:lnTo>
                    <a:pt x="1" y="22"/>
                  </a:lnTo>
                  <a:lnTo>
                    <a:pt x="231" y="963"/>
                  </a:lnTo>
                  <a:lnTo>
                    <a:pt x="336" y="942"/>
                  </a:lnTo>
                  <a:lnTo>
                    <a:pt x="105"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19"/>
            <p:cNvSpPr/>
            <p:nvPr/>
          </p:nvSpPr>
          <p:spPr>
            <a:xfrm>
              <a:off x="4694813" y="3067338"/>
              <a:ext cx="5775" cy="12575"/>
            </a:xfrm>
            <a:custGeom>
              <a:avLst/>
              <a:gdLst/>
              <a:ahLst/>
              <a:cxnLst/>
              <a:rect l="l" t="t" r="r" b="b"/>
              <a:pathLst>
                <a:path w="231" h="503" extrusionOk="0">
                  <a:moveTo>
                    <a:pt x="126" y="0"/>
                  </a:moveTo>
                  <a:lnTo>
                    <a:pt x="0" y="21"/>
                  </a:lnTo>
                  <a:lnTo>
                    <a:pt x="126" y="502"/>
                  </a:lnTo>
                  <a:lnTo>
                    <a:pt x="230" y="46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19"/>
            <p:cNvSpPr/>
            <p:nvPr/>
          </p:nvSpPr>
          <p:spPr>
            <a:xfrm>
              <a:off x="4704738" y="3065238"/>
              <a:ext cx="5800" cy="12575"/>
            </a:xfrm>
            <a:custGeom>
              <a:avLst/>
              <a:gdLst/>
              <a:ahLst/>
              <a:cxnLst/>
              <a:rect l="l" t="t" r="r" b="b"/>
              <a:pathLst>
                <a:path w="232" h="503" extrusionOk="0">
                  <a:moveTo>
                    <a:pt x="126" y="1"/>
                  </a:moveTo>
                  <a:lnTo>
                    <a:pt x="1" y="21"/>
                  </a:lnTo>
                  <a:lnTo>
                    <a:pt x="126" y="503"/>
                  </a:lnTo>
                  <a:lnTo>
                    <a:pt x="231"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19"/>
            <p:cNvSpPr/>
            <p:nvPr/>
          </p:nvSpPr>
          <p:spPr>
            <a:xfrm>
              <a:off x="4714688" y="3062613"/>
              <a:ext cx="5775" cy="12600"/>
            </a:xfrm>
            <a:custGeom>
              <a:avLst/>
              <a:gdLst/>
              <a:ahLst/>
              <a:cxnLst/>
              <a:rect l="l" t="t" r="r" b="b"/>
              <a:pathLst>
                <a:path w="231" h="504" extrusionOk="0">
                  <a:moveTo>
                    <a:pt x="105" y="1"/>
                  </a:moveTo>
                  <a:lnTo>
                    <a:pt x="0" y="22"/>
                  </a:lnTo>
                  <a:lnTo>
                    <a:pt x="105" y="503"/>
                  </a:lnTo>
                  <a:lnTo>
                    <a:pt x="231" y="461"/>
                  </a:lnTo>
                  <a:lnTo>
                    <a:pt x="105"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19"/>
            <p:cNvSpPr/>
            <p:nvPr/>
          </p:nvSpPr>
          <p:spPr>
            <a:xfrm>
              <a:off x="4724613" y="3060013"/>
              <a:ext cx="5800" cy="12575"/>
            </a:xfrm>
            <a:custGeom>
              <a:avLst/>
              <a:gdLst/>
              <a:ahLst/>
              <a:cxnLst/>
              <a:rect l="l" t="t" r="r" b="b"/>
              <a:pathLst>
                <a:path w="232" h="503" extrusionOk="0">
                  <a:moveTo>
                    <a:pt x="106" y="0"/>
                  </a:moveTo>
                  <a:lnTo>
                    <a:pt x="1" y="21"/>
                  </a:lnTo>
                  <a:lnTo>
                    <a:pt x="106" y="502"/>
                  </a:lnTo>
                  <a:lnTo>
                    <a:pt x="231" y="461"/>
                  </a:lnTo>
                  <a:lnTo>
                    <a:pt x="10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19"/>
            <p:cNvSpPr/>
            <p:nvPr/>
          </p:nvSpPr>
          <p:spPr>
            <a:xfrm>
              <a:off x="4735088" y="3057388"/>
              <a:ext cx="8925" cy="24100"/>
            </a:xfrm>
            <a:custGeom>
              <a:avLst/>
              <a:gdLst/>
              <a:ahLst/>
              <a:cxnLst/>
              <a:rect l="l" t="t" r="r" b="b"/>
              <a:pathLst>
                <a:path w="357" h="964" extrusionOk="0">
                  <a:moveTo>
                    <a:pt x="126" y="1"/>
                  </a:moveTo>
                  <a:lnTo>
                    <a:pt x="0" y="22"/>
                  </a:lnTo>
                  <a:lnTo>
                    <a:pt x="231" y="963"/>
                  </a:lnTo>
                  <a:lnTo>
                    <a:pt x="356" y="942"/>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19"/>
            <p:cNvSpPr/>
            <p:nvPr/>
          </p:nvSpPr>
          <p:spPr>
            <a:xfrm>
              <a:off x="4746063" y="3054788"/>
              <a:ext cx="5775" cy="12575"/>
            </a:xfrm>
            <a:custGeom>
              <a:avLst/>
              <a:gdLst/>
              <a:ahLst/>
              <a:cxnLst/>
              <a:rect l="l" t="t" r="r" b="b"/>
              <a:pathLst>
                <a:path w="231" h="503" extrusionOk="0">
                  <a:moveTo>
                    <a:pt x="105" y="0"/>
                  </a:moveTo>
                  <a:lnTo>
                    <a:pt x="1" y="21"/>
                  </a:lnTo>
                  <a:lnTo>
                    <a:pt x="105" y="502"/>
                  </a:lnTo>
                  <a:lnTo>
                    <a:pt x="231" y="460"/>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19"/>
            <p:cNvSpPr/>
            <p:nvPr/>
          </p:nvSpPr>
          <p:spPr>
            <a:xfrm>
              <a:off x="4755488" y="3052688"/>
              <a:ext cx="6300" cy="12050"/>
            </a:xfrm>
            <a:custGeom>
              <a:avLst/>
              <a:gdLst/>
              <a:ahLst/>
              <a:cxnLst/>
              <a:rect l="l" t="t" r="r" b="b"/>
              <a:pathLst>
                <a:path w="252" h="482" extrusionOk="0">
                  <a:moveTo>
                    <a:pt x="126" y="0"/>
                  </a:moveTo>
                  <a:lnTo>
                    <a:pt x="0" y="21"/>
                  </a:lnTo>
                  <a:lnTo>
                    <a:pt x="126" y="482"/>
                  </a:lnTo>
                  <a:lnTo>
                    <a:pt x="252" y="46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19"/>
            <p:cNvSpPr/>
            <p:nvPr/>
          </p:nvSpPr>
          <p:spPr>
            <a:xfrm>
              <a:off x="4765438" y="3050063"/>
              <a:ext cx="6300" cy="12575"/>
            </a:xfrm>
            <a:custGeom>
              <a:avLst/>
              <a:gdLst/>
              <a:ahLst/>
              <a:cxnLst/>
              <a:rect l="l" t="t" r="r" b="b"/>
              <a:pathLst>
                <a:path w="252" h="503" extrusionOk="0">
                  <a:moveTo>
                    <a:pt x="126" y="1"/>
                  </a:moveTo>
                  <a:lnTo>
                    <a:pt x="0" y="43"/>
                  </a:lnTo>
                  <a:lnTo>
                    <a:pt x="126" y="503"/>
                  </a:lnTo>
                  <a:lnTo>
                    <a:pt x="251" y="482"/>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19"/>
            <p:cNvSpPr/>
            <p:nvPr/>
          </p:nvSpPr>
          <p:spPr>
            <a:xfrm>
              <a:off x="4775888" y="3046938"/>
              <a:ext cx="5775" cy="12575"/>
            </a:xfrm>
            <a:custGeom>
              <a:avLst/>
              <a:gdLst/>
              <a:ahLst/>
              <a:cxnLst/>
              <a:rect l="l" t="t" r="r" b="b"/>
              <a:pathLst>
                <a:path w="231" h="503" extrusionOk="0">
                  <a:moveTo>
                    <a:pt x="105" y="0"/>
                  </a:moveTo>
                  <a:lnTo>
                    <a:pt x="0" y="42"/>
                  </a:lnTo>
                  <a:lnTo>
                    <a:pt x="105" y="502"/>
                  </a:lnTo>
                  <a:lnTo>
                    <a:pt x="231" y="481"/>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19"/>
            <p:cNvSpPr/>
            <p:nvPr/>
          </p:nvSpPr>
          <p:spPr>
            <a:xfrm>
              <a:off x="4786338" y="3044313"/>
              <a:ext cx="8925" cy="24100"/>
            </a:xfrm>
            <a:custGeom>
              <a:avLst/>
              <a:gdLst/>
              <a:ahLst/>
              <a:cxnLst/>
              <a:rect l="l" t="t" r="r" b="b"/>
              <a:pathLst>
                <a:path w="357" h="964" extrusionOk="0">
                  <a:moveTo>
                    <a:pt x="127" y="1"/>
                  </a:moveTo>
                  <a:lnTo>
                    <a:pt x="1" y="22"/>
                  </a:lnTo>
                  <a:lnTo>
                    <a:pt x="231" y="963"/>
                  </a:lnTo>
                  <a:lnTo>
                    <a:pt x="357" y="942"/>
                  </a:lnTo>
                  <a:lnTo>
                    <a:pt x="127"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19"/>
            <p:cNvSpPr/>
            <p:nvPr/>
          </p:nvSpPr>
          <p:spPr>
            <a:xfrm>
              <a:off x="4796813" y="3041688"/>
              <a:ext cx="6300" cy="12600"/>
            </a:xfrm>
            <a:custGeom>
              <a:avLst/>
              <a:gdLst/>
              <a:ahLst/>
              <a:cxnLst/>
              <a:rect l="l" t="t" r="r" b="b"/>
              <a:pathLst>
                <a:path w="252" h="504" extrusionOk="0">
                  <a:moveTo>
                    <a:pt x="126" y="1"/>
                  </a:moveTo>
                  <a:lnTo>
                    <a:pt x="0" y="22"/>
                  </a:lnTo>
                  <a:lnTo>
                    <a:pt x="126" y="503"/>
                  </a:lnTo>
                  <a:lnTo>
                    <a:pt x="252"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19"/>
            <p:cNvSpPr/>
            <p:nvPr/>
          </p:nvSpPr>
          <p:spPr>
            <a:xfrm>
              <a:off x="4806738" y="3039613"/>
              <a:ext cx="5800" cy="12575"/>
            </a:xfrm>
            <a:custGeom>
              <a:avLst/>
              <a:gdLst/>
              <a:ahLst/>
              <a:cxnLst/>
              <a:rect l="l" t="t" r="r" b="b"/>
              <a:pathLst>
                <a:path w="232" h="503" extrusionOk="0">
                  <a:moveTo>
                    <a:pt x="127" y="0"/>
                  </a:moveTo>
                  <a:lnTo>
                    <a:pt x="1" y="21"/>
                  </a:lnTo>
                  <a:lnTo>
                    <a:pt x="127" y="502"/>
                  </a:lnTo>
                  <a:lnTo>
                    <a:pt x="231" y="461"/>
                  </a:lnTo>
                  <a:lnTo>
                    <a:pt x="127"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19"/>
            <p:cNvSpPr/>
            <p:nvPr/>
          </p:nvSpPr>
          <p:spPr>
            <a:xfrm>
              <a:off x="4816688" y="3036988"/>
              <a:ext cx="5775" cy="12575"/>
            </a:xfrm>
            <a:custGeom>
              <a:avLst/>
              <a:gdLst/>
              <a:ahLst/>
              <a:cxnLst/>
              <a:rect l="l" t="t" r="r" b="b"/>
              <a:pathLst>
                <a:path w="231" h="503" extrusionOk="0">
                  <a:moveTo>
                    <a:pt x="126" y="1"/>
                  </a:moveTo>
                  <a:lnTo>
                    <a:pt x="1" y="43"/>
                  </a:lnTo>
                  <a:lnTo>
                    <a:pt x="126" y="503"/>
                  </a:lnTo>
                  <a:lnTo>
                    <a:pt x="231" y="482"/>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19"/>
            <p:cNvSpPr/>
            <p:nvPr/>
          </p:nvSpPr>
          <p:spPr>
            <a:xfrm>
              <a:off x="4826638" y="3034388"/>
              <a:ext cx="5775" cy="12575"/>
            </a:xfrm>
            <a:custGeom>
              <a:avLst/>
              <a:gdLst/>
              <a:ahLst/>
              <a:cxnLst/>
              <a:rect l="l" t="t" r="r" b="b"/>
              <a:pathLst>
                <a:path w="231" h="503" extrusionOk="0">
                  <a:moveTo>
                    <a:pt x="126" y="0"/>
                  </a:moveTo>
                  <a:lnTo>
                    <a:pt x="0" y="42"/>
                  </a:lnTo>
                  <a:lnTo>
                    <a:pt x="126" y="502"/>
                  </a:lnTo>
                  <a:lnTo>
                    <a:pt x="230" y="48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19"/>
            <p:cNvSpPr/>
            <p:nvPr/>
          </p:nvSpPr>
          <p:spPr>
            <a:xfrm>
              <a:off x="4837613" y="3031763"/>
              <a:ext cx="8400" cy="24075"/>
            </a:xfrm>
            <a:custGeom>
              <a:avLst/>
              <a:gdLst/>
              <a:ahLst/>
              <a:cxnLst/>
              <a:rect l="l" t="t" r="r" b="b"/>
              <a:pathLst>
                <a:path w="336" h="963" extrusionOk="0">
                  <a:moveTo>
                    <a:pt x="105" y="0"/>
                  </a:moveTo>
                  <a:lnTo>
                    <a:pt x="0" y="21"/>
                  </a:lnTo>
                  <a:lnTo>
                    <a:pt x="231" y="963"/>
                  </a:lnTo>
                  <a:lnTo>
                    <a:pt x="335" y="942"/>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19"/>
            <p:cNvSpPr/>
            <p:nvPr/>
          </p:nvSpPr>
          <p:spPr>
            <a:xfrm>
              <a:off x="4848063" y="3029138"/>
              <a:ext cx="5800" cy="12575"/>
            </a:xfrm>
            <a:custGeom>
              <a:avLst/>
              <a:gdLst/>
              <a:ahLst/>
              <a:cxnLst/>
              <a:rect l="l" t="t" r="r" b="b"/>
              <a:pathLst>
                <a:path w="232" h="503" extrusionOk="0">
                  <a:moveTo>
                    <a:pt x="126" y="1"/>
                  </a:moveTo>
                  <a:lnTo>
                    <a:pt x="1" y="43"/>
                  </a:lnTo>
                  <a:lnTo>
                    <a:pt x="126" y="503"/>
                  </a:lnTo>
                  <a:lnTo>
                    <a:pt x="231" y="482"/>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19"/>
            <p:cNvSpPr/>
            <p:nvPr/>
          </p:nvSpPr>
          <p:spPr>
            <a:xfrm>
              <a:off x="4858013" y="3026538"/>
              <a:ext cx="5775" cy="12575"/>
            </a:xfrm>
            <a:custGeom>
              <a:avLst/>
              <a:gdLst/>
              <a:ahLst/>
              <a:cxnLst/>
              <a:rect l="l" t="t" r="r" b="b"/>
              <a:pathLst>
                <a:path w="231" h="503" extrusionOk="0">
                  <a:moveTo>
                    <a:pt x="126" y="0"/>
                  </a:moveTo>
                  <a:lnTo>
                    <a:pt x="0" y="21"/>
                  </a:lnTo>
                  <a:lnTo>
                    <a:pt x="126" y="502"/>
                  </a:lnTo>
                  <a:lnTo>
                    <a:pt x="231" y="46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19"/>
            <p:cNvSpPr/>
            <p:nvPr/>
          </p:nvSpPr>
          <p:spPr>
            <a:xfrm>
              <a:off x="4867963" y="3023913"/>
              <a:ext cx="5775" cy="12575"/>
            </a:xfrm>
            <a:custGeom>
              <a:avLst/>
              <a:gdLst/>
              <a:ahLst/>
              <a:cxnLst/>
              <a:rect l="l" t="t" r="r" b="b"/>
              <a:pathLst>
                <a:path w="231" h="503" extrusionOk="0">
                  <a:moveTo>
                    <a:pt x="126" y="1"/>
                  </a:moveTo>
                  <a:lnTo>
                    <a:pt x="0" y="21"/>
                  </a:lnTo>
                  <a:lnTo>
                    <a:pt x="126" y="503"/>
                  </a:lnTo>
                  <a:lnTo>
                    <a:pt x="230"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19"/>
            <p:cNvSpPr/>
            <p:nvPr/>
          </p:nvSpPr>
          <p:spPr>
            <a:xfrm>
              <a:off x="4877888" y="3021813"/>
              <a:ext cx="5775" cy="12600"/>
            </a:xfrm>
            <a:custGeom>
              <a:avLst/>
              <a:gdLst/>
              <a:ahLst/>
              <a:cxnLst/>
              <a:rect l="l" t="t" r="r" b="b"/>
              <a:pathLst>
                <a:path w="231" h="504" extrusionOk="0">
                  <a:moveTo>
                    <a:pt x="105" y="1"/>
                  </a:moveTo>
                  <a:lnTo>
                    <a:pt x="1" y="43"/>
                  </a:lnTo>
                  <a:lnTo>
                    <a:pt x="105" y="503"/>
                  </a:lnTo>
                  <a:lnTo>
                    <a:pt x="231" y="482"/>
                  </a:lnTo>
                  <a:lnTo>
                    <a:pt x="105"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19"/>
            <p:cNvSpPr/>
            <p:nvPr/>
          </p:nvSpPr>
          <p:spPr>
            <a:xfrm>
              <a:off x="4888363" y="3019213"/>
              <a:ext cx="8900" cy="24075"/>
            </a:xfrm>
            <a:custGeom>
              <a:avLst/>
              <a:gdLst/>
              <a:ahLst/>
              <a:cxnLst/>
              <a:rect l="l" t="t" r="r" b="b"/>
              <a:pathLst>
                <a:path w="356" h="963" extrusionOk="0">
                  <a:moveTo>
                    <a:pt x="126" y="0"/>
                  </a:moveTo>
                  <a:lnTo>
                    <a:pt x="0" y="21"/>
                  </a:lnTo>
                  <a:lnTo>
                    <a:pt x="230" y="963"/>
                  </a:lnTo>
                  <a:lnTo>
                    <a:pt x="356" y="942"/>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19"/>
            <p:cNvSpPr/>
            <p:nvPr/>
          </p:nvSpPr>
          <p:spPr>
            <a:xfrm>
              <a:off x="4899338" y="3016588"/>
              <a:ext cx="5775" cy="12575"/>
            </a:xfrm>
            <a:custGeom>
              <a:avLst/>
              <a:gdLst/>
              <a:ahLst/>
              <a:cxnLst/>
              <a:rect l="l" t="t" r="r" b="b"/>
              <a:pathLst>
                <a:path w="231" h="503" extrusionOk="0">
                  <a:moveTo>
                    <a:pt x="105" y="1"/>
                  </a:moveTo>
                  <a:lnTo>
                    <a:pt x="0" y="22"/>
                  </a:lnTo>
                  <a:lnTo>
                    <a:pt x="105" y="503"/>
                  </a:lnTo>
                  <a:lnTo>
                    <a:pt x="231" y="461"/>
                  </a:lnTo>
                  <a:lnTo>
                    <a:pt x="105"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19"/>
            <p:cNvSpPr/>
            <p:nvPr/>
          </p:nvSpPr>
          <p:spPr>
            <a:xfrm>
              <a:off x="4909288" y="3013988"/>
              <a:ext cx="5775" cy="12575"/>
            </a:xfrm>
            <a:custGeom>
              <a:avLst/>
              <a:gdLst/>
              <a:ahLst/>
              <a:cxnLst/>
              <a:rect l="l" t="t" r="r" b="b"/>
              <a:pathLst>
                <a:path w="231" h="503" extrusionOk="0">
                  <a:moveTo>
                    <a:pt x="105" y="0"/>
                  </a:moveTo>
                  <a:lnTo>
                    <a:pt x="0" y="21"/>
                  </a:lnTo>
                  <a:lnTo>
                    <a:pt x="105" y="502"/>
                  </a:lnTo>
                  <a:lnTo>
                    <a:pt x="230" y="481"/>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19"/>
            <p:cNvSpPr/>
            <p:nvPr/>
          </p:nvSpPr>
          <p:spPr>
            <a:xfrm>
              <a:off x="4918688" y="3011888"/>
              <a:ext cx="6300" cy="12575"/>
            </a:xfrm>
            <a:custGeom>
              <a:avLst/>
              <a:gdLst/>
              <a:ahLst/>
              <a:cxnLst/>
              <a:rect l="l" t="t" r="r" b="b"/>
              <a:pathLst>
                <a:path w="252" h="503" extrusionOk="0">
                  <a:moveTo>
                    <a:pt x="126" y="0"/>
                  </a:moveTo>
                  <a:lnTo>
                    <a:pt x="1" y="21"/>
                  </a:lnTo>
                  <a:lnTo>
                    <a:pt x="126" y="502"/>
                  </a:lnTo>
                  <a:lnTo>
                    <a:pt x="252" y="46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19"/>
            <p:cNvSpPr/>
            <p:nvPr/>
          </p:nvSpPr>
          <p:spPr>
            <a:xfrm>
              <a:off x="4928638" y="3009263"/>
              <a:ext cx="6300" cy="12050"/>
            </a:xfrm>
            <a:custGeom>
              <a:avLst/>
              <a:gdLst/>
              <a:ahLst/>
              <a:cxnLst/>
              <a:rect l="l" t="t" r="r" b="b"/>
              <a:pathLst>
                <a:path w="252" h="482" extrusionOk="0">
                  <a:moveTo>
                    <a:pt x="126" y="1"/>
                  </a:moveTo>
                  <a:lnTo>
                    <a:pt x="0" y="22"/>
                  </a:lnTo>
                  <a:lnTo>
                    <a:pt x="126" y="482"/>
                  </a:lnTo>
                  <a:lnTo>
                    <a:pt x="251"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19"/>
            <p:cNvSpPr/>
            <p:nvPr/>
          </p:nvSpPr>
          <p:spPr>
            <a:xfrm>
              <a:off x="4939613" y="3006663"/>
              <a:ext cx="8400" cy="24075"/>
            </a:xfrm>
            <a:custGeom>
              <a:avLst/>
              <a:gdLst/>
              <a:ahLst/>
              <a:cxnLst/>
              <a:rect l="l" t="t" r="r" b="b"/>
              <a:pathLst>
                <a:path w="336" h="963" extrusionOk="0">
                  <a:moveTo>
                    <a:pt x="105" y="0"/>
                  </a:moveTo>
                  <a:lnTo>
                    <a:pt x="1" y="21"/>
                  </a:lnTo>
                  <a:lnTo>
                    <a:pt x="231" y="963"/>
                  </a:lnTo>
                  <a:lnTo>
                    <a:pt x="335" y="942"/>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19"/>
            <p:cNvSpPr/>
            <p:nvPr/>
          </p:nvSpPr>
          <p:spPr>
            <a:xfrm>
              <a:off x="4950088" y="3003513"/>
              <a:ext cx="6300" cy="12575"/>
            </a:xfrm>
            <a:custGeom>
              <a:avLst/>
              <a:gdLst/>
              <a:ahLst/>
              <a:cxnLst/>
              <a:rect l="l" t="t" r="r" b="b"/>
              <a:pathLst>
                <a:path w="252" h="503" extrusionOk="0">
                  <a:moveTo>
                    <a:pt x="126" y="1"/>
                  </a:moveTo>
                  <a:lnTo>
                    <a:pt x="0" y="21"/>
                  </a:lnTo>
                  <a:lnTo>
                    <a:pt x="126" y="503"/>
                  </a:lnTo>
                  <a:lnTo>
                    <a:pt x="251"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19"/>
            <p:cNvSpPr/>
            <p:nvPr/>
          </p:nvSpPr>
          <p:spPr>
            <a:xfrm>
              <a:off x="4960013" y="3001413"/>
              <a:ext cx="5775" cy="12075"/>
            </a:xfrm>
            <a:custGeom>
              <a:avLst/>
              <a:gdLst/>
              <a:ahLst/>
              <a:cxnLst/>
              <a:rect l="l" t="t" r="r" b="b"/>
              <a:pathLst>
                <a:path w="231" h="483" extrusionOk="0">
                  <a:moveTo>
                    <a:pt x="126" y="1"/>
                  </a:moveTo>
                  <a:lnTo>
                    <a:pt x="1" y="22"/>
                  </a:lnTo>
                  <a:lnTo>
                    <a:pt x="126" y="482"/>
                  </a:lnTo>
                  <a:lnTo>
                    <a:pt x="231"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19"/>
            <p:cNvSpPr/>
            <p:nvPr/>
          </p:nvSpPr>
          <p:spPr>
            <a:xfrm>
              <a:off x="4969963" y="2998813"/>
              <a:ext cx="5775" cy="12575"/>
            </a:xfrm>
            <a:custGeom>
              <a:avLst/>
              <a:gdLst/>
              <a:ahLst/>
              <a:cxnLst/>
              <a:rect l="l" t="t" r="r" b="b"/>
              <a:pathLst>
                <a:path w="231" h="503" extrusionOk="0">
                  <a:moveTo>
                    <a:pt x="126" y="0"/>
                  </a:moveTo>
                  <a:lnTo>
                    <a:pt x="0" y="21"/>
                  </a:lnTo>
                  <a:lnTo>
                    <a:pt x="126" y="502"/>
                  </a:lnTo>
                  <a:lnTo>
                    <a:pt x="230" y="46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19"/>
            <p:cNvSpPr/>
            <p:nvPr/>
          </p:nvSpPr>
          <p:spPr>
            <a:xfrm>
              <a:off x="4979888" y="2996188"/>
              <a:ext cx="5775" cy="12575"/>
            </a:xfrm>
            <a:custGeom>
              <a:avLst/>
              <a:gdLst/>
              <a:ahLst/>
              <a:cxnLst/>
              <a:rect l="l" t="t" r="r" b="b"/>
              <a:pathLst>
                <a:path w="231" h="503" extrusionOk="0">
                  <a:moveTo>
                    <a:pt x="126" y="1"/>
                  </a:moveTo>
                  <a:lnTo>
                    <a:pt x="1" y="42"/>
                  </a:lnTo>
                  <a:lnTo>
                    <a:pt x="126" y="503"/>
                  </a:lnTo>
                  <a:lnTo>
                    <a:pt x="231" y="482"/>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19"/>
            <p:cNvSpPr/>
            <p:nvPr/>
          </p:nvSpPr>
          <p:spPr>
            <a:xfrm>
              <a:off x="4990888" y="2993063"/>
              <a:ext cx="8375" cy="24600"/>
            </a:xfrm>
            <a:custGeom>
              <a:avLst/>
              <a:gdLst/>
              <a:ahLst/>
              <a:cxnLst/>
              <a:rect l="l" t="t" r="r" b="b"/>
              <a:pathLst>
                <a:path w="335" h="984" extrusionOk="0">
                  <a:moveTo>
                    <a:pt x="105" y="0"/>
                  </a:moveTo>
                  <a:lnTo>
                    <a:pt x="0" y="42"/>
                  </a:lnTo>
                  <a:lnTo>
                    <a:pt x="230" y="983"/>
                  </a:lnTo>
                  <a:lnTo>
                    <a:pt x="335" y="942"/>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19"/>
            <p:cNvSpPr/>
            <p:nvPr/>
          </p:nvSpPr>
          <p:spPr>
            <a:xfrm>
              <a:off x="5001338" y="2990963"/>
              <a:ext cx="5775" cy="12575"/>
            </a:xfrm>
            <a:custGeom>
              <a:avLst/>
              <a:gdLst/>
              <a:ahLst/>
              <a:cxnLst/>
              <a:rect l="l" t="t" r="r" b="b"/>
              <a:pathLst>
                <a:path w="231" h="503" extrusionOk="0">
                  <a:moveTo>
                    <a:pt x="126" y="0"/>
                  </a:moveTo>
                  <a:lnTo>
                    <a:pt x="1" y="21"/>
                  </a:lnTo>
                  <a:lnTo>
                    <a:pt x="105" y="503"/>
                  </a:lnTo>
                  <a:lnTo>
                    <a:pt x="231" y="46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19"/>
            <p:cNvSpPr/>
            <p:nvPr/>
          </p:nvSpPr>
          <p:spPr>
            <a:xfrm>
              <a:off x="5011288" y="2988338"/>
              <a:ext cx="5775" cy="12050"/>
            </a:xfrm>
            <a:custGeom>
              <a:avLst/>
              <a:gdLst/>
              <a:ahLst/>
              <a:cxnLst/>
              <a:rect l="l" t="t" r="r" b="b"/>
              <a:pathLst>
                <a:path w="231" h="482" extrusionOk="0">
                  <a:moveTo>
                    <a:pt x="126" y="1"/>
                  </a:moveTo>
                  <a:lnTo>
                    <a:pt x="0" y="22"/>
                  </a:lnTo>
                  <a:lnTo>
                    <a:pt x="126" y="482"/>
                  </a:lnTo>
                  <a:lnTo>
                    <a:pt x="230"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19"/>
            <p:cNvSpPr/>
            <p:nvPr/>
          </p:nvSpPr>
          <p:spPr>
            <a:xfrm>
              <a:off x="5021213" y="2985738"/>
              <a:ext cx="5775" cy="12575"/>
            </a:xfrm>
            <a:custGeom>
              <a:avLst/>
              <a:gdLst/>
              <a:ahLst/>
              <a:cxnLst/>
              <a:rect l="l" t="t" r="r" b="b"/>
              <a:pathLst>
                <a:path w="231" h="503" extrusionOk="0">
                  <a:moveTo>
                    <a:pt x="126" y="0"/>
                  </a:moveTo>
                  <a:lnTo>
                    <a:pt x="1" y="21"/>
                  </a:lnTo>
                  <a:lnTo>
                    <a:pt x="126" y="502"/>
                  </a:lnTo>
                  <a:lnTo>
                    <a:pt x="231" y="460"/>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19"/>
            <p:cNvSpPr/>
            <p:nvPr/>
          </p:nvSpPr>
          <p:spPr>
            <a:xfrm>
              <a:off x="5031163" y="2983638"/>
              <a:ext cx="5775" cy="12575"/>
            </a:xfrm>
            <a:custGeom>
              <a:avLst/>
              <a:gdLst/>
              <a:ahLst/>
              <a:cxnLst/>
              <a:rect l="l" t="t" r="r" b="b"/>
              <a:pathLst>
                <a:path w="231" h="503" extrusionOk="0">
                  <a:moveTo>
                    <a:pt x="105" y="0"/>
                  </a:moveTo>
                  <a:lnTo>
                    <a:pt x="0" y="21"/>
                  </a:lnTo>
                  <a:lnTo>
                    <a:pt x="105" y="503"/>
                  </a:lnTo>
                  <a:lnTo>
                    <a:pt x="230" y="461"/>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19"/>
            <p:cNvSpPr/>
            <p:nvPr/>
          </p:nvSpPr>
          <p:spPr>
            <a:xfrm>
              <a:off x="5041613" y="2981013"/>
              <a:ext cx="8925" cy="24100"/>
            </a:xfrm>
            <a:custGeom>
              <a:avLst/>
              <a:gdLst/>
              <a:ahLst/>
              <a:cxnLst/>
              <a:rect l="l" t="t" r="r" b="b"/>
              <a:pathLst>
                <a:path w="357" h="964" extrusionOk="0">
                  <a:moveTo>
                    <a:pt x="126" y="1"/>
                  </a:moveTo>
                  <a:lnTo>
                    <a:pt x="1" y="22"/>
                  </a:lnTo>
                  <a:lnTo>
                    <a:pt x="231" y="963"/>
                  </a:lnTo>
                  <a:lnTo>
                    <a:pt x="356" y="942"/>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19"/>
            <p:cNvSpPr/>
            <p:nvPr/>
          </p:nvSpPr>
          <p:spPr>
            <a:xfrm>
              <a:off x="5052613" y="2977888"/>
              <a:ext cx="5775" cy="12575"/>
            </a:xfrm>
            <a:custGeom>
              <a:avLst/>
              <a:gdLst/>
              <a:ahLst/>
              <a:cxnLst/>
              <a:rect l="l" t="t" r="r" b="b"/>
              <a:pathLst>
                <a:path w="231" h="503" extrusionOk="0">
                  <a:moveTo>
                    <a:pt x="105" y="0"/>
                  </a:moveTo>
                  <a:lnTo>
                    <a:pt x="0" y="42"/>
                  </a:lnTo>
                  <a:lnTo>
                    <a:pt x="105" y="502"/>
                  </a:lnTo>
                  <a:lnTo>
                    <a:pt x="230" y="482"/>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19"/>
            <p:cNvSpPr/>
            <p:nvPr/>
          </p:nvSpPr>
          <p:spPr>
            <a:xfrm>
              <a:off x="5062013" y="2975788"/>
              <a:ext cx="6300" cy="12575"/>
            </a:xfrm>
            <a:custGeom>
              <a:avLst/>
              <a:gdLst/>
              <a:ahLst/>
              <a:cxnLst/>
              <a:rect l="l" t="t" r="r" b="b"/>
              <a:pathLst>
                <a:path w="252" h="503" extrusionOk="0">
                  <a:moveTo>
                    <a:pt x="126" y="1"/>
                  </a:moveTo>
                  <a:lnTo>
                    <a:pt x="1" y="42"/>
                  </a:lnTo>
                  <a:lnTo>
                    <a:pt x="126" y="503"/>
                  </a:lnTo>
                  <a:lnTo>
                    <a:pt x="252" y="482"/>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19"/>
            <p:cNvSpPr/>
            <p:nvPr/>
          </p:nvSpPr>
          <p:spPr>
            <a:xfrm>
              <a:off x="5071963" y="2973163"/>
              <a:ext cx="6300" cy="12600"/>
            </a:xfrm>
            <a:custGeom>
              <a:avLst/>
              <a:gdLst/>
              <a:ahLst/>
              <a:cxnLst/>
              <a:rect l="l" t="t" r="r" b="b"/>
              <a:pathLst>
                <a:path w="252" h="504" extrusionOk="0">
                  <a:moveTo>
                    <a:pt x="126" y="1"/>
                  </a:moveTo>
                  <a:lnTo>
                    <a:pt x="0" y="22"/>
                  </a:lnTo>
                  <a:lnTo>
                    <a:pt x="126" y="503"/>
                  </a:lnTo>
                  <a:lnTo>
                    <a:pt x="251"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19"/>
            <p:cNvSpPr/>
            <p:nvPr/>
          </p:nvSpPr>
          <p:spPr>
            <a:xfrm>
              <a:off x="5081888" y="2971088"/>
              <a:ext cx="5775" cy="12575"/>
            </a:xfrm>
            <a:custGeom>
              <a:avLst/>
              <a:gdLst/>
              <a:ahLst/>
              <a:cxnLst/>
              <a:rect l="l" t="t" r="r" b="b"/>
              <a:pathLst>
                <a:path w="231" h="503" extrusionOk="0">
                  <a:moveTo>
                    <a:pt x="126" y="0"/>
                  </a:moveTo>
                  <a:lnTo>
                    <a:pt x="1" y="21"/>
                  </a:lnTo>
                  <a:lnTo>
                    <a:pt x="126" y="502"/>
                  </a:lnTo>
                  <a:lnTo>
                    <a:pt x="231" y="46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2">
  <p:cSld name="CUSTOM_18_1_1">
    <p:spTree>
      <p:nvGrpSpPr>
        <p:cNvPr id="1" name="Shape 4140"/>
        <p:cNvGrpSpPr/>
        <p:nvPr/>
      </p:nvGrpSpPr>
      <p:grpSpPr>
        <a:xfrm>
          <a:off x="0" y="0"/>
          <a:ext cx="0" cy="0"/>
          <a:chOff x="0" y="0"/>
          <a:chExt cx="0" cy="0"/>
        </a:xfrm>
      </p:grpSpPr>
      <p:grpSp>
        <p:nvGrpSpPr>
          <p:cNvPr id="4141" name="Google Shape;4141;p21"/>
          <p:cNvGrpSpPr/>
          <p:nvPr/>
        </p:nvGrpSpPr>
        <p:grpSpPr>
          <a:xfrm>
            <a:off x="-74625" y="-50562"/>
            <a:ext cx="9142425" cy="5233800"/>
            <a:chOff x="-119900" y="-50550"/>
            <a:chExt cx="9142425" cy="5233800"/>
          </a:xfrm>
        </p:grpSpPr>
        <p:sp>
          <p:nvSpPr>
            <p:cNvPr id="4142" name="Google Shape;4142;p21"/>
            <p:cNvSpPr/>
            <p:nvPr/>
          </p:nvSpPr>
          <p:spPr>
            <a:xfrm>
              <a:off x="-119900" y="-50550"/>
              <a:ext cx="8714100" cy="5233800"/>
            </a:xfrm>
            <a:prstGeom prst="rect">
              <a:avLst/>
            </a:prstGeom>
            <a:solidFill>
              <a:schemeClr val="accent3"/>
            </a:solidFill>
            <a:ln>
              <a:noFill/>
            </a:ln>
            <a:effectLst>
              <a:outerShdw blurRad="28575" dist="38100" dir="2400000"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21"/>
            <p:cNvSpPr/>
            <p:nvPr/>
          </p:nvSpPr>
          <p:spPr>
            <a:xfrm rot="5400000">
              <a:off x="8278075" y="3908300"/>
              <a:ext cx="1053300" cy="435600"/>
            </a:xfrm>
            <a:prstGeom prst="round2SameRect">
              <a:avLst>
                <a:gd name="adj1" fmla="val 16667"/>
                <a:gd name="adj2" fmla="val 0"/>
              </a:avLst>
            </a:prstGeom>
            <a:solidFill>
              <a:schemeClr val="accent3"/>
            </a:solidFill>
            <a:ln>
              <a:noFill/>
            </a:ln>
            <a:effectLst>
              <a:outerShdw blurRad="28575" dist="38100" dir="2400000"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44" name="Google Shape;4144;p21"/>
          <p:cNvGrpSpPr/>
          <p:nvPr/>
        </p:nvGrpSpPr>
        <p:grpSpPr>
          <a:xfrm>
            <a:off x="-314850" y="-50562"/>
            <a:ext cx="9142400" cy="5233800"/>
            <a:chOff x="-119900" y="-50550"/>
            <a:chExt cx="9142400" cy="5233800"/>
          </a:xfrm>
        </p:grpSpPr>
        <p:sp>
          <p:nvSpPr>
            <p:cNvPr id="4145" name="Google Shape;4145;p21"/>
            <p:cNvSpPr/>
            <p:nvPr/>
          </p:nvSpPr>
          <p:spPr>
            <a:xfrm>
              <a:off x="-119900" y="-50550"/>
              <a:ext cx="8714100" cy="5233800"/>
            </a:xfrm>
            <a:prstGeom prst="rect">
              <a:avLst/>
            </a:prstGeom>
            <a:solidFill>
              <a:schemeClr val="lt2"/>
            </a:solidFill>
            <a:ln>
              <a:noFill/>
            </a:ln>
            <a:effectLst>
              <a:outerShdw blurRad="28575" dist="38100" dir="2400000"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21"/>
            <p:cNvSpPr/>
            <p:nvPr/>
          </p:nvSpPr>
          <p:spPr>
            <a:xfrm rot="5400000">
              <a:off x="8278050" y="2687875"/>
              <a:ext cx="1053300" cy="435600"/>
            </a:xfrm>
            <a:prstGeom prst="round2SameRect">
              <a:avLst>
                <a:gd name="adj1" fmla="val 16667"/>
                <a:gd name="adj2" fmla="val 0"/>
              </a:avLst>
            </a:prstGeom>
            <a:solidFill>
              <a:schemeClr val="lt2"/>
            </a:solidFill>
            <a:ln>
              <a:noFill/>
            </a:ln>
            <a:effectLst>
              <a:outerShdw blurRad="28575" dist="38100" dir="2400000"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47" name="Google Shape;4147;p21"/>
          <p:cNvGrpSpPr/>
          <p:nvPr/>
        </p:nvGrpSpPr>
        <p:grpSpPr>
          <a:xfrm rot="-967146">
            <a:off x="7254424" y="252224"/>
            <a:ext cx="677510" cy="949014"/>
            <a:chOff x="1441713" y="3841513"/>
            <a:chExt cx="524688" cy="734950"/>
          </a:xfrm>
        </p:grpSpPr>
        <p:sp>
          <p:nvSpPr>
            <p:cNvPr id="4148" name="Google Shape;4148;p21"/>
            <p:cNvSpPr/>
            <p:nvPr/>
          </p:nvSpPr>
          <p:spPr>
            <a:xfrm>
              <a:off x="1614875" y="4448813"/>
              <a:ext cx="178400" cy="55475"/>
            </a:xfrm>
            <a:custGeom>
              <a:avLst/>
              <a:gdLst/>
              <a:ahLst/>
              <a:cxnLst/>
              <a:rect l="l" t="t" r="r" b="b"/>
              <a:pathLst>
                <a:path w="7136" h="2219" extrusionOk="0">
                  <a:moveTo>
                    <a:pt x="419" y="0"/>
                  </a:moveTo>
                  <a:cubicBezTo>
                    <a:pt x="188" y="0"/>
                    <a:pt x="0" y="189"/>
                    <a:pt x="0" y="419"/>
                  </a:cubicBezTo>
                  <a:lnTo>
                    <a:pt x="0" y="1800"/>
                  </a:lnTo>
                  <a:cubicBezTo>
                    <a:pt x="0" y="2030"/>
                    <a:pt x="188" y="2218"/>
                    <a:pt x="419" y="2218"/>
                  </a:cubicBezTo>
                  <a:lnTo>
                    <a:pt x="6717" y="2218"/>
                  </a:lnTo>
                  <a:cubicBezTo>
                    <a:pt x="6926" y="2218"/>
                    <a:pt x="7114" y="2030"/>
                    <a:pt x="7135" y="1800"/>
                  </a:cubicBezTo>
                  <a:lnTo>
                    <a:pt x="7135" y="419"/>
                  </a:lnTo>
                  <a:cubicBezTo>
                    <a:pt x="7135" y="189"/>
                    <a:pt x="6947" y="0"/>
                    <a:pt x="6717" y="0"/>
                  </a:cubicBezTo>
                  <a:close/>
                </a:path>
              </a:pathLst>
            </a:custGeom>
            <a:solidFill>
              <a:srgbClr val="F05A24"/>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21"/>
            <p:cNvSpPr/>
            <p:nvPr/>
          </p:nvSpPr>
          <p:spPr>
            <a:xfrm>
              <a:off x="1631600" y="4363038"/>
              <a:ext cx="144400" cy="213425"/>
            </a:xfrm>
            <a:custGeom>
              <a:avLst/>
              <a:gdLst/>
              <a:ahLst/>
              <a:cxnLst/>
              <a:rect l="l" t="t" r="r" b="b"/>
              <a:pathLst>
                <a:path w="5776" h="8537" extrusionOk="0">
                  <a:moveTo>
                    <a:pt x="2532" y="0"/>
                  </a:moveTo>
                  <a:cubicBezTo>
                    <a:pt x="1131" y="0"/>
                    <a:pt x="1" y="1109"/>
                    <a:pt x="1" y="2511"/>
                  </a:cubicBezTo>
                  <a:lnTo>
                    <a:pt x="1" y="6026"/>
                  </a:lnTo>
                  <a:cubicBezTo>
                    <a:pt x="1" y="7407"/>
                    <a:pt x="1131" y="8537"/>
                    <a:pt x="2532" y="8537"/>
                  </a:cubicBezTo>
                  <a:lnTo>
                    <a:pt x="3265" y="8537"/>
                  </a:lnTo>
                  <a:cubicBezTo>
                    <a:pt x="4646" y="8537"/>
                    <a:pt x="5776" y="7407"/>
                    <a:pt x="5776" y="6026"/>
                  </a:cubicBezTo>
                  <a:lnTo>
                    <a:pt x="5776" y="2511"/>
                  </a:lnTo>
                  <a:cubicBezTo>
                    <a:pt x="5776" y="1109"/>
                    <a:pt x="4646" y="0"/>
                    <a:pt x="3265" y="0"/>
                  </a:cubicBezTo>
                  <a:close/>
                </a:path>
              </a:pathLst>
            </a:custGeom>
            <a:solidFill>
              <a:srgbClr val="F05A24"/>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21"/>
            <p:cNvSpPr/>
            <p:nvPr/>
          </p:nvSpPr>
          <p:spPr>
            <a:xfrm>
              <a:off x="1704325" y="4448813"/>
              <a:ext cx="88950" cy="55475"/>
            </a:xfrm>
            <a:custGeom>
              <a:avLst/>
              <a:gdLst/>
              <a:ahLst/>
              <a:cxnLst/>
              <a:rect l="l" t="t" r="r" b="b"/>
              <a:pathLst>
                <a:path w="3558" h="2219" extrusionOk="0">
                  <a:moveTo>
                    <a:pt x="0" y="0"/>
                  </a:moveTo>
                  <a:lnTo>
                    <a:pt x="0" y="2218"/>
                  </a:lnTo>
                  <a:lnTo>
                    <a:pt x="3139" y="2218"/>
                  </a:lnTo>
                  <a:cubicBezTo>
                    <a:pt x="3369" y="2218"/>
                    <a:pt x="3557" y="2030"/>
                    <a:pt x="3557" y="1800"/>
                  </a:cubicBezTo>
                  <a:lnTo>
                    <a:pt x="3557" y="419"/>
                  </a:lnTo>
                  <a:cubicBezTo>
                    <a:pt x="3536" y="189"/>
                    <a:pt x="3369" y="0"/>
                    <a:pt x="3139" y="0"/>
                  </a:cubicBezTo>
                  <a:close/>
                </a:path>
              </a:pathLst>
            </a:custGeom>
            <a:solidFill>
              <a:srgbClr val="F05A24"/>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21"/>
            <p:cNvSpPr/>
            <p:nvPr/>
          </p:nvSpPr>
          <p:spPr>
            <a:xfrm>
              <a:off x="1704325" y="4363038"/>
              <a:ext cx="71675" cy="213425"/>
            </a:xfrm>
            <a:custGeom>
              <a:avLst/>
              <a:gdLst/>
              <a:ahLst/>
              <a:cxnLst/>
              <a:rect l="l" t="t" r="r" b="b"/>
              <a:pathLst>
                <a:path w="2867" h="8537" extrusionOk="0">
                  <a:moveTo>
                    <a:pt x="0" y="0"/>
                  </a:moveTo>
                  <a:lnTo>
                    <a:pt x="0" y="8537"/>
                  </a:lnTo>
                  <a:lnTo>
                    <a:pt x="356" y="8537"/>
                  </a:lnTo>
                  <a:cubicBezTo>
                    <a:pt x="1737" y="8537"/>
                    <a:pt x="2867" y="7407"/>
                    <a:pt x="2867" y="6026"/>
                  </a:cubicBezTo>
                  <a:lnTo>
                    <a:pt x="2867" y="2511"/>
                  </a:lnTo>
                  <a:cubicBezTo>
                    <a:pt x="2867" y="1130"/>
                    <a:pt x="1737" y="0"/>
                    <a:pt x="356" y="0"/>
                  </a:cubicBezTo>
                  <a:close/>
                </a:path>
              </a:pathLst>
            </a:custGeom>
            <a:solidFill>
              <a:srgbClr val="F05A24"/>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21"/>
            <p:cNvSpPr/>
            <p:nvPr/>
          </p:nvSpPr>
          <p:spPr>
            <a:xfrm>
              <a:off x="1441725" y="3841513"/>
              <a:ext cx="524675" cy="607325"/>
            </a:xfrm>
            <a:custGeom>
              <a:avLst/>
              <a:gdLst/>
              <a:ahLst/>
              <a:cxnLst/>
              <a:rect l="l" t="t" r="r" b="b"/>
              <a:pathLst>
                <a:path w="20987" h="24293" extrusionOk="0">
                  <a:moveTo>
                    <a:pt x="10504" y="0"/>
                  </a:moveTo>
                  <a:cubicBezTo>
                    <a:pt x="4143" y="0"/>
                    <a:pt x="0" y="6675"/>
                    <a:pt x="2846" y="12366"/>
                  </a:cubicBezTo>
                  <a:lnTo>
                    <a:pt x="2909" y="12450"/>
                  </a:lnTo>
                  <a:cubicBezTo>
                    <a:pt x="3055" y="12785"/>
                    <a:pt x="3244" y="13098"/>
                    <a:pt x="3453" y="13391"/>
                  </a:cubicBezTo>
                  <a:cubicBezTo>
                    <a:pt x="6947" y="19438"/>
                    <a:pt x="6759" y="21677"/>
                    <a:pt x="6759" y="22786"/>
                  </a:cubicBezTo>
                  <a:cubicBezTo>
                    <a:pt x="6759" y="23435"/>
                    <a:pt x="7156" y="24041"/>
                    <a:pt x="7784" y="24292"/>
                  </a:cubicBezTo>
                  <a:lnTo>
                    <a:pt x="13245" y="24292"/>
                  </a:lnTo>
                  <a:cubicBezTo>
                    <a:pt x="13852" y="24041"/>
                    <a:pt x="14249" y="23435"/>
                    <a:pt x="14249" y="22786"/>
                  </a:cubicBezTo>
                  <a:cubicBezTo>
                    <a:pt x="14249" y="21677"/>
                    <a:pt x="14061" y="19438"/>
                    <a:pt x="17555" y="13391"/>
                  </a:cubicBezTo>
                  <a:cubicBezTo>
                    <a:pt x="17765" y="13098"/>
                    <a:pt x="17932" y="12764"/>
                    <a:pt x="18099" y="12450"/>
                  </a:cubicBezTo>
                  <a:cubicBezTo>
                    <a:pt x="18120" y="12429"/>
                    <a:pt x="18120" y="12387"/>
                    <a:pt x="18141" y="12366"/>
                  </a:cubicBezTo>
                  <a:cubicBezTo>
                    <a:pt x="20987" y="6675"/>
                    <a:pt x="16844" y="0"/>
                    <a:pt x="10504" y="0"/>
                  </a:cubicBezTo>
                  <a:close/>
                </a:path>
              </a:pathLst>
            </a:custGeom>
            <a:solidFill>
              <a:srgbClr val="FBED2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21"/>
            <p:cNvSpPr/>
            <p:nvPr/>
          </p:nvSpPr>
          <p:spPr>
            <a:xfrm>
              <a:off x="1703800" y="3842038"/>
              <a:ext cx="213950" cy="606800"/>
            </a:xfrm>
            <a:custGeom>
              <a:avLst/>
              <a:gdLst/>
              <a:ahLst/>
              <a:cxnLst/>
              <a:rect l="l" t="t" r="r" b="b"/>
              <a:pathLst>
                <a:path w="8558" h="24272" extrusionOk="0">
                  <a:moveTo>
                    <a:pt x="0" y="0"/>
                  </a:moveTo>
                  <a:lnTo>
                    <a:pt x="0" y="24271"/>
                  </a:lnTo>
                  <a:lnTo>
                    <a:pt x="2741" y="24271"/>
                  </a:lnTo>
                  <a:cubicBezTo>
                    <a:pt x="3348" y="24020"/>
                    <a:pt x="3766" y="23414"/>
                    <a:pt x="3745" y="22765"/>
                  </a:cubicBezTo>
                  <a:cubicBezTo>
                    <a:pt x="3745" y="21656"/>
                    <a:pt x="3557" y="19417"/>
                    <a:pt x="7051" y="13370"/>
                  </a:cubicBezTo>
                  <a:cubicBezTo>
                    <a:pt x="7261" y="13077"/>
                    <a:pt x="7449" y="12743"/>
                    <a:pt x="7616" y="12429"/>
                  </a:cubicBezTo>
                  <a:cubicBezTo>
                    <a:pt x="7637" y="12408"/>
                    <a:pt x="7637" y="12366"/>
                    <a:pt x="7658" y="12345"/>
                  </a:cubicBezTo>
                  <a:cubicBezTo>
                    <a:pt x="8244" y="11173"/>
                    <a:pt x="8558" y="9855"/>
                    <a:pt x="8558" y="8537"/>
                  </a:cubicBezTo>
                  <a:cubicBezTo>
                    <a:pt x="8558" y="3829"/>
                    <a:pt x="4729" y="0"/>
                    <a:pt x="0" y="0"/>
                  </a:cubicBezTo>
                  <a:close/>
                </a:path>
              </a:pathLst>
            </a:custGeom>
            <a:solidFill>
              <a:srgbClr val="F05A24"/>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21"/>
            <p:cNvSpPr/>
            <p:nvPr/>
          </p:nvSpPr>
          <p:spPr>
            <a:xfrm>
              <a:off x="1614863" y="4448813"/>
              <a:ext cx="178400" cy="55475"/>
            </a:xfrm>
            <a:custGeom>
              <a:avLst/>
              <a:gdLst/>
              <a:ahLst/>
              <a:cxnLst/>
              <a:rect l="l" t="t" r="r" b="b"/>
              <a:pathLst>
                <a:path w="7136" h="2219" extrusionOk="0">
                  <a:moveTo>
                    <a:pt x="419" y="0"/>
                  </a:moveTo>
                  <a:cubicBezTo>
                    <a:pt x="188" y="0"/>
                    <a:pt x="0" y="189"/>
                    <a:pt x="0" y="419"/>
                  </a:cubicBezTo>
                  <a:lnTo>
                    <a:pt x="0" y="1800"/>
                  </a:lnTo>
                  <a:cubicBezTo>
                    <a:pt x="0" y="2030"/>
                    <a:pt x="188" y="2218"/>
                    <a:pt x="419" y="2218"/>
                  </a:cubicBezTo>
                  <a:lnTo>
                    <a:pt x="6717" y="2218"/>
                  </a:lnTo>
                  <a:cubicBezTo>
                    <a:pt x="6926" y="2218"/>
                    <a:pt x="7114" y="2030"/>
                    <a:pt x="7135" y="1800"/>
                  </a:cubicBezTo>
                  <a:lnTo>
                    <a:pt x="7135" y="419"/>
                  </a:lnTo>
                  <a:cubicBezTo>
                    <a:pt x="7135" y="189"/>
                    <a:pt x="6947" y="0"/>
                    <a:pt x="6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21"/>
            <p:cNvSpPr/>
            <p:nvPr/>
          </p:nvSpPr>
          <p:spPr>
            <a:xfrm>
              <a:off x="1631588" y="4363038"/>
              <a:ext cx="144400" cy="213425"/>
            </a:xfrm>
            <a:custGeom>
              <a:avLst/>
              <a:gdLst/>
              <a:ahLst/>
              <a:cxnLst/>
              <a:rect l="l" t="t" r="r" b="b"/>
              <a:pathLst>
                <a:path w="5776" h="8537" extrusionOk="0">
                  <a:moveTo>
                    <a:pt x="2532" y="0"/>
                  </a:moveTo>
                  <a:cubicBezTo>
                    <a:pt x="1131" y="0"/>
                    <a:pt x="1" y="1109"/>
                    <a:pt x="1" y="2511"/>
                  </a:cubicBezTo>
                  <a:lnTo>
                    <a:pt x="1" y="6026"/>
                  </a:lnTo>
                  <a:cubicBezTo>
                    <a:pt x="1" y="7407"/>
                    <a:pt x="1131" y="8537"/>
                    <a:pt x="2532" y="8537"/>
                  </a:cubicBezTo>
                  <a:lnTo>
                    <a:pt x="3265" y="8537"/>
                  </a:lnTo>
                  <a:cubicBezTo>
                    <a:pt x="4646" y="8537"/>
                    <a:pt x="5776" y="7407"/>
                    <a:pt x="5776" y="6026"/>
                  </a:cubicBezTo>
                  <a:lnTo>
                    <a:pt x="5776" y="2511"/>
                  </a:lnTo>
                  <a:cubicBezTo>
                    <a:pt x="5776" y="1109"/>
                    <a:pt x="4646" y="0"/>
                    <a:pt x="32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21"/>
            <p:cNvSpPr/>
            <p:nvPr/>
          </p:nvSpPr>
          <p:spPr>
            <a:xfrm>
              <a:off x="1704313" y="4448813"/>
              <a:ext cx="88950" cy="55475"/>
            </a:xfrm>
            <a:custGeom>
              <a:avLst/>
              <a:gdLst/>
              <a:ahLst/>
              <a:cxnLst/>
              <a:rect l="l" t="t" r="r" b="b"/>
              <a:pathLst>
                <a:path w="3558" h="2219" extrusionOk="0">
                  <a:moveTo>
                    <a:pt x="0" y="0"/>
                  </a:moveTo>
                  <a:lnTo>
                    <a:pt x="0" y="2218"/>
                  </a:lnTo>
                  <a:lnTo>
                    <a:pt x="3139" y="2218"/>
                  </a:lnTo>
                  <a:cubicBezTo>
                    <a:pt x="3369" y="2218"/>
                    <a:pt x="3557" y="2030"/>
                    <a:pt x="3557" y="1800"/>
                  </a:cubicBezTo>
                  <a:lnTo>
                    <a:pt x="3557" y="419"/>
                  </a:lnTo>
                  <a:cubicBezTo>
                    <a:pt x="3536" y="189"/>
                    <a:pt x="3369" y="0"/>
                    <a:pt x="31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21"/>
            <p:cNvSpPr/>
            <p:nvPr/>
          </p:nvSpPr>
          <p:spPr>
            <a:xfrm>
              <a:off x="1704313" y="4363038"/>
              <a:ext cx="71675" cy="213425"/>
            </a:xfrm>
            <a:custGeom>
              <a:avLst/>
              <a:gdLst/>
              <a:ahLst/>
              <a:cxnLst/>
              <a:rect l="l" t="t" r="r" b="b"/>
              <a:pathLst>
                <a:path w="2867" h="8537" extrusionOk="0">
                  <a:moveTo>
                    <a:pt x="0" y="0"/>
                  </a:moveTo>
                  <a:lnTo>
                    <a:pt x="0" y="8537"/>
                  </a:lnTo>
                  <a:lnTo>
                    <a:pt x="356" y="8537"/>
                  </a:lnTo>
                  <a:cubicBezTo>
                    <a:pt x="1737" y="8537"/>
                    <a:pt x="2867" y="7407"/>
                    <a:pt x="2867" y="6026"/>
                  </a:cubicBezTo>
                  <a:lnTo>
                    <a:pt x="2867" y="2511"/>
                  </a:lnTo>
                  <a:cubicBezTo>
                    <a:pt x="2867" y="1130"/>
                    <a:pt x="1737" y="0"/>
                    <a:pt x="3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21"/>
            <p:cNvSpPr/>
            <p:nvPr/>
          </p:nvSpPr>
          <p:spPr>
            <a:xfrm>
              <a:off x="1441713" y="3841513"/>
              <a:ext cx="524675" cy="607325"/>
            </a:xfrm>
            <a:custGeom>
              <a:avLst/>
              <a:gdLst/>
              <a:ahLst/>
              <a:cxnLst/>
              <a:rect l="l" t="t" r="r" b="b"/>
              <a:pathLst>
                <a:path w="20987" h="24293" extrusionOk="0">
                  <a:moveTo>
                    <a:pt x="10504" y="0"/>
                  </a:moveTo>
                  <a:cubicBezTo>
                    <a:pt x="4143" y="0"/>
                    <a:pt x="0" y="6675"/>
                    <a:pt x="2846" y="12366"/>
                  </a:cubicBezTo>
                  <a:lnTo>
                    <a:pt x="2909" y="12450"/>
                  </a:lnTo>
                  <a:cubicBezTo>
                    <a:pt x="3055" y="12785"/>
                    <a:pt x="3244" y="13098"/>
                    <a:pt x="3453" y="13391"/>
                  </a:cubicBezTo>
                  <a:cubicBezTo>
                    <a:pt x="6947" y="19438"/>
                    <a:pt x="6759" y="21677"/>
                    <a:pt x="6759" y="22786"/>
                  </a:cubicBezTo>
                  <a:cubicBezTo>
                    <a:pt x="6759" y="23435"/>
                    <a:pt x="7156" y="24041"/>
                    <a:pt x="7784" y="24292"/>
                  </a:cubicBezTo>
                  <a:lnTo>
                    <a:pt x="13245" y="24292"/>
                  </a:lnTo>
                  <a:cubicBezTo>
                    <a:pt x="13852" y="24041"/>
                    <a:pt x="14249" y="23435"/>
                    <a:pt x="14249" y="22786"/>
                  </a:cubicBezTo>
                  <a:cubicBezTo>
                    <a:pt x="14249" y="21677"/>
                    <a:pt x="14061" y="19438"/>
                    <a:pt x="17555" y="13391"/>
                  </a:cubicBezTo>
                  <a:cubicBezTo>
                    <a:pt x="17765" y="13098"/>
                    <a:pt x="17932" y="12764"/>
                    <a:pt x="18099" y="12450"/>
                  </a:cubicBezTo>
                  <a:cubicBezTo>
                    <a:pt x="18120" y="12429"/>
                    <a:pt x="18120" y="12387"/>
                    <a:pt x="18141" y="12366"/>
                  </a:cubicBezTo>
                  <a:cubicBezTo>
                    <a:pt x="20987" y="6675"/>
                    <a:pt x="16844" y="0"/>
                    <a:pt x="105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21"/>
            <p:cNvSpPr/>
            <p:nvPr/>
          </p:nvSpPr>
          <p:spPr>
            <a:xfrm>
              <a:off x="1703788" y="3842038"/>
              <a:ext cx="213950" cy="606800"/>
            </a:xfrm>
            <a:custGeom>
              <a:avLst/>
              <a:gdLst/>
              <a:ahLst/>
              <a:cxnLst/>
              <a:rect l="l" t="t" r="r" b="b"/>
              <a:pathLst>
                <a:path w="8558" h="24272" extrusionOk="0">
                  <a:moveTo>
                    <a:pt x="0" y="0"/>
                  </a:moveTo>
                  <a:lnTo>
                    <a:pt x="0" y="24271"/>
                  </a:lnTo>
                  <a:lnTo>
                    <a:pt x="2741" y="24271"/>
                  </a:lnTo>
                  <a:cubicBezTo>
                    <a:pt x="3348" y="24020"/>
                    <a:pt x="3766" y="23414"/>
                    <a:pt x="3745" y="22765"/>
                  </a:cubicBezTo>
                  <a:cubicBezTo>
                    <a:pt x="3745" y="21656"/>
                    <a:pt x="3557" y="19417"/>
                    <a:pt x="7051" y="13370"/>
                  </a:cubicBezTo>
                  <a:cubicBezTo>
                    <a:pt x="7261" y="13077"/>
                    <a:pt x="7449" y="12743"/>
                    <a:pt x="7616" y="12429"/>
                  </a:cubicBezTo>
                  <a:cubicBezTo>
                    <a:pt x="7637" y="12408"/>
                    <a:pt x="7637" y="12366"/>
                    <a:pt x="7658" y="12345"/>
                  </a:cubicBezTo>
                  <a:cubicBezTo>
                    <a:pt x="8244" y="11173"/>
                    <a:pt x="8558" y="9855"/>
                    <a:pt x="8558" y="8537"/>
                  </a:cubicBezTo>
                  <a:cubicBezTo>
                    <a:pt x="8558" y="3829"/>
                    <a:pt x="4729"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60" name="Google Shape;4160;p21"/>
          <p:cNvGrpSpPr/>
          <p:nvPr/>
        </p:nvGrpSpPr>
        <p:grpSpPr>
          <a:xfrm rot="-216307">
            <a:off x="7451633" y="4149331"/>
            <a:ext cx="572861" cy="840317"/>
            <a:chOff x="1713713" y="4972438"/>
            <a:chExt cx="443613" cy="650725"/>
          </a:xfrm>
        </p:grpSpPr>
        <p:sp>
          <p:nvSpPr>
            <p:cNvPr id="4161" name="Google Shape;4161;p21"/>
            <p:cNvSpPr/>
            <p:nvPr/>
          </p:nvSpPr>
          <p:spPr>
            <a:xfrm>
              <a:off x="1922975" y="5313488"/>
              <a:ext cx="127125" cy="99925"/>
            </a:xfrm>
            <a:custGeom>
              <a:avLst/>
              <a:gdLst/>
              <a:ahLst/>
              <a:cxnLst/>
              <a:rect l="l" t="t" r="r" b="b"/>
              <a:pathLst>
                <a:path w="5085" h="3997" extrusionOk="0">
                  <a:moveTo>
                    <a:pt x="942" y="0"/>
                  </a:moveTo>
                  <a:lnTo>
                    <a:pt x="0" y="1674"/>
                  </a:lnTo>
                  <a:lnTo>
                    <a:pt x="4164" y="3997"/>
                  </a:lnTo>
                  <a:lnTo>
                    <a:pt x="4101" y="2867"/>
                  </a:lnTo>
                  <a:lnTo>
                    <a:pt x="5085" y="2323"/>
                  </a:lnTo>
                  <a:lnTo>
                    <a:pt x="942" y="0"/>
                  </a:lnTo>
                  <a:close/>
                </a:path>
              </a:pathLst>
            </a:custGeom>
            <a:solidFill>
              <a:srgbClr val="C0272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21"/>
            <p:cNvSpPr/>
            <p:nvPr/>
          </p:nvSpPr>
          <p:spPr>
            <a:xfrm>
              <a:off x="1924000" y="5319238"/>
              <a:ext cx="65425" cy="125050"/>
            </a:xfrm>
            <a:custGeom>
              <a:avLst/>
              <a:gdLst/>
              <a:ahLst/>
              <a:cxnLst/>
              <a:rect l="l" t="t" r="r" b="b"/>
              <a:pathLst>
                <a:path w="2617" h="5002" extrusionOk="0">
                  <a:moveTo>
                    <a:pt x="1905" y="0"/>
                  </a:moveTo>
                  <a:lnTo>
                    <a:pt x="1" y="293"/>
                  </a:lnTo>
                  <a:lnTo>
                    <a:pt x="712" y="5001"/>
                  </a:lnTo>
                  <a:lnTo>
                    <a:pt x="1570" y="4269"/>
                  </a:lnTo>
                  <a:lnTo>
                    <a:pt x="2616" y="4708"/>
                  </a:lnTo>
                  <a:lnTo>
                    <a:pt x="2616" y="4708"/>
                  </a:lnTo>
                  <a:lnTo>
                    <a:pt x="1905" y="0"/>
                  </a:lnTo>
                  <a:close/>
                </a:path>
              </a:pathLst>
            </a:custGeom>
            <a:solidFill>
              <a:srgbClr val="C0272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21"/>
            <p:cNvSpPr/>
            <p:nvPr/>
          </p:nvSpPr>
          <p:spPr>
            <a:xfrm>
              <a:off x="1713725" y="4972438"/>
              <a:ext cx="443600" cy="650725"/>
            </a:xfrm>
            <a:custGeom>
              <a:avLst/>
              <a:gdLst/>
              <a:ahLst/>
              <a:cxnLst/>
              <a:rect l="l" t="t" r="r" b="b"/>
              <a:pathLst>
                <a:path w="17744" h="26029" extrusionOk="0">
                  <a:moveTo>
                    <a:pt x="13015" y="0"/>
                  </a:moveTo>
                  <a:lnTo>
                    <a:pt x="1" y="23393"/>
                  </a:lnTo>
                  <a:cubicBezTo>
                    <a:pt x="670" y="25757"/>
                    <a:pt x="4750" y="26029"/>
                    <a:pt x="4750" y="26029"/>
                  </a:cubicBezTo>
                  <a:lnTo>
                    <a:pt x="17744" y="2636"/>
                  </a:lnTo>
                  <a:cubicBezTo>
                    <a:pt x="17200" y="837"/>
                    <a:pt x="13015" y="0"/>
                    <a:pt x="13015" y="0"/>
                  </a:cubicBezTo>
                  <a:close/>
                </a:path>
              </a:pathLst>
            </a:custGeom>
            <a:solidFill>
              <a:srgbClr val="FFF0A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21"/>
            <p:cNvSpPr/>
            <p:nvPr/>
          </p:nvSpPr>
          <p:spPr>
            <a:xfrm>
              <a:off x="1772850" y="4997538"/>
              <a:ext cx="384475" cy="625625"/>
            </a:xfrm>
            <a:custGeom>
              <a:avLst/>
              <a:gdLst/>
              <a:ahLst/>
              <a:cxnLst/>
              <a:rect l="l" t="t" r="r" b="b"/>
              <a:pathLst>
                <a:path w="15379" h="25025" extrusionOk="0">
                  <a:moveTo>
                    <a:pt x="13621" y="0"/>
                  </a:moveTo>
                  <a:lnTo>
                    <a:pt x="0" y="24502"/>
                  </a:lnTo>
                  <a:cubicBezTo>
                    <a:pt x="774" y="24774"/>
                    <a:pt x="1569" y="24941"/>
                    <a:pt x="2385" y="25025"/>
                  </a:cubicBezTo>
                  <a:lnTo>
                    <a:pt x="15379" y="1632"/>
                  </a:lnTo>
                  <a:cubicBezTo>
                    <a:pt x="15170" y="963"/>
                    <a:pt x="14458" y="419"/>
                    <a:pt x="13621" y="0"/>
                  </a:cubicBezTo>
                  <a:close/>
                </a:path>
              </a:pathLst>
            </a:custGeom>
            <a:solidFill>
              <a:srgbClr val="FFF0A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21"/>
            <p:cNvSpPr/>
            <p:nvPr/>
          </p:nvSpPr>
          <p:spPr>
            <a:xfrm>
              <a:off x="1813650" y="5021588"/>
              <a:ext cx="343675" cy="601575"/>
            </a:xfrm>
            <a:custGeom>
              <a:avLst/>
              <a:gdLst/>
              <a:ahLst/>
              <a:cxnLst/>
              <a:rect l="l" t="t" r="r" b="b"/>
              <a:pathLst>
                <a:path w="13747" h="24063" extrusionOk="0">
                  <a:moveTo>
                    <a:pt x="13349" y="1"/>
                  </a:moveTo>
                  <a:lnTo>
                    <a:pt x="0" y="23958"/>
                  </a:lnTo>
                  <a:cubicBezTo>
                    <a:pt x="439" y="24042"/>
                    <a:pt x="732" y="24063"/>
                    <a:pt x="732" y="24063"/>
                  </a:cubicBezTo>
                  <a:lnTo>
                    <a:pt x="13747" y="670"/>
                  </a:lnTo>
                  <a:cubicBezTo>
                    <a:pt x="13663" y="419"/>
                    <a:pt x="13517" y="189"/>
                    <a:pt x="13349" y="1"/>
                  </a:cubicBezTo>
                  <a:close/>
                </a:path>
              </a:pathLst>
            </a:custGeom>
            <a:solidFill>
              <a:srgbClr val="FFF0A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21"/>
            <p:cNvSpPr/>
            <p:nvPr/>
          </p:nvSpPr>
          <p:spPr>
            <a:xfrm>
              <a:off x="1857050" y="5254513"/>
              <a:ext cx="148600" cy="111300"/>
            </a:xfrm>
            <a:custGeom>
              <a:avLst/>
              <a:gdLst/>
              <a:ahLst/>
              <a:cxnLst/>
              <a:rect l="l" t="t" r="r" b="b"/>
              <a:pathLst>
                <a:path w="5944" h="4452" extrusionOk="0">
                  <a:moveTo>
                    <a:pt x="1" y="1814"/>
                  </a:moveTo>
                  <a:cubicBezTo>
                    <a:pt x="1" y="1815"/>
                    <a:pt x="1" y="1815"/>
                    <a:pt x="1" y="1815"/>
                  </a:cubicBezTo>
                  <a:lnTo>
                    <a:pt x="1" y="1814"/>
                  </a:lnTo>
                  <a:close/>
                  <a:moveTo>
                    <a:pt x="1220" y="1"/>
                  </a:moveTo>
                  <a:cubicBezTo>
                    <a:pt x="1006" y="1"/>
                    <a:pt x="963" y="79"/>
                    <a:pt x="963" y="79"/>
                  </a:cubicBezTo>
                  <a:lnTo>
                    <a:pt x="1" y="1814"/>
                  </a:lnTo>
                  <a:lnTo>
                    <a:pt x="1" y="1814"/>
                  </a:lnTo>
                  <a:cubicBezTo>
                    <a:pt x="6" y="1807"/>
                    <a:pt x="52" y="1737"/>
                    <a:pt x="251" y="1737"/>
                  </a:cubicBezTo>
                  <a:cubicBezTo>
                    <a:pt x="554" y="1737"/>
                    <a:pt x="1212" y="1897"/>
                    <a:pt x="2616" y="2673"/>
                  </a:cubicBezTo>
                  <a:cubicBezTo>
                    <a:pt x="4981" y="3991"/>
                    <a:pt x="4729" y="4452"/>
                    <a:pt x="4729" y="4452"/>
                  </a:cubicBezTo>
                  <a:lnTo>
                    <a:pt x="5692" y="2715"/>
                  </a:lnTo>
                  <a:cubicBezTo>
                    <a:pt x="5692" y="2715"/>
                    <a:pt x="5943" y="2255"/>
                    <a:pt x="3579" y="936"/>
                  </a:cubicBezTo>
                  <a:cubicBezTo>
                    <a:pt x="2187" y="160"/>
                    <a:pt x="1527" y="1"/>
                    <a:pt x="1220" y="1"/>
                  </a:cubicBezTo>
                  <a:close/>
                </a:path>
              </a:pathLst>
            </a:custGeom>
            <a:solidFill>
              <a:srgbClr val="C0272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21"/>
            <p:cNvSpPr/>
            <p:nvPr/>
          </p:nvSpPr>
          <p:spPr>
            <a:xfrm>
              <a:off x="1922963" y="5313488"/>
              <a:ext cx="127125" cy="99925"/>
            </a:xfrm>
            <a:custGeom>
              <a:avLst/>
              <a:gdLst/>
              <a:ahLst/>
              <a:cxnLst/>
              <a:rect l="l" t="t" r="r" b="b"/>
              <a:pathLst>
                <a:path w="5085" h="3997" extrusionOk="0">
                  <a:moveTo>
                    <a:pt x="942" y="0"/>
                  </a:moveTo>
                  <a:lnTo>
                    <a:pt x="0" y="1674"/>
                  </a:lnTo>
                  <a:lnTo>
                    <a:pt x="4164" y="3997"/>
                  </a:lnTo>
                  <a:lnTo>
                    <a:pt x="4101" y="2867"/>
                  </a:lnTo>
                  <a:lnTo>
                    <a:pt x="5085" y="2323"/>
                  </a:lnTo>
                  <a:lnTo>
                    <a:pt x="9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21"/>
            <p:cNvSpPr/>
            <p:nvPr/>
          </p:nvSpPr>
          <p:spPr>
            <a:xfrm>
              <a:off x="1923988" y="5319238"/>
              <a:ext cx="65425" cy="125050"/>
            </a:xfrm>
            <a:custGeom>
              <a:avLst/>
              <a:gdLst/>
              <a:ahLst/>
              <a:cxnLst/>
              <a:rect l="l" t="t" r="r" b="b"/>
              <a:pathLst>
                <a:path w="2617" h="5002" extrusionOk="0">
                  <a:moveTo>
                    <a:pt x="1905" y="0"/>
                  </a:moveTo>
                  <a:lnTo>
                    <a:pt x="1" y="293"/>
                  </a:lnTo>
                  <a:lnTo>
                    <a:pt x="712" y="5001"/>
                  </a:lnTo>
                  <a:lnTo>
                    <a:pt x="1570" y="4269"/>
                  </a:lnTo>
                  <a:lnTo>
                    <a:pt x="2616" y="4708"/>
                  </a:lnTo>
                  <a:lnTo>
                    <a:pt x="2616" y="4708"/>
                  </a:lnTo>
                  <a:lnTo>
                    <a:pt x="19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21"/>
            <p:cNvSpPr/>
            <p:nvPr/>
          </p:nvSpPr>
          <p:spPr>
            <a:xfrm>
              <a:off x="1713713" y="4972438"/>
              <a:ext cx="443600" cy="650725"/>
            </a:xfrm>
            <a:custGeom>
              <a:avLst/>
              <a:gdLst/>
              <a:ahLst/>
              <a:cxnLst/>
              <a:rect l="l" t="t" r="r" b="b"/>
              <a:pathLst>
                <a:path w="17744" h="26029" extrusionOk="0">
                  <a:moveTo>
                    <a:pt x="13015" y="0"/>
                  </a:moveTo>
                  <a:lnTo>
                    <a:pt x="1" y="23393"/>
                  </a:lnTo>
                  <a:cubicBezTo>
                    <a:pt x="670" y="25757"/>
                    <a:pt x="4750" y="26029"/>
                    <a:pt x="4750" y="26029"/>
                  </a:cubicBezTo>
                  <a:lnTo>
                    <a:pt x="17744" y="2636"/>
                  </a:lnTo>
                  <a:cubicBezTo>
                    <a:pt x="17200" y="837"/>
                    <a:pt x="13015" y="0"/>
                    <a:pt x="130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21"/>
            <p:cNvSpPr/>
            <p:nvPr/>
          </p:nvSpPr>
          <p:spPr>
            <a:xfrm>
              <a:off x="1772838" y="4997538"/>
              <a:ext cx="384475" cy="625625"/>
            </a:xfrm>
            <a:custGeom>
              <a:avLst/>
              <a:gdLst/>
              <a:ahLst/>
              <a:cxnLst/>
              <a:rect l="l" t="t" r="r" b="b"/>
              <a:pathLst>
                <a:path w="15379" h="25025" extrusionOk="0">
                  <a:moveTo>
                    <a:pt x="13621" y="0"/>
                  </a:moveTo>
                  <a:lnTo>
                    <a:pt x="0" y="24502"/>
                  </a:lnTo>
                  <a:cubicBezTo>
                    <a:pt x="774" y="24774"/>
                    <a:pt x="1569" y="24941"/>
                    <a:pt x="2385" y="25025"/>
                  </a:cubicBezTo>
                  <a:lnTo>
                    <a:pt x="15379" y="1632"/>
                  </a:lnTo>
                  <a:cubicBezTo>
                    <a:pt x="15170" y="963"/>
                    <a:pt x="14458" y="419"/>
                    <a:pt x="136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21"/>
            <p:cNvSpPr/>
            <p:nvPr/>
          </p:nvSpPr>
          <p:spPr>
            <a:xfrm>
              <a:off x="1813638" y="5021588"/>
              <a:ext cx="343675" cy="601575"/>
            </a:xfrm>
            <a:custGeom>
              <a:avLst/>
              <a:gdLst/>
              <a:ahLst/>
              <a:cxnLst/>
              <a:rect l="l" t="t" r="r" b="b"/>
              <a:pathLst>
                <a:path w="13747" h="24063" extrusionOk="0">
                  <a:moveTo>
                    <a:pt x="13349" y="1"/>
                  </a:moveTo>
                  <a:lnTo>
                    <a:pt x="0" y="23958"/>
                  </a:lnTo>
                  <a:cubicBezTo>
                    <a:pt x="439" y="24042"/>
                    <a:pt x="732" y="24063"/>
                    <a:pt x="732" y="24063"/>
                  </a:cubicBezTo>
                  <a:lnTo>
                    <a:pt x="13747" y="670"/>
                  </a:lnTo>
                  <a:cubicBezTo>
                    <a:pt x="13663" y="419"/>
                    <a:pt x="13517" y="189"/>
                    <a:pt x="133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21"/>
            <p:cNvSpPr/>
            <p:nvPr/>
          </p:nvSpPr>
          <p:spPr>
            <a:xfrm>
              <a:off x="1857038" y="5254513"/>
              <a:ext cx="148600" cy="111300"/>
            </a:xfrm>
            <a:custGeom>
              <a:avLst/>
              <a:gdLst/>
              <a:ahLst/>
              <a:cxnLst/>
              <a:rect l="l" t="t" r="r" b="b"/>
              <a:pathLst>
                <a:path w="5944" h="4452" extrusionOk="0">
                  <a:moveTo>
                    <a:pt x="1" y="1814"/>
                  </a:moveTo>
                  <a:cubicBezTo>
                    <a:pt x="1" y="1815"/>
                    <a:pt x="1" y="1815"/>
                    <a:pt x="1" y="1815"/>
                  </a:cubicBezTo>
                  <a:lnTo>
                    <a:pt x="1" y="1814"/>
                  </a:lnTo>
                  <a:close/>
                  <a:moveTo>
                    <a:pt x="1220" y="1"/>
                  </a:moveTo>
                  <a:cubicBezTo>
                    <a:pt x="1006" y="1"/>
                    <a:pt x="963" y="79"/>
                    <a:pt x="963" y="79"/>
                  </a:cubicBezTo>
                  <a:lnTo>
                    <a:pt x="1" y="1814"/>
                  </a:lnTo>
                  <a:lnTo>
                    <a:pt x="1" y="1814"/>
                  </a:lnTo>
                  <a:cubicBezTo>
                    <a:pt x="6" y="1807"/>
                    <a:pt x="52" y="1737"/>
                    <a:pt x="251" y="1737"/>
                  </a:cubicBezTo>
                  <a:cubicBezTo>
                    <a:pt x="554" y="1737"/>
                    <a:pt x="1212" y="1897"/>
                    <a:pt x="2616" y="2673"/>
                  </a:cubicBezTo>
                  <a:cubicBezTo>
                    <a:pt x="4981" y="3991"/>
                    <a:pt x="4729" y="4452"/>
                    <a:pt x="4729" y="4452"/>
                  </a:cubicBezTo>
                  <a:lnTo>
                    <a:pt x="5692" y="2715"/>
                  </a:lnTo>
                  <a:cubicBezTo>
                    <a:pt x="5692" y="2715"/>
                    <a:pt x="5943" y="2255"/>
                    <a:pt x="3579" y="936"/>
                  </a:cubicBezTo>
                  <a:cubicBezTo>
                    <a:pt x="2187" y="160"/>
                    <a:pt x="1527" y="1"/>
                    <a:pt x="12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73" name="Google Shape;4173;p21"/>
          <p:cNvGrpSpPr/>
          <p:nvPr/>
        </p:nvGrpSpPr>
        <p:grpSpPr>
          <a:xfrm rot="5628048">
            <a:off x="426999" y="4192945"/>
            <a:ext cx="972073" cy="908555"/>
            <a:chOff x="2993713" y="1450988"/>
            <a:chExt cx="752763" cy="703575"/>
          </a:xfrm>
        </p:grpSpPr>
        <p:sp>
          <p:nvSpPr>
            <p:cNvPr id="4174" name="Google Shape;4174;p21"/>
            <p:cNvSpPr/>
            <p:nvPr/>
          </p:nvSpPr>
          <p:spPr>
            <a:xfrm>
              <a:off x="2993725" y="1478688"/>
              <a:ext cx="752750" cy="648650"/>
            </a:xfrm>
            <a:custGeom>
              <a:avLst/>
              <a:gdLst/>
              <a:ahLst/>
              <a:cxnLst/>
              <a:rect l="l" t="t" r="r" b="b"/>
              <a:pathLst>
                <a:path w="30110" h="25946" extrusionOk="0">
                  <a:moveTo>
                    <a:pt x="19050" y="13360"/>
                  </a:moveTo>
                  <a:cubicBezTo>
                    <a:pt x="20348" y="13360"/>
                    <a:pt x="21594" y="14367"/>
                    <a:pt x="21594" y="15882"/>
                  </a:cubicBezTo>
                  <a:cubicBezTo>
                    <a:pt x="21594" y="17284"/>
                    <a:pt x="20464" y="18414"/>
                    <a:pt x="19062" y="18414"/>
                  </a:cubicBezTo>
                  <a:cubicBezTo>
                    <a:pt x="16823" y="18414"/>
                    <a:pt x="15693" y="15694"/>
                    <a:pt x="17284" y="14104"/>
                  </a:cubicBezTo>
                  <a:cubicBezTo>
                    <a:pt x="17798" y="13590"/>
                    <a:pt x="18430" y="13360"/>
                    <a:pt x="19050" y="13360"/>
                  </a:cubicBezTo>
                  <a:close/>
                  <a:moveTo>
                    <a:pt x="17912" y="1"/>
                  </a:moveTo>
                  <a:cubicBezTo>
                    <a:pt x="17025" y="1"/>
                    <a:pt x="16090" y="75"/>
                    <a:pt x="15108" y="231"/>
                  </a:cubicBezTo>
                  <a:cubicBezTo>
                    <a:pt x="3558" y="2052"/>
                    <a:pt x="1" y="16196"/>
                    <a:pt x="7491" y="22829"/>
                  </a:cubicBezTo>
                  <a:cubicBezTo>
                    <a:pt x="10008" y="25060"/>
                    <a:pt x="12097" y="25946"/>
                    <a:pt x="13861" y="25946"/>
                  </a:cubicBezTo>
                  <a:cubicBezTo>
                    <a:pt x="17011" y="25946"/>
                    <a:pt x="19130" y="23126"/>
                    <a:pt x="20820" y="20109"/>
                  </a:cubicBezTo>
                  <a:cubicBezTo>
                    <a:pt x="21144" y="19613"/>
                    <a:pt x="21693" y="19326"/>
                    <a:pt x="22278" y="19326"/>
                  </a:cubicBezTo>
                  <a:cubicBezTo>
                    <a:pt x="22336" y="19326"/>
                    <a:pt x="22394" y="19329"/>
                    <a:pt x="22452" y="19335"/>
                  </a:cubicBezTo>
                  <a:cubicBezTo>
                    <a:pt x="22730" y="19365"/>
                    <a:pt x="23050" y="19386"/>
                    <a:pt x="23398" y="19386"/>
                  </a:cubicBezTo>
                  <a:cubicBezTo>
                    <a:pt x="25465" y="19386"/>
                    <a:pt x="28531" y="18631"/>
                    <a:pt x="29712" y="14459"/>
                  </a:cubicBezTo>
                  <a:cubicBezTo>
                    <a:pt x="30110" y="13120"/>
                    <a:pt x="29984" y="10128"/>
                    <a:pt x="29984" y="10128"/>
                  </a:cubicBezTo>
                  <a:cubicBezTo>
                    <a:pt x="29733" y="6404"/>
                    <a:pt x="26741" y="3454"/>
                    <a:pt x="26741" y="3454"/>
                  </a:cubicBezTo>
                  <a:cubicBezTo>
                    <a:pt x="24717" y="1395"/>
                    <a:pt x="21766" y="1"/>
                    <a:pt x="17912" y="1"/>
                  </a:cubicBezTo>
                  <a:close/>
                </a:path>
              </a:pathLst>
            </a:custGeom>
            <a:solidFill>
              <a:srgbClr val="FFC675"/>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21"/>
            <p:cNvSpPr/>
            <p:nvPr/>
          </p:nvSpPr>
          <p:spPr>
            <a:xfrm>
              <a:off x="3202450" y="1913388"/>
              <a:ext cx="149100" cy="127400"/>
            </a:xfrm>
            <a:custGeom>
              <a:avLst/>
              <a:gdLst/>
              <a:ahLst/>
              <a:cxnLst/>
              <a:rect l="l" t="t" r="r" b="b"/>
              <a:pathLst>
                <a:path w="5964" h="5096" extrusionOk="0">
                  <a:moveTo>
                    <a:pt x="3411" y="1"/>
                  </a:moveTo>
                  <a:cubicBezTo>
                    <a:pt x="1151" y="1"/>
                    <a:pt x="0" y="2742"/>
                    <a:pt x="1611" y="4353"/>
                  </a:cubicBezTo>
                  <a:cubicBezTo>
                    <a:pt x="2125" y="4866"/>
                    <a:pt x="2760" y="5096"/>
                    <a:pt x="3385" y="5096"/>
                  </a:cubicBezTo>
                  <a:cubicBezTo>
                    <a:pt x="4697" y="5096"/>
                    <a:pt x="5963" y="4084"/>
                    <a:pt x="5963" y="2553"/>
                  </a:cubicBezTo>
                  <a:cubicBezTo>
                    <a:pt x="5963" y="1131"/>
                    <a:pt x="4813" y="1"/>
                    <a:pt x="3411" y="1"/>
                  </a:cubicBezTo>
                  <a:close/>
                </a:path>
              </a:pathLst>
            </a:custGeom>
            <a:solidFill>
              <a:srgbClr val="FF7D30"/>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21"/>
            <p:cNvSpPr/>
            <p:nvPr/>
          </p:nvSpPr>
          <p:spPr>
            <a:xfrm>
              <a:off x="3131300" y="1739213"/>
              <a:ext cx="148575" cy="127225"/>
            </a:xfrm>
            <a:custGeom>
              <a:avLst/>
              <a:gdLst/>
              <a:ahLst/>
              <a:cxnLst/>
              <a:rect l="l" t="t" r="r" b="b"/>
              <a:pathLst>
                <a:path w="5943" h="5089" extrusionOk="0">
                  <a:moveTo>
                    <a:pt x="3411" y="0"/>
                  </a:moveTo>
                  <a:cubicBezTo>
                    <a:pt x="1131" y="0"/>
                    <a:pt x="1" y="2741"/>
                    <a:pt x="1612" y="4331"/>
                  </a:cubicBezTo>
                  <a:cubicBezTo>
                    <a:pt x="2128" y="4855"/>
                    <a:pt x="2767" y="5089"/>
                    <a:pt x="3393" y="5089"/>
                  </a:cubicBezTo>
                  <a:cubicBezTo>
                    <a:pt x="4694" y="5089"/>
                    <a:pt x="5943" y="4078"/>
                    <a:pt x="5943" y="2553"/>
                  </a:cubicBezTo>
                  <a:cubicBezTo>
                    <a:pt x="5943" y="1130"/>
                    <a:pt x="4813" y="0"/>
                    <a:pt x="3411" y="0"/>
                  </a:cubicBezTo>
                  <a:close/>
                </a:path>
              </a:pathLst>
            </a:custGeom>
            <a:solidFill>
              <a:srgbClr val="FFF85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21"/>
            <p:cNvSpPr/>
            <p:nvPr/>
          </p:nvSpPr>
          <p:spPr>
            <a:xfrm>
              <a:off x="3194600" y="1574963"/>
              <a:ext cx="149100" cy="127400"/>
            </a:xfrm>
            <a:custGeom>
              <a:avLst/>
              <a:gdLst/>
              <a:ahLst/>
              <a:cxnLst/>
              <a:rect l="l" t="t" r="r" b="b"/>
              <a:pathLst>
                <a:path w="5964" h="5096" extrusionOk="0">
                  <a:moveTo>
                    <a:pt x="3411" y="0"/>
                  </a:moveTo>
                  <a:cubicBezTo>
                    <a:pt x="1151" y="0"/>
                    <a:pt x="0" y="2741"/>
                    <a:pt x="1612" y="4352"/>
                  </a:cubicBezTo>
                  <a:cubicBezTo>
                    <a:pt x="2132" y="4866"/>
                    <a:pt x="2769" y="5095"/>
                    <a:pt x="3394" y="5095"/>
                  </a:cubicBezTo>
                  <a:cubicBezTo>
                    <a:pt x="4706" y="5095"/>
                    <a:pt x="5964" y="4083"/>
                    <a:pt x="5964" y="2553"/>
                  </a:cubicBezTo>
                  <a:cubicBezTo>
                    <a:pt x="5964" y="1151"/>
                    <a:pt x="4813" y="0"/>
                    <a:pt x="3411" y="0"/>
                  </a:cubicBezTo>
                  <a:close/>
                </a:path>
              </a:pathLst>
            </a:custGeom>
            <a:solidFill>
              <a:srgbClr val="709DB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21"/>
            <p:cNvSpPr/>
            <p:nvPr/>
          </p:nvSpPr>
          <p:spPr>
            <a:xfrm>
              <a:off x="3367750" y="1544088"/>
              <a:ext cx="149100" cy="127250"/>
            </a:xfrm>
            <a:custGeom>
              <a:avLst/>
              <a:gdLst/>
              <a:ahLst/>
              <a:cxnLst/>
              <a:rect l="l" t="t" r="r" b="b"/>
              <a:pathLst>
                <a:path w="5964" h="5090" extrusionOk="0">
                  <a:moveTo>
                    <a:pt x="3411" y="1"/>
                  </a:moveTo>
                  <a:cubicBezTo>
                    <a:pt x="1151" y="1"/>
                    <a:pt x="0" y="2742"/>
                    <a:pt x="1611" y="4332"/>
                  </a:cubicBezTo>
                  <a:cubicBezTo>
                    <a:pt x="2128" y="4855"/>
                    <a:pt x="2768" y="5089"/>
                    <a:pt x="3397" y="5089"/>
                  </a:cubicBezTo>
                  <a:cubicBezTo>
                    <a:pt x="4705" y="5089"/>
                    <a:pt x="5963" y="4079"/>
                    <a:pt x="5963" y="2553"/>
                  </a:cubicBezTo>
                  <a:cubicBezTo>
                    <a:pt x="5963" y="1131"/>
                    <a:pt x="4813" y="1"/>
                    <a:pt x="3411" y="1"/>
                  </a:cubicBezTo>
                  <a:close/>
                </a:path>
              </a:pathLst>
            </a:custGeom>
            <a:solidFill>
              <a:srgbClr val="39B44A"/>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21"/>
            <p:cNvSpPr/>
            <p:nvPr/>
          </p:nvSpPr>
          <p:spPr>
            <a:xfrm>
              <a:off x="3438350" y="1963088"/>
              <a:ext cx="94200" cy="191475"/>
            </a:xfrm>
            <a:custGeom>
              <a:avLst/>
              <a:gdLst/>
              <a:ahLst/>
              <a:cxnLst/>
              <a:rect l="l" t="t" r="r" b="b"/>
              <a:pathLst>
                <a:path w="3768" h="7659" extrusionOk="0">
                  <a:moveTo>
                    <a:pt x="1717" y="0"/>
                  </a:moveTo>
                  <a:cubicBezTo>
                    <a:pt x="1131" y="649"/>
                    <a:pt x="859" y="1821"/>
                    <a:pt x="440" y="3118"/>
                  </a:cubicBezTo>
                  <a:cubicBezTo>
                    <a:pt x="22" y="4583"/>
                    <a:pt x="1" y="6152"/>
                    <a:pt x="377" y="7659"/>
                  </a:cubicBezTo>
                  <a:cubicBezTo>
                    <a:pt x="1570" y="6654"/>
                    <a:pt x="2449" y="5357"/>
                    <a:pt x="2951" y="3892"/>
                  </a:cubicBezTo>
                  <a:cubicBezTo>
                    <a:pt x="3349" y="2616"/>
                    <a:pt x="3767" y="1486"/>
                    <a:pt x="3683" y="607"/>
                  </a:cubicBezTo>
                  <a:lnTo>
                    <a:pt x="1717" y="0"/>
                  </a:lnTo>
                  <a:close/>
                </a:path>
              </a:pathLst>
            </a:custGeom>
            <a:solidFill>
              <a:srgbClr val="FF9E2F"/>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21"/>
            <p:cNvSpPr/>
            <p:nvPr/>
          </p:nvSpPr>
          <p:spPr>
            <a:xfrm>
              <a:off x="3481250" y="1450988"/>
              <a:ext cx="195150" cy="527300"/>
            </a:xfrm>
            <a:custGeom>
              <a:avLst/>
              <a:gdLst/>
              <a:ahLst/>
              <a:cxnLst/>
              <a:rect l="l" t="t" r="r" b="b"/>
              <a:pathLst>
                <a:path w="7806" h="21092" extrusionOk="0">
                  <a:moveTo>
                    <a:pt x="7156" y="0"/>
                  </a:moveTo>
                  <a:lnTo>
                    <a:pt x="1" y="20484"/>
                  </a:lnTo>
                  <a:lnTo>
                    <a:pt x="1967" y="21091"/>
                  </a:lnTo>
                  <a:lnTo>
                    <a:pt x="7805" y="209"/>
                  </a:lnTo>
                  <a:lnTo>
                    <a:pt x="7156" y="0"/>
                  </a:lnTo>
                  <a:close/>
                </a:path>
              </a:pathLst>
            </a:custGeom>
            <a:solidFill>
              <a:srgbClr val="F53A00"/>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21"/>
            <p:cNvSpPr/>
            <p:nvPr/>
          </p:nvSpPr>
          <p:spPr>
            <a:xfrm>
              <a:off x="3481250" y="1882538"/>
              <a:ext cx="71700" cy="95750"/>
            </a:xfrm>
            <a:custGeom>
              <a:avLst/>
              <a:gdLst/>
              <a:ahLst/>
              <a:cxnLst/>
              <a:rect l="l" t="t" r="r" b="b"/>
              <a:pathLst>
                <a:path w="2868" h="3830" extrusionOk="0">
                  <a:moveTo>
                    <a:pt x="1109" y="0"/>
                  </a:moveTo>
                  <a:lnTo>
                    <a:pt x="1" y="3222"/>
                  </a:lnTo>
                  <a:lnTo>
                    <a:pt x="1967" y="3829"/>
                  </a:lnTo>
                  <a:lnTo>
                    <a:pt x="2867" y="565"/>
                  </a:lnTo>
                  <a:lnTo>
                    <a:pt x="1109" y="0"/>
                  </a:lnTo>
                  <a:close/>
                </a:path>
              </a:pathLst>
            </a:custGeom>
            <a:solidFill>
              <a:srgbClr val="E5E5E5"/>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21"/>
            <p:cNvSpPr/>
            <p:nvPr/>
          </p:nvSpPr>
          <p:spPr>
            <a:xfrm>
              <a:off x="3474450" y="1958038"/>
              <a:ext cx="62275" cy="25600"/>
            </a:xfrm>
            <a:custGeom>
              <a:avLst/>
              <a:gdLst/>
              <a:ahLst/>
              <a:cxnLst/>
              <a:rect l="l" t="t" r="r" b="b"/>
              <a:pathLst>
                <a:path w="2491" h="1024" extrusionOk="0">
                  <a:moveTo>
                    <a:pt x="205" y="1"/>
                  </a:moveTo>
                  <a:cubicBezTo>
                    <a:pt x="126" y="1"/>
                    <a:pt x="59" y="53"/>
                    <a:pt x="42" y="119"/>
                  </a:cubicBezTo>
                  <a:cubicBezTo>
                    <a:pt x="1" y="223"/>
                    <a:pt x="63" y="328"/>
                    <a:pt x="168" y="370"/>
                  </a:cubicBezTo>
                  <a:lnTo>
                    <a:pt x="2218" y="1018"/>
                  </a:lnTo>
                  <a:cubicBezTo>
                    <a:pt x="2236" y="1022"/>
                    <a:pt x="2253" y="1024"/>
                    <a:pt x="2270" y="1024"/>
                  </a:cubicBezTo>
                  <a:cubicBezTo>
                    <a:pt x="2356" y="1024"/>
                    <a:pt x="2435" y="980"/>
                    <a:pt x="2470" y="893"/>
                  </a:cubicBezTo>
                  <a:cubicBezTo>
                    <a:pt x="2490" y="788"/>
                    <a:pt x="2428" y="684"/>
                    <a:pt x="2344" y="663"/>
                  </a:cubicBezTo>
                  <a:lnTo>
                    <a:pt x="273" y="14"/>
                  </a:lnTo>
                  <a:cubicBezTo>
                    <a:pt x="250" y="5"/>
                    <a:pt x="227" y="1"/>
                    <a:pt x="205" y="1"/>
                  </a:cubicBezTo>
                  <a:close/>
                </a:path>
              </a:pathLst>
            </a:custGeom>
            <a:solidFill>
              <a:srgbClr val="808080"/>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21"/>
            <p:cNvSpPr/>
            <p:nvPr/>
          </p:nvSpPr>
          <p:spPr>
            <a:xfrm>
              <a:off x="3500075" y="1876638"/>
              <a:ext cx="62275" cy="25900"/>
            </a:xfrm>
            <a:custGeom>
              <a:avLst/>
              <a:gdLst/>
              <a:ahLst/>
              <a:cxnLst/>
              <a:rect l="l" t="t" r="r" b="b"/>
              <a:pathLst>
                <a:path w="2491" h="1036" extrusionOk="0">
                  <a:moveTo>
                    <a:pt x="221" y="1"/>
                  </a:moveTo>
                  <a:cubicBezTo>
                    <a:pt x="135" y="1"/>
                    <a:pt x="57" y="44"/>
                    <a:pt x="22" y="132"/>
                  </a:cubicBezTo>
                  <a:cubicBezTo>
                    <a:pt x="1" y="236"/>
                    <a:pt x="64" y="341"/>
                    <a:pt x="147" y="362"/>
                  </a:cubicBezTo>
                  <a:lnTo>
                    <a:pt x="2219" y="1031"/>
                  </a:lnTo>
                  <a:cubicBezTo>
                    <a:pt x="2232" y="1034"/>
                    <a:pt x="2246" y="1035"/>
                    <a:pt x="2260" y="1035"/>
                  </a:cubicBezTo>
                  <a:cubicBezTo>
                    <a:pt x="2349" y="1035"/>
                    <a:pt x="2431" y="978"/>
                    <a:pt x="2449" y="906"/>
                  </a:cubicBezTo>
                  <a:cubicBezTo>
                    <a:pt x="2491" y="801"/>
                    <a:pt x="2428" y="697"/>
                    <a:pt x="2344" y="655"/>
                  </a:cubicBezTo>
                  <a:lnTo>
                    <a:pt x="273" y="6"/>
                  </a:lnTo>
                  <a:cubicBezTo>
                    <a:pt x="255" y="3"/>
                    <a:pt x="238" y="1"/>
                    <a:pt x="221" y="1"/>
                  </a:cubicBezTo>
                  <a:close/>
                </a:path>
              </a:pathLst>
            </a:custGeom>
            <a:solidFill>
              <a:srgbClr val="808080"/>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21"/>
            <p:cNvSpPr/>
            <p:nvPr/>
          </p:nvSpPr>
          <p:spPr>
            <a:xfrm>
              <a:off x="2993713" y="1478688"/>
              <a:ext cx="752750" cy="648650"/>
            </a:xfrm>
            <a:custGeom>
              <a:avLst/>
              <a:gdLst/>
              <a:ahLst/>
              <a:cxnLst/>
              <a:rect l="l" t="t" r="r" b="b"/>
              <a:pathLst>
                <a:path w="30110" h="25946" extrusionOk="0">
                  <a:moveTo>
                    <a:pt x="19050" y="13360"/>
                  </a:moveTo>
                  <a:cubicBezTo>
                    <a:pt x="20348" y="13360"/>
                    <a:pt x="21594" y="14367"/>
                    <a:pt x="21594" y="15882"/>
                  </a:cubicBezTo>
                  <a:cubicBezTo>
                    <a:pt x="21594" y="17284"/>
                    <a:pt x="20464" y="18414"/>
                    <a:pt x="19062" y="18414"/>
                  </a:cubicBezTo>
                  <a:cubicBezTo>
                    <a:pt x="16823" y="18414"/>
                    <a:pt x="15693" y="15694"/>
                    <a:pt x="17284" y="14104"/>
                  </a:cubicBezTo>
                  <a:cubicBezTo>
                    <a:pt x="17798" y="13590"/>
                    <a:pt x="18430" y="13360"/>
                    <a:pt x="19050" y="13360"/>
                  </a:cubicBezTo>
                  <a:close/>
                  <a:moveTo>
                    <a:pt x="17912" y="1"/>
                  </a:moveTo>
                  <a:cubicBezTo>
                    <a:pt x="17025" y="1"/>
                    <a:pt x="16090" y="75"/>
                    <a:pt x="15108" y="231"/>
                  </a:cubicBezTo>
                  <a:cubicBezTo>
                    <a:pt x="3558" y="2052"/>
                    <a:pt x="1" y="16196"/>
                    <a:pt x="7491" y="22829"/>
                  </a:cubicBezTo>
                  <a:cubicBezTo>
                    <a:pt x="10008" y="25060"/>
                    <a:pt x="12097" y="25946"/>
                    <a:pt x="13861" y="25946"/>
                  </a:cubicBezTo>
                  <a:cubicBezTo>
                    <a:pt x="17011" y="25946"/>
                    <a:pt x="19130" y="23126"/>
                    <a:pt x="20820" y="20109"/>
                  </a:cubicBezTo>
                  <a:cubicBezTo>
                    <a:pt x="21144" y="19613"/>
                    <a:pt x="21693" y="19326"/>
                    <a:pt x="22278" y="19326"/>
                  </a:cubicBezTo>
                  <a:cubicBezTo>
                    <a:pt x="22336" y="19326"/>
                    <a:pt x="22394" y="19329"/>
                    <a:pt x="22452" y="19335"/>
                  </a:cubicBezTo>
                  <a:cubicBezTo>
                    <a:pt x="22730" y="19365"/>
                    <a:pt x="23050" y="19386"/>
                    <a:pt x="23398" y="19386"/>
                  </a:cubicBezTo>
                  <a:cubicBezTo>
                    <a:pt x="25465" y="19386"/>
                    <a:pt x="28531" y="18631"/>
                    <a:pt x="29712" y="14459"/>
                  </a:cubicBezTo>
                  <a:cubicBezTo>
                    <a:pt x="30110" y="13120"/>
                    <a:pt x="29984" y="10128"/>
                    <a:pt x="29984" y="10128"/>
                  </a:cubicBezTo>
                  <a:cubicBezTo>
                    <a:pt x="29733" y="6404"/>
                    <a:pt x="26741" y="3454"/>
                    <a:pt x="26741" y="3454"/>
                  </a:cubicBezTo>
                  <a:cubicBezTo>
                    <a:pt x="24717" y="1395"/>
                    <a:pt x="21766" y="1"/>
                    <a:pt x="17912" y="1"/>
                  </a:cubicBezTo>
                  <a:close/>
                </a:path>
              </a:pathLst>
            </a:custGeom>
            <a:solidFill>
              <a:srgbClr val="FFC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21"/>
            <p:cNvSpPr/>
            <p:nvPr/>
          </p:nvSpPr>
          <p:spPr>
            <a:xfrm>
              <a:off x="3202438" y="1913388"/>
              <a:ext cx="149100" cy="127400"/>
            </a:xfrm>
            <a:custGeom>
              <a:avLst/>
              <a:gdLst/>
              <a:ahLst/>
              <a:cxnLst/>
              <a:rect l="l" t="t" r="r" b="b"/>
              <a:pathLst>
                <a:path w="5964" h="5096" extrusionOk="0">
                  <a:moveTo>
                    <a:pt x="3411" y="1"/>
                  </a:moveTo>
                  <a:cubicBezTo>
                    <a:pt x="1151" y="1"/>
                    <a:pt x="0" y="2742"/>
                    <a:pt x="1611" y="4353"/>
                  </a:cubicBezTo>
                  <a:cubicBezTo>
                    <a:pt x="2125" y="4866"/>
                    <a:pt x="2760" y="5096"/>
                    <a:pt x="3385" y="5096"/>
                  </a:cubicBezTo>
                  <a:cubicBezTo>
                    <a:pt x="4697" y="5096"/>
                    <a:pt x="5963" y="4084"/>
                    <a:pt x="5963" y="2553"/>
                  </a:cubicBezTo>
                  <a:cubicBezTo>
                    <a:pt x="5963" y="1131"/>
                    <a:pt x="4813" y="1"/>
                    <a:pt x="34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21"/>
            <p:cNvSpPr/>
            <p:nvPr/>
          </p:nvSpPr>
          <p:spPr>
            <a:xfrm>
              <a:off x="3131288" y="1739213"/>
              <a:ext cx="148575" cy="127225"/>
            </a:xfrm>
            <a:custGeom>
              <a:avLst/>
              <a:gdLst/>
              <a:ahLst/>
              <a:cxnLst/>
              <a:rect l="l" t="t" r="r" b="b"/>
              <a:pathLst>
                <a:path w="5943" h="5089" extrusionOk="0">
                  <a:moveTo>
                    <a:pt x="3411" y="0"/>
                  </a:moveTo>
                  <a:cubicBezTo>
                    <a:pt x="1131" y="0"/>
                    <a:pt x="1" y="2741"/>
                    <a:pt x="1612" y="4331"/>
                  </a:cubicBezTo>
                  <a:cubicBezTo>
                    <a:pt x="2128" y="4855"/>
                    <a:pt x="2767" y="5089"/>
                    <a:pt x="3393" y="5089"/>
                  </a:cubicBezTo>
                  <a:cubicBezTo>
                    <a:pt x="4694" y="5089"/>
                    <a:pt x="5943" y="4078"/>
                    <a:pt x="5943" y="2553"/>
                  </a:cubicBezTo>
                  <a:cubicBezTo>
                    <a:pt x="5943" y="1130"/>
                    <a:pt x="4813" y="0"/>
                    <a:pt x="34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21"/>
            <p:cNvSpPr/>
            <p:nvPr/>
          </p:nvSpPr>
          <p:spPr>
            <a:xfrm>
              <a:off x="3194588" y="1574963"/>
              <a:ext cx="149100" cy="127400"/>
            </a:xfrm>
            <a:custGeom>
              <a:avLst/>
              <a:gdLst/>
              <a:ahLst/>
              <a:cxnLst/>
              <a:rect l="l" t="t" r="r" b="b"/>
              <a:pathLst>
                <a:path w="5964" h="5096" extrusionOk="0">
                  <a:moveTo>
                    <a:pt x="3411" y="0"/>
                  </a:moveTo>
                  <a:cubicBezTo>
                    <a:pt x="1151" y="0"/>
                    <a:pt x="0" y="2741"/>
                    <a:pt x="1612" y="4352"/>
                  </a:cubicBezTo>
                  <a:cubicBezTo>
                    <a:pt x="2132" y="4866"/>
                    <a:pt x="2769" y="5095"/>
                    <a:pt x="3394" y="5095"/>
                  </a:cubicBezTo>
                  <a:cubicBezTo>
                    <a:pt x="4706" y="5095"/>
                    <a:pt x="5964" y="4083"/>
                    <a:pt x="5964" y="2553"/>
                  </a:cubicBezTo>
                  <a:cubicBezTo>
                    <a:pt x="5964" y="1151"/>
                    <a:pt x="4813" y="0"/>
                    <a:pt x="3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21"/>
            <p:cNvSpPr/>
            <p:nvPr/>
          </p:nvSpPr>
          <p:spPr>
            <a:xfrm>
              <a:off x="3367738" y="1544088"/>
              <a:ext cx="149100" cy="127250"/>
            </a:xfrm>
            <a:custGeom>
              <a:avLst/>
              <a:gdLst/>
              <a:ahLst/>
              <a:cxnLst/>
              <a:rect l="l" t="t" r="r" b="b"/>
              <a:pathLst>
                <a:path w="5964" h="5090" extrusionOk="0">
                  <a:moveTo>
                    <a:pt x="3411" y="1"/>
                  </a:moveTo>
                  <a:cubicBezTo>
                    <a:pt x="1151" y="1"/>
                    <a:pt x="0" y="2742"/>
                    <a:pt x="1611" y="4332"/>
                  </a:cubicBezTo>
                  <a:cubicBezTo>
                    <a:pt x="2128" y="4855"/>
                    <a:pt x="2768" y="5089"/>
                    <a:pt x="3397" y="5089"/>
                  </a:cubicBezTo>
                  <a:cubicBezTo>
                    <a:pt x="4705" y="5089"/>
                    <a:pt x="5963" y="4079"/>
                    <a:pt x="5963" y="2553"/>
                  </a:cubicBezTo>
                  <a:cubicBezTo>
                    <a:pt x="5963" y="1131"/>
                    <a:pt x="4813" y="1"/>
                    <a:pt x="3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21"/>
            <p:cNvSpPr/>
            <p:nvPr/>
          </p:nvSpPr>
          <p:spPr>
            <a:xfrm>
              <a:off x="3438338" y="1963088"/>
              <a:ext cx="94200" cy="191475"/>
            </a:xfrm>
            <a:custGeom>
              <a:avLst/>
              <a:gdLst/>
              <a:ahLst/>
              <a:cxnLst/>
              <a:rect l="l" t="t" r="r" b="b"/>
              <a:pathLst>
                <a:path w="3768" h="7659" extrusionOk="0">
                  <a:moveTo>
                    <a:pt x="1717" y="0"/>
                  </a:moveTo>
                  <a:cubicBezTo>
                    <a:pt x="1131" y="649"/>
                    <a:pt x="859" y="1821"/>
                    <a:pt x="440" y="3118"/>
                  </a:cubicBezTo>
                  <a:cubicBezTo>
                    <a:pt x="22" y="4583"/>
                    <a:pt x="1" y="6152"/>
                    <a:pt x="377" y="7659"/>
                  </a:cubicBezTo>
                  <a:cubicBezTo>
                    <a:pt x="1570" y="6654"/>
                    <a:pt x="2449" y="5357"/>
                    <a:pt x="2951" y="3892"/>
                  </a:cubicBezTo>
                  <a:cubicBezTo>
                    <a:pt x="3349" y="2616"/>
                    <a:pt x="3767" y="1486"/>
                    <a:pt x="3683" y="607"/>
                  </a:cubicBezTo>
                  <a:lnTo>
                    <a:pt x="17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21"/>
            <p:cNvSpPr/>
            <p:nvPr/>
          </p:nvSpPr>
          <p:spPr>
            <a:xfrm>
              <a:off x="3481238" y="1450988"/>
              <a:ext cx="195150" cy="527300"/>
            </a:xfrm>
            <a:custGeom>
              <a:avLst/>
              <a:gdLst/>
              <a:ahLst/>
              <a:cxnLst/>
              <a:rect l="l" t="t" r="r" b="b"/>
              <a:pathLst>
                <a:path w="7806" h="21092" extrusionOk="0">
                  <a:moveTo>
                    <a:pt x="7156" y="0"/>
                  </a:moveTo>
                  <a:lnTo>
                    <a:pt x="1" y="20484"/>
                  </a:lnTo>
                  <a:lnTo>
                    <a:pt x="1967" y="21091"/>
                  </a:lnTo>
                  <a:lnTo>
                    <a:pt x="7805" y="209"/>
                  </a:lnTo>
                  <a:lnTo>
                    <a:pt x="71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21"/>
            <p:cNvSpPr/>
            <p:nvPr/>
          </p:nvSpPr>
          <p:spPr>
            <a:xfrm>
              <a:off x="3481238" y="1882538"/>
              <a:ext cx="71700" cy="95750"/>
            </a:xfrm>
            <a:custGeom>
              <a:avLst/>
              <a:gdLst/>
              <a:ahLst/>
              <a:cxnLst/>
              <a:rect l="l" t="t" r="r" b="b"/>
              <a:pathLst>
                <a:path w="2868" h="3830" extrusionOk="0">
                  <a:moveTo>
                    <a:pt x="1109" y="0"/>
                  </a:moveTo>
                  <a:lnTo>
                    <a:pt x="1" y="3222"/>
                  </a:lnTo>
                  <a:lnTo>
                    <a:pt x="1967" y="3829"/>
                  </a:lnTo>
                  <a:lnTo>
                    <a:pt x="2867" y="565"/>
                  </a:lnTo>
                  <a:lnTo>
                    <a:pt x="11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21"/>
            <p:cNvSpPr/>
            <p:nvPr/>
          </p:nvSpPr>
          <p:spPr>
            <a:xfrm>
              <a:off x="3474438" y="1958038"/>
              <a:ext cx="62275" cy="25600"/>
            </a:xfrm>
            <a:custGeom>
              <a:avLst/>
              <a:gdLst/>
              <a:ahLst/>
              <a:cxnLst/>
              <a:rect l="l" t="t" r="r" b="b"/>
              <a:pathLst>
                <a:path w="2491" h="1024" extrusionOk="0">
                  <a:moveTo>
                    <a:pt x="205" y="1"/>
                  </a:moveTo>
                  <a:cubicBezTo>
                    <a:pt x="126" y="1"/>
                    <a:pt x="59" y="53"/>
                    <a:pt x="42" y="119"/>
                  </a:cubicBezTo>
                  <a:cubicBezTo>
                    <a:pt x="1" y="223"/>
                    <a:pt x="63" y="328"/>
                    <a:pt x="168" y="370"/>
                  </a:cubicBezTo>
                  <a:lnTo>
                    <a:pt x="2218" y="1018"/>
                  </a:lnTo>
                  <a:cubicBezTo>
                    <a:pt x="2236" y="1022"/>
                    <a:pt x="2253" y="1024"/>
                    <a:pt x="2270" y="1024"/>
                  </a:cubicBezTo>
                  <a:cubicBezTo>
                    <a:pt x="2356" y="1024"/>
                    <a:pt x="2435" y="980"/>
                    <a:pt x="2470" y="893"/>
                  </a:cubicBezTo>
                  <a:cubicBezTo>
                    <a:pt x="2490" y="788"/>
                    <a:pt x="2428" y="684"/>
                    <a:pt x="2344" y="663"/>
                  </a:cubicBezTo>
                  <a:lnTo>
                    <a:pt x="273" y="14"/>
                  </a:lnTo>
                  <a:cubicBezTo>
                    <a:pt x="250" y="5"/>
                    <a:pt x="227" y="1"/>
                    <a:pt x="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21"/>
            <p:cNvSpPr/>
            <p:nvPr/>
          </p:nvSpPr>
          <p:spPr>
            <a:xfrm>
              <a:off x="3500063" y="1876638"/>
              <a:ext cx="62275" cy="25900"/>
            </a:xfrm>
            <a:custGeom>
              <a:avLst/>
              <a:gdLst/>
              <a:ahLst/>
              <a:cxnLst/>
              <a:rect l="l" t="t" r="r" b="b"/>
              <a:pathLst>
                <a:path w="2491" h="1036" extrusionOk="0">
                  <a:moveTo>
                    <a:pt x="221" y="1"/>
                  </a:moveTo>
                  <a:cubicBezTo>
                    <a:pt x="135" y="1"/>
                    <a:pt x="57" y="44"/>
                    <a:pt x="22" y="132"/>
                  </a:cubicBezTo>
                  <a:cubicBezTo>
                    <a:pt x="1" y="236"/>
                    <a:pt x="64" y="341"/>
                    <a:pt x="147" y="362"/>
                  </a:cubicBezTo>
                  <a:lnTo>
                    <a:pt x="2219" y="1031"/>
                  </a:lnTo>
                  <a:cubicBezTo>
                    <a:pt x="2232" y="1034"/>
                    <a:pt x="2246" y="1035"/>
                    <a:pt x="2260" y="1035"/>
                  </a:cubicBezTo>
                  <a:cubicBezTo>
                    <a:pt x="2349" y="1035"/>
                    <a:pt x="2431" y="978"/>
                    <a:pt x="2449" y="906"/>
                  </a:cubicBezTo>
                  <a:cubicBezTo>
                    <a:pt x="2491" y="801"/>
                    <a:pt x="2428" y="697"/>
                    <a:pt x="2344" y="655"/>
                  </a:cubicBezTo>
                  <a:lnTo>
                    <a:pt x="273" y="6"/>
                  </a:lnTo>
                  <a:cubicBezTo>
                    <a:pt x="255" y="3"/>
                    <a:pt x="238" y="1"/>
                    <a:pt x="2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94" name="Google Shape;4194;p21"/>
          <p:cNvGrpSpPr/>
          <p:nvPr/>
        </p:nvGrpSpPr>
        <p:grpSpPr>
          <a:xfrm>
            <a:off x="3846434" y="4400483"/>
            <a:ext cx="1052426" cy="866947"/>
            <a:chOff x="4399263" y="2810788"/>
            <a:chExt cx="815013" cy="671375"/>
          </a:xfrm>
        </p:grpSpPr>
        <p:sp>
          <p:nvSpPr>
            <p:cNvPr id="4195" name="Google Shape;4195;p21"/>
            <p:cNvSpPr/>
            <p:nvPr/>
          </p:nvSpPr>
          <p:spPr>
            <a:xfrm>
              <a:off x="4399275" y="2810788"/>
              <a:ext cx="815000" cy="332350"/>
            </a:xfrm>
            <a:custGeom>
              <a:avLst/>
              <a:gdLst/>
              <a:ahLst/>
              <a:cxnLst/>
              <a:rect l="l" t="t" r="r" b="b"/>
              <a:pathLst>
                <a:path w="32600" h="13294" extrusionOk="0">
                  <a:moveTo>
                    <a:pt x="1877" y="0"/>
                  </a:moveTo>
                  <a:cubicBezTo>
                    <a:pt x="1477" y="0"/>
                    <a:pt x="1106" y="256"/>
                    <a:pt x="984" y="658"/>
                  </a:cubicBezTo>
                  <a:lnTo>
                    <a:pt x="147" y="3609"/>
                  </a:lnTo>
                  <a:cubicBezTo>
                    <a:pt x="0" y="4090"/>
                    <a:pt x="272" y="4592"/>
                    <a:pt x="754" y="4738"/>
                  </a:cubicBezTo>
                  <a:lnTo>
                    <a:pt x="30507" y="13254"/>
                  </a:lnTo>
                  <a:cubicBezTo>
                    <a:pt x="30595" y="13281"/>
                    <a:pt x="30684" y="13294"/>
                    <a:pt x="30772" y="13294"/>
                  </a:cubicBezTo>
                  <a:cubicBezTo>
                    <a:pt x="31160" y="13294"/>
                    <a:pt x="31514" y="13040"/>
                    <a:pt x="31616" y="12648"/>
                  </a:cubicBezTo>
                  <a:lnTo>
                    <a:pt x="32474" y="9697"/>
                  </a:lnTo>
                  <a:cubicBezTo>
                    <a:pt x="32599" y="9216"/>
                    <a:pt x="32327" y="8714"/>
                    <a:pt x="31846" y="8567"/>
                  </a:cubicBezTo>
                  <a:lnTo>
                    <a:pt x="2114" y="31"/>
                  </a:lnTo>
                  <a:cubicBezTo>
                    <a:pt x="2035" y="10"/>
                    <a:pt x="1955" y="0"/>
                    <a:pt x="1877" y="0"/>
                  </a:cubicBezTo>
                  <a:close/>
                </a:path>
              </a:pathLst>
            </a:custGeom>
            <a:solidFill>
              <a:srgbClr val="BFEFE5"/>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21"/>
            <p:cNvSpPr/>
            <p:nvPr/>
          </p:nvSpPr>
          <p:spPr>
            <a:xfrm>
              <a:off x="4399275" y="2851288"/>
              <a:ext cx="805050" cy="291850"/>
            </a:xfrm>
            <a:custGeom>
              <a:avLst/>
              <a:gdLst/>
              <a:ahLst/>
              <a:cxnLst/>
              <a:rect l="l" t="t" r="r" b="b"/>
              <a:pathLst>
                <a:path w="32202" h="11674" extrusionOk="0">
                  <a:moveTo>
                    <a:pt x="712" y="1"/>
                  </a:moveTo>
                  <a:lnTo>
                    <a:pt x="147" y="1989"/>
                  </a:lnTo>
                  <a:cubicBezTo>
                    <a:pt x="0" y="2470"/>
                    <a:pt x="272" y="2972"/>
                    <a:pt x="775" y="3118"/>
                  </a:cubicBezTo>
                  <a:lnTo>
                    <a:pt x="30507" y="11634"/>
                  </a:lnTo>
                  <a:cubicBezTo>
                    <a:pt x="30595" y="11661"/>
                    <a:pt x="30684" y="11674"/>
                    <a:pt x="30772" y="11674"/>
                  </a:cubicBezTo>
                  <a:cubicBezTo>
                    <a:pt x="31160" y="11674"/>
                    <a:pt x="31514" y="11420"/>
                    <a:pt x="31616" y="11028"/>
                  </a:cubicBezTo>
                  <a:lnTo>
                    <a:pt x="32202" y="9040"/>
                  </a:lnTo>
                  <a:lnTo>
                    <a:pt x="712" y="1"/>
                  </a:lnTo>
                  <a:close/>
                </a:path>
              </a:pathLst>
            </a:custGeom>
            <a:solidFill>
              <a:srgbClr val="BFEFE5"/>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21"/>
            <p:cNvSpPr/>
            <p:nvPr/>
          </p:nvSpPr>
          <p:spPr>
            <a:xfrm>
              <a:off x="4399800" y="2891563"/>
              <a:ext cx="793025" cy="251575"/>
            </a:xfrm>
            <a:custGeom>
              <a:avLst/>
              <a:gdLst/>
              <a:ahLst/>
              <a:cxnLst/>
              <a:rect l="l" t="t" r="r" b="b"/>
              <a:pathLst>
                <a:path w="31721" h="10063" extrusionOk="0">
                  <a:moveTo>
                    <a:pt x="251" y="1"/>
                  </a:moveTo>
                  <a:lnTo>
                    <a:pt x="126" y="378"/>
                  </a:lnTo>
                  <a:cubicBezTo>
                    <a:pt x="0" y="859"/>
                    <a:pt x="272" y="1361"/>
                    <a:pt x="754" y="1507"/>
                  </a:cubicBezTo>
                  <a:lnTo>
                    <a:pt x="30486" y="10023"/>
                  </a:lnTo>
                  <a:cubicBezTo>
                    <a:pt x="30574" y="10050"/>
                    <a:pt x="30663" y="10063"/>
                    <a:pt x="30751" y="10063"/>
                  </a:cubicBezTo>
                  <a:cubicBezTo>
                    <a:pt x="31139" y="10063"/>
                    <a:pt x="31493" y="9809"/>
                    <a:pt x="31595" y="9417"/>
                  </a:cubicBezTo>
                  <a:lnTo>
                    <a:pt x="31721" y="9040"/>
                  </a:lnTo>
                  <a:lnTo>
                    <a:pt x="251" y="1"/>
                  </a:lnTo>
                  <a:close/>
                </a:path>
              </a:pathLst>
            </a:custGeom>
            <a:solidFill>
              <a:srgbClr val="BFEFE5"/>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21"/>
            <p:cNvSpPr/>
            <p:nvPr/>
          </p:nvSpPr>
          <p:spPr>
            <a:xfrm>
              <a:off x="4444250" y="2812588"/>
              <a:ext cx="12600" cy="33500"/>
            </a:xfrm>
            <a:custGeom>
              <a:avLst/>
              <a:gdLst/>
              <a:ahLst/>
              <a:cxnLst/>
              <a:rect l="l" t="t" r="r" b="b"/>
              <a:pathLst>
                <a:path w="504" h="1340" extrusionOk="0">
                  <a:moveTo>
                    <a:pt x="378" y="0"/>
                  </a:moveTo>
                  <a:lnTo>
                    <a:pt x="1" y="1298"/>
                  </a:lnTo>
                  <a:lnTo>
                    <a:pt x="126" y="1340"/>
                  </a:lnTo>
                  <a:lnTo>
                    <a:pt x="503" y="42"/>
                  </a:lnTo>
                  <a:lnTo>
                    <a:pt x="378"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21"/>
            <p:cNvSpPr/>
            <p:nvPr/>
          </p:nvSpPr>
          <p:spPr>
            <a:xfrm>
              <a:off x="4459425" y="2815213"/>
              <a:ext cx="8400" cy="17275"/>
            </a:xfrm>
            <a:custGeom>
              <a:avLst/>
              <a:gdLst/>
              <a:ahLst/>
              <a:cxnLst/>
              <a:rect l="l" t="t" r="r" b="b"/>
              <a:pathLst>
                <a:path w="336" h="691" extrusionOk="0">
                  <a:moveTo>
                    <a:pt x="189" y="0"/>
                  </a:moveTo>
                  <a:lnTo>
                    <a:pt x="1" y="649"/>
                  </a:lnTo>
                  <a:lnTo>
                    <a:pt x="147" y="691"/>
                  </a:lnTo>
                  <a:lnTo>
                    <a:pt x="335"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21"/>
            <p:cNvSpPr/>
            <p:nvPr/>
          </p:nvSpPr>
          <p:spPr>
            <a:xfrm>
              <a:off x="4470950" y="2818863"/>
              <a:ext cx="7850" cy="16775"/>
            </a:xfrm>
            <a:custGeom>
              <a:avLst/>
              <a:gdLst/>
              <a:ahLst/>
              <a:cxnLst/>
              <a:rect l="l" t="t" r="r" b="b"/>
              <a:pathLst>
                <a:path w="314" h="671" extrusionOk="0">
                  <a:moveTo>
                    <a:pt x="188" y="1"/>
                  </a:moveTo>
                  <a:lnTo>
                    <a:pt x="0" y="649"/>
                  </a:lnTo>
                  <a:lnTo>
                    <a:pt x="126" y="670"/>
                  </a:lnTo>
                  <a:lnTo>
                    <a:pt x="314" y="21"/>
                  </a:lnTo>
                  <a:lnTo>
                    <a:pt x="18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21"/>
            <p:cNvSpPr/>
            <p:nvPr/>
          </p:nvSpPr>
          <p:spPr>
            <a:xfrm>
              <a:off x="4489775" y="282881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21"/>
            <p:cNvSpPr/>
            <p:nvPr/>
          </p:nvSpPr>
          <p:spPr>
            <a:xfrm>
              <a:off x="4506500" y="2837688"/>
              <a:ext cx="7875" cy="17300"/>
            </a:xfrm>
            <a:custGeom>
              <a:avLst/>
              <a:gdLst/>
              <a:ahLst/>
              <a:cxnLst/>
              <a:rect l="l" t="t" r="r" b="b"/>
              <a:pathLst>
                <a:path w="315" h="692" extrusionOk="0">
                  <a:moveTo>
                    <a:pt x="189" y="1"/>
                  </a:moveTo>
                  <a:lnTo>
                    <a:pt x="1" y="649"/>
                  </a:lnTo>
                  <a:lnTo>
                    <a:pt x="126" y="691"/>
                  </a:lnTo>
                  <a:lnTo>
                    <a:pt x="315"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21"/>
            <p:cNvSpPr/>
            <p:nvPr/>
          </p:nvSpPr>
          <p:spPr>
            <a:xfrm>
              <a:off x="4499700" y="2828288"/>
              <a:ext cx="12575" cy="33500"/>
            </a:xfrm>
            <a:custGeom>
              <a:avLst/>
              <a:gdLst/>
              <a:ahLst/>
              <a:cxnLst/>
              <a:rect l="l" t="t" r="r" b="b"/>
              <a:pathLst>
                <a:path w="503" h="1340" extrusionOk="0">
                  <a:moveTo>
                    <a:pt x="357" y="0"/>
                  </a:moveTo>
                  <a:lnTo>
                    <a:pt x="1" y="1297"/>
                  </a:lnTo>
                  <a:lnTo>
                    <a:pt x="126" y="1339"/>
                  </a:lnTo>
                  <a:lnTo>
                    <a:pt x="503" y="42"/>
                  </a:lnTo>
                  <a:lnTo>
                    <a:pt x="357"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21"/>
            <p:cNvSpPr/>
            <p:nvPr/>
          </p:nvSpPr>
          <p:spPr>
            <a:xfrm>
              <a:off x="4514875" y="2831413"/>
              <a:ext cx="8400" cy="17300"/>
            </a:xfrm>
            <a:custGeom>
              <a:avLst/>
              <a:gdLst/>
              <a:ahLst/>
              <a:cxnLst/>
              <a:rect l="l" t="t" r="r" b="b"/>
              <a:pathLst>
                <a:path w="336" h="692" extrusionOk="0">
                  <a:moveTo>
                    <a:pt x="189" y="1"/>
                  </a:moveTo>
                  <a:lnTo>
                    <a:pt x="1" y="649"/>
                  </a:lnTo>
                  <a:lnTo>
                    <a:pt x="147" y="691"/>
                  </a:lnTo>
                  <a:lnTo>
                    <a:pt x="335"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21"/>
            <p:cNvSpPr/>
            <p:nvPr/>
          </p:nvSpPr>
          <p:spPr>
            <a:xfrm>
              <a:off x="4503900" y="2830363"/>
              <a:ext cx="7875" cy="17300"/>
            </a:xfrm>
            <a:custGeom>
              <a:avLst/>
              <a:gdLst/>
              <a:ahLst/>
              <a:cxnLst/>
              <a:rect l="l" t="t" r="r" b="b"/>
              <a:pathLst>
                <a:path w="315" h="692" extrusionOk="0">
                  <a:moveTo>
                    <a:pt x="168" y="1"/>
                  </a:moveTo>
                  <a:lnTo>
                    <a:pt x="0" y="649"/>
                  </a:lnTo>
                  <a:lnTo>
                    <a:pt x="126" y="691"/>
                  </a:lnTo>
                  <a:lnTo>
                    <a:pt x="314" y="43"/>
                  </a:lnTo>
                  <a:lnTo>
                    <a:pt x="16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21"/>
            <p:cNvSpPr/>
            <p:nvPr/>
          </p:nvSpPr>
          <p:spPr>
            <a:xfrm>
              <a:off x="4536850" y="2837688"/>
              <a:ext cx="8400" cy="16775"/>
            </a:xfrm>
            <a:custGeom>
              <a:avLst/>
              <a:gdLst/>
              <a:ahLst/>
              <a:cxnLst/>
              <a:rect l="l" t="t" r="r" b="b"/>
              <a:pathLst>
                <a:path w="336" h="671" extrusionOk="0">
                  <a:moveTo>
                    <a:pt x="189" y="1"/>
                  </a:moveTo>
                  <a:lnTo>
                    <a:pt x="0" y="649"/>
                  </a:lnTo>
                  <a:lnTo>
                    <a:pt x="147" y="670"/>
                  </a:lnTo>
                  <a:lnTo>
                    <a:pt x="335" y="22"/>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21"/>
            <p:cNvSpPr/>
            <p:nvPr/>
          </p:nvSpPr>
          <p:spPr>
            <a:xfrm>
              <a:off x="4548350" y="2840838"/>
              <a:ext cx="7875" cy="17275"/>
            </a:xfrm>
            <a:custGeom>
              <a:avLst/>
              <a:gdLst/>
              <a:ahLst/>
              <a:cxnLst/>
              <a:rect l="l" t="t" r="r" b="b"/>
              <a:pathLst>
                <a:path w="315" h="691" extrusionOk="0">
                  <a:moveTo>
                    <a:pt x="189" y="0"/>
                  </a:moveTo>
                  <a:lnTo>
                    <a:pt x="1" y="649"/>
                  </a:lnTo>
                  <a:lnTo>
                    <a:pt x="126" y="691"/>
                  </a:lnTo>
                  <a:lnTo>
                    <a:pt x="315"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21"/>
            <p:cNvSpPr/>
            <p:nvPr/>
          </p:nvSpPr>
          <p:spPr>
            <a:xfrm>
              <a:off x="4554625" y="2843963"/>
              <a:ext cx="13100" cy="33500"/>
            </a:xfrm>
            <a:custGeom>
              <a:avLst/>
              <a:gdLst/>
              <a:ahLst/>
              <a:cxnLst/>
              <a:rect l="l" t="t" r="r" b="b"/>
              <a:pathLst>
                <a:path w="524" h="1340" extrusionOk="0">
                  <a:moveTo>
                    <a:pt x="377" y="1"/>
                  </a:moveTo>
                  <a:lnTo>
                    <a:pt x="1" y="1298"/>
                  </a:lnTo>
                  <a:lnTo>
                    <a:pt x="147" y="1340"/>
                  </a:lnTo>
                  <a:lnTo>
                    <a:pt x="524" y="43"/>
                  </a:lnTo>
                  <a:lnTo>
                    <a:pt x="377"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21"/>
            <p:cNvSpPr/>
            <p:nvPr/>
          </p:nvSpPr>
          <p:spPr>
            <a:xfrm>
              <a:off x="4570850" y="2847638"/>
              <a:ext cx="7875" cy="16750"/>
            </a:xfrm>
            <a:custGeom>
              <a:avLst/>
              <a:gdLst/>
              <a:ahLst/>
              <a:cxnLst/>
              <a:rect l="l" t="t" r="r" b="b"/>
              <a:pathLst>
                <a:path w="315" h="670" extrusionOk="0">
                  <a:moveTo>
                    <a:pt x="189" y="0"/>
                  </a:moveTo>
                  <a:lnTo>
                    <a:pt x="0" y="649"/>
                  </a:lnTo>
                  <a:lnTo>
                    <a:pt x="126" y="670"/>
                  </a:lnTo>
                  <a:lnTo>
                    <a:pt x="314" y="21"/>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21"/>
            <p:cNvSpPr/>
            <p:nvPr/>
          </p:nvSpPr>
          <p:spPr>
            <a:xfrm>
              <a:off x="4581300" y="2850238"/>
              <a:ext cx="8400" cy="17300"/>
            </a:xfrm>
            <a:custGeom>
              <a:avLst/>
              <a:gdLst/>
              <a:ahLst/>
              <a:cxnLst/>
              <a:rect l="l" t="t" r="r" b="b"/>
              <a:pathLst>
                <a:path w="336" h="692" extrusionOk="0">
                  <a:moveTo>
                    <a:pt x="189" y="1"/>
                  </a:moveTo>
                  <a:lnTo>
                    <a:pt x="1" y="650"/>
                  </a:lnTo>
                  <a:lnTo>
                    <a:pt x="147" y="691"/>
                  </a:lnTo>
                  <a:lnTo>
                    <a:pt x="336"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21"/>
            <p:cNvSpPr/>
            <p:nvPr/>
          </p:nvSpPr>
          <p:spPr>
            <a:xfrm>
              <a:off x="4600675" y="2860713"/>
              <a:ext cx="7850" cy="17275"/>
            </a:xfrm>
            <a:custGeom>
              <a:avLst/>
              <a:gdLst/>
              <a:ahLst/>
              <a:cxnLst/>
              <a:rect l="l" t="t" r="r" b="b"/>
              <a:pathLst>
                <a:path w="314" h="691" extrusionOk="0">
                  <a:moveTo>
                    <a:pt x="188" y="0"/>
                  </a:moveTo>
                  <a:lnTo>
                    <a:pt x="0" y="649"/>
                  </a:lnTo>
                  <a:lnTo>
                    <a:pt x="126" y="691"/>
                  </a:lnTo>
                  <a:lnTo>
                    <a:pt x="314" y="42"/>
                  </a:lnTo>
                  <a:lnTo>
                    <a:pt x="188"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21"/>
            <p:cNvSpPr/>
            <p:nvPr/>
          </p:nvSpPr>
          <p:spPr>
            <a:xfrm>
              <a:off x="4603800" y="2856538"/>
              <a:ext cx="7875" cy="17275"/>
            </a:xfrm>
            <a:custGeom>
              <a:avLst/>
              <a:gdLst/>
              <a:ahLst/>
              <a:cxnLst/>
              <a:rect l="l" t="t" r="r" b="b"/>
              <a:pathLst>
                <a:path w="315" h="691" extrusionOk="0">
                  <a:moveTo>
                    <a:pt x="189" y="0"/>
                  </a:moveTo>
                  <a:lnTo>
                    <a:pt x="1" y="649"/>
                  </a:lnTo>
                  <a:lnTo>
                    <a:pt x="126" y="690"/>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21"/>
            <p:cNvSpPr/>
            <p:nvPr/>
          </p:nvSpPr>
          <p:spPr>
            <a:xfrm>
              <a:off x="4610075" y="2859663"/>
              <a:ext cx="12575" cy="33500"/>
            </a:xfrm>
            <a:custGeom>
              <a:avLst/>
              <a:gdLst/>
              <a:ahLst/>
              <a:cxnLst/>
              <a:rect l="l" t="t" r="r" b="b"/>
              <a:pathLst>
                <a:path w="503" h="1340" extrusionOk="0">
                  <a:moveTo>
                    <a:pt x="377" y="1"/>
                  </a:moveTo>
                  <a:lnTo>
                    <a:pt x="1" y="1298"/>
                  </a:lnTo>
                  <a:lnTo>
                    <a:pt x="126" y="1340"/>
                  </a:lnTo>
                  <a:lnTo>
                    <a:pt x="503" y="42"/>
                  </a:lnTo>
                  <a:lnTo>
                    <a:pt x="377"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21"/>
            <p:cNvSpPr/>
            <p:nvPr/>
          </p:nvSpPr>
          <p:spPr>
            <a:xfrm>
              <a:off x="4625775" y="2863338"/>
              <a:ext cx="7875" cy="16750"/>
            </a:xfrm>
            <a:custGeom>
              <a:avLst/>
              <a:gdLst/>
              <a:ahLst/>
              <a:cxnLst/>
              <a:rect l="l" t="t" r="r" b="b"/>
              <a:pathLst>
                <a:path w="315" h="670" extrusionOk="0">
                  <a:moveTo>
                    <a:pt x="189" y="0"/>
                  </a:moveTo>
                  <a:lnTo>
                    <a:pt x="0" y="649"/>
                  </a:lnTo>
                  <a:lnTo>
                    <a:pt x="147" y="670"/>
                  </a:lnTo>
                  <a:lnTo>
                    <a:pt x="314" y="21"/>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21"/>
            <p:cNvSpPr/>
            <p:nvPr/>
          </p:nvSpPr>
          <p:spPr>
            <a:xfrm>
              <a:off x="4649300" y="2877963"/>
              <a:ext cx="8400" cy="17300"/>
            </a:xfrm>
            <a:custGeom>
              <a:avLst/>
              <a:gdLst/>
              <a:ahLst/>
              <a:cxnLst/>
              <a:rect l="l" t="t" r="r" b="b"/>
              <a:pathLst>
                <a:path w="336" h="692" extrusionOk="0">
                  <a:moveTo>
                    <a:pt x="189" y="1"/>
                  </a:moveTo>
                  <a:lnTo>
                    <a:pt x="1" y="650"/>
                  </a:lnTo>
                  <a:lnTo>
                    <a:pt x="147" y="691"/>
                  </a:lnTo>
                  <a:lnTo>
                    <a:pt x="336"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21"/>
            <p:cNvSpPr/>
            <p:nvPr/>
          </p:nvSpPr>
          <p:spPr>
            <a:xfrm>
              <a:off x="4647750" y="2869088"/>
              <a:ext cx="7875" cy="17275"/>
            </a:xfrm>
            <a:custGeom>
              <a:avLst/>
              <a:gdLst/>
              <a:ahLst/>
              <a:cxnLst/>
              <a:rect l="l" t="t" r="r" b="b"/>
              <a:pathLst>
                <a:path w="315" h="691" extrusionOk="0">
                  <a:moveTo>
                    <a:pt x="189" y="0"/>
                  </a:moveTo>
                  <a:lnTo>
                    <a:pt x="0" y="649"/>
                  </a:lnTo>
                  <a:lnTo>
                    <a:pt x="147"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21"/>
            <p:cNvSpPr/>
            <p:nvPr/>
          </p:nvSpPr>
          <p:spPr>
            <a:xfrm>
              <a:off x="4659250" y="2872738"/>
              <a:ext cx="7875" cy="17300"/>
            </a:xfrm>
            <a:custGeom>
              <a:avLst/>
              <a:gdLst/>
              <a:ahLst/>
              <a:cxnLst/>
              <a:rect l="l" t="t" r="r" b="b"/>
              <a:pathLst>
                <a:path w="315" h="692" extrusionOk="0">
                  <a:moveTo>
                    <a:pt x="189" y="1"/>
                  </a:moveTo>
                  <a:lnTo>
                    <a:pt x="1" y="649"/>
                  </a:lnTo>
                  <a:lnTo>
                    <a:pt x="126" y="691"/>
                  </a:lnTo>
                  <a:lnTo>
                    <a:pt x="314" y="42"/>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21"/>
            <p:cNvSpPr/>
            <p:nvPr/>
          </p:nvSpPr>
          <p:spPr>
            <a:xfrm>
              <a:off x="4679650" y="2888963"/>
              <a:ext cx="12575" cy="33500"/>
            </a:xfrm>
            <a:custGeom>
              <a:avLst/>
              <a:gdLst/>
              <a:ahLst/>
              <a:cxnLst/>
              <a:rect l="l" t="t" r="r" b="b"/>
              <a:pathLst>
                <a:path w="503" h="1340" extrusionOk="0">
                  <a:moveTo>
                    <a:pt x="377" y="0"/>
                  </a:moveTo>
                  <a:lnTo>
                    <a:pt x="1" y="1298"/>
                  </a:lnTo>
                  <a:lnTo>
                    <a:pt x="126" y="1339"/>
                  </a:lnTo>
                  <a:lnTo>
                    <a:pt x="503" y="42"/>
                  </a:lnTo>
                  <a:lnTo>
                    <a:pt x="377"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21"/>
            <p:cNvSpPr/>
            <p:nvPr/>
          </p:nvSpPr>
          <p:spPr>
            <a:xfrm>
              <a:off x="4681225" y="2879013"/>
              <a:ext cx="7875" cy="17300"/>
            </a:xfrm>
            <a:custGeom>
              <a:avLst/>
              <a:gdLst/>
              <a:ahLst/>
              <a:cxnLst/>
              <a:rect l="l" t="t" r="r" b="b"/>
              <a:pathLst>
                <a:path w="315" h="692" extrusionOk="0">
                  <a:moveTo>
                    <a:pt x="189" y="1"/>
                  </a:moveTo>
                  <a:lnTo>
                    <a:pt x="0" y="649"/>
                  </a:lnTo>
                  <a:lnTo>
                    <a:pt x="126" y="691"/>
                  </a:lnTo>
                  <a:lnTo>
                    <a:pt x="314"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21"/>
            <p:cNvSpPr/>
            <p:nvPr/>
          </p:nvSpPr>
          <p:spPr>
            <a:xfrm>
              <a:off x="4692200" y="2882163"/>
              <a:ext cx="8400" cy="17275"/>
            </a:xfrm>
            <a:custGeom>
              <a:avLst/>
              <a:gdLst/>
              <a:ahLst/>
              <a:cxnLst/>
              <a:rect l="l" t="t" r="r" b="b"/>
              <a:pathLst>
                <a:path w="336" h="691" extrusionOk="0">
                  <a:moveTo>
                    <a:pt x="189" y="0"/>
                  </a:moveTo>
                  <a:lnTo>
                    <a:pt x="1" y="649"/>
                  </a:lnTo>
                  <a:lnTo>
                    <a:pt x="147" y="691"/>
                  </a:lnTo>
                  <a:lnTo>
                    <a:pt x="335"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21"/>
            <p:cNvSpPr/>
            <p:nvPr/>
          </p:nvSpPr>
          <p:spPr>
            <a:xfrm>
              <a:off x="4703200" y="2885288"/>
              <a:ext cx="8375" cy="17300"/>
            </a:xfrm>
            <a:custGeom>
              <a:avLst/>
              <a:gdLst/>
              <a:ahLst/>
              <a:cxnLst/>
              <a:rect l="l" t="t" r="r" b="b"/>
              <a:pathLst>
                <a:path w="335" h="692" extrusionOk="0">
                  <a:moveTo>
                    <a:pt x="188" y="1"/>
                  </a:moveTo>
                  <a:lnTo>
                    <a:pt x="0" y="649"/>
                  </a:lnTo>
                  <a:lnTo>
                    <a:pt x="147" y="691"/>
                  </a:lnTo>
                  <a:lnTo>
                    <a:pt x="335" y="43"/>
                  </a:lnTo>
                  <a:lnTo>
                    <a:pt x="18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21"/>
            <p:cNvSpPr/>
            <p:nvPr/>
          </p:nvSpPr>
          <p:spPr>
            <a:xfrm>
              <a:off x="4729875" y="290256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21"/>
            <p:cNvSpPr/>
            <p:nvPr/>
          </p:nvSpPr>
          <p:spPr>
            <a:xfrm>
              <a:off x="4720975" y="2891563"/>
              <a:ext cx="12575" cy="33500"/>
            </a:xfrm>
            <a:custGeom>
              <a:avLst/>
              <a:gdLst/>
              <a:ahLst/>
              <a:cxnLst/>
              <a:rect l="l" t="t" r="r" b="b"/>
              <a:pathLst>
                <a:path w="503" h="1340" extrusionOk="0">
                  <a:moveTo>
                    <a:pt x="377" y="1"/>
                  </a:moveTo>
                  <a:lnTo>
                    <a:pt x="1" y="1298"/>
                  </a:lnTo>
                  <a:lnTo>
                    <a:pt x="126" y="1340"/>
                  </a:lnTo>
                  <a:lnTo>
                    <a:pt x="503" y="43"/>
                  </a:lnTo>
                  <a:lnTo>
                    <a:pt x="377"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21"/>
            <p:cNvSpPr/>
            <p:nvPr/>
          </p:nvSpPr>
          <p:spPr>
            <a:xfrm>
              <a:off x="4736675" y="289471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21"/>
            <p:cNvSpPr/>
            <p:nvPr/>
          </p:nvSpPr>
          <p:spPr>
            <a:xfrm>
              <a:off x="4747650" y="2897838"/>
              <a:ext cx="7875" cy="17300"/>
            </a:xfrm>
            <a:custGeom>
              <a:avLst/>
              <a:gdLst/>
              <a:ahLst/>
              <a:cxnLst/>
              <a:rect l="l" t="t" r="r" b="b"/>
              <a:pathLst>
                <a:path w="315" h="692" extrusionOk="0">
                  <a:moveTo>
                    <a:pt x="189" y="1"/>
                  </a:moveTo>
                  <a:lnTo>
                    <a:pt x="1" y="650"/>
                  </a:lnTo>
                  <a:lnTo>
                    <a:pt x="126" y="691"/>
                  </a:lnTo>
                  <a:lnTo>
                    <a:pt x="314"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21"/>
            <p:cNvSpPr/>
            <p:nvPr/>
          </p:nvSpPr>
          <p:spPr>
            <a:xfrm>
              <a:off x="4758650" y="2900988"/>
              <a:ext cx="8375" cy="17275"/>
            </a:xfrm>
            <a:custGeom>
              <a:avLst/>
              <a:gdLst/>
              <a:ahLst/>
              <a:cxnLst/>
              <a:rect l="l" t="t" r="r" b="b"/>
              <a:pathLst>
                <a:path w="335" h="691" extrusionOk="0">
                  <a:moveTo>
                    <a:pt x="188" y="1"/>
                  </a:moveTo>
                  <a:lnTo>
                    <a:pt x="0" y="649"/>
                  </a:lnTo>
                  <a:lnTo>
                    <a:pt x="146" y="691"/>
                  </a:lnTo>
                  <a:lnTo>
                    <a:pt x="335" y="42"/>
                  </a:lnTo>
                  <a:lnTo>
                    <a:pt x="18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21"/>
            <p:cNvSpPr/>
            <p:nvPr/>
          </p:nvSpPr>
          <p:spPr>
            <a:xfrm>
              <a:off x="4769625" y="2904138"/>
              <a:ext cx="7875" cy="17275"/>
            </a:xfrm>
            <a:custGeom>
              <a:avLst/>
              <a:gdLst/>
              <a:ahLst/>
              <a:cxnLst/>
              <a:rect l="l" t="t" r="r" b="b"/>
              <a:pathLst>
                <a:path w="315" h="691" extrusionOk="0">
                  <a:moveTo>
                    <a:pt x="189" y="0"/>
                  </a:moveTo>
                  <a:lnTo>
                    <a:pt x="0" y="649"/>
                  </a:lnTo>
                  <a:lnTo>
                    <a:pt x="147"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21"/>
            <p:cNvSpPr/>
            <p:nvPr/>
          </p:nvSpPr>
          <p:spPr>
            <a:xfrm>
              <a:off x="4776425" y="2907788"/>
              <a:ext cx="12575" cy="32975"/>
            </a:xfrm>
            <a:custGeom>
              <a:avLst/>
              <a:gdLst/>
              <a:ahLst/>
              <a:cxnLst/>
              <a:rect l="l" t="t" r="r" b="b"/>
              <a:pathLst>
                <a:path w="503" h="1319" extrusionOk="0">
                  <a:moveTo>
                    <a:pt x="377" y="1"/>
                  </a:moveTo>
                  <a:lnTo>
                    <a:pt x="0" y="1298"/>
                  </a:lnTo>
                  <a:lnTo>
                    <a:pt x="126" y="1319"/>
                  </a:lnTo>
                  <a:lnTo>
                    <a:pt x="503" y="21"/>
                  </a:lnTo>
                  <a:lnTo>
                    <a:pt x="377"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21"/>
            <p:cNvSpPr/>
            <p:nvPr/>
          </p:nvSpPr>
          <p:spPr>
            <a:xfrm>
              <a:off x="4791600" y="2910413"/>
              <a:ext cx="8375" cy="17275"/>
            </a:xfrm>
            <a:custGeom>
              <a:avLst/>
              <a:gdLst/>
              <a:ahLst/>
              <a:cxnLst/>
              <a:rect l="l" t="t" r="r" b="b"/>
              <a:pathLst>
                <a:path w="335" h="691" extrusionOk="0">
                  <a:moveTo>
                    <a:pt x="189" y="0"/>
                  </a:moveTo>
                  <a:lnTo>
                    <a:pt x="0" y="649"/>
                  </a:lnTo>
                  <a:lnTo>
                    <a:pt x="147" y="691"/>
                  </a:lnTo>
                  <a:lnTo>
                    <a:pt x="335"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21"/>
            <p:cNvSpPr/>
            <p:nvPr/>
          </p:nvSpPr>
          <p:spPr>
            <a:xfrm>
              <a:off x="4803100" y="2913538"/>
              <a:ext cx="7875" cy="17300"/>
            </a:xfrm>
            <a:custGeom>
              <a:avLst/>
              <a:gdLst/>
              <a:ahLst/>
              <a:cxnLst/>
              <a:rect l="l" t="t" r="r" b="b"/>
              <a:pathLst>
                <a:path w="315" h="692" extrusionOk="0">
                  <a:moveTo>
                    <a:pt x="168" y="1"/>
                  </a:moveTo>
                  <a:lnTo>
                    <a:pt x="1" y="649"/>
                  </a:lnTo>
                  <a:lnTo>
                    <a:pt x="126" y="691"/>
                  </a:lnTo>
                  <a:lnTo>
                    <a:pt x="314" y="43"/>
                  </a:lnTo>
                  <a:lnTo>
                    <a:pt x="16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21"/>
            <p:cNvSpPr/>
            <p:nvPr/>
          </p:nvSpPr>
          <p:spPr>
            <a:xfrm>
              <a:off x="4814075" y="2917213"/>
              <a:ext cx="7875" cy="17275"/>
            </a:xfrm>
            <a:custGeom>
              <a:avLst/>
              <a:gdLst/>
              <a:ahLst/>
              <a:cxnLst/>
              <a:rect l="l" t="t" r="r" b="b"/>
              <a:pathLst>
                <a:path w="315" h="691" extrusionOk="0">
                  <a:moveTo>
                    <a:pt x="189" y="0"/>
                  </a:moveTo>
                  <a:lnTo>
                    <a:pt x="1" y="649"/>
                  </a:lnTo>
                  <a:lnTo>
                    <a:pt x="126" y="691"/>
                  </a:lnTo>
                  <a:lnTo>
                    <a:pt x="315" y="21"/>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21"/>
            <p:cNvSpPr/>
            <p:nvPr/>
          </p:nvSpPr>
          <p:spPr>
            <a:xfrm>
              <a:off x="4825075" y="2919813"/>
              <a:ext cx="7875" cy="17300"/>
            </a:xfrm>
            <a:custGeom>
              <a:avLst/>
              <a:gdLst/>
              <a:ahLst/>
              <a:cxnLst/>
              <a:rect l="l" t="t" r="r" b="b"/>
              <a:pathLst>
                <a:path w="315" h="692" extrusionOk="0">
                  <a:moveTo>
                    <a:pt x="189" y="1"/>
                  </a:moveTo>
                  <a:lnTo>
                    <a:pt x="0" y="649"/>
                  </a:lnTo>
                  <a:lnTo>
                    <a:pt x="126" y="691"/>
                  </a:lnTo>
                  <a:lnTo>
                    <a:pt x="314"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21"/>
            <p:cNvSpPr/>
            <p:nvPr/>
          </p:nvSpPr>
          <p:spPr>
            <a:xfrm>
              <a:off x="4831875" y="2923488"/>
              <a:ext cx="12575" cy="33500"/>
            </a:xfrm>
            <a:custGeom>
              <a:avLst/>
              <a:gdLst/>
              <a:ahLst/>
              <a:cxnLst/>
              <a:rect l="l" t="t" r="r" b="b"/>
              <a:pathLst>
                <a:path w="503" h="1340" extrusionOk="0">
                  <a:moveTo>
                    <a:pt x="356" y="0"/>
                  </a:moveTo>
                  <a:lnTo>
                    <a:pt x="0" y="1297"/>
                  </a:lnTo>
                  <a:lnTo>
                    <a:pt x="126" y="1339"/>
                  </a:lnTo>
                  <a:lnTo>
                    <a:pt x="502" y="42"/>
                  </a:lnTo>
                  <a:lnTo>
                    <a:pt x="356"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21"/>
            <p:cNvSpPr/>
            <p:nvPr/>
          </p:nvSpPr>
          <p:spPr>
            <a:xfrm>
              <a:off x="4847050" y="2926613"/>
              <a:ext cx="8375" cy="17300"/>
            </a:xfrm>
            <a:custGeom>
              <a:avLst/>
              <a:gdLst/>
              <a:ahLst/>
              <a:cxnLst/>
              <a:rect l="l" t="t" r="r" b="b"/>
              <a:pathLst>
                <a:path w="335" h="692" extrusionOk="0">
                  <a:moveTo>
                    <a:pt x="188" y="1"/>
                  </a:moveTo>
                  <a:lnTo>
                    <a:pt x="0" y="649"/>
                  </a:lnTo>
                  <a:lnTo>
                    <a:pt x="147" y="691"/>
                  </a:lnTo>
                  <a:lnTo>
                    <a:pt x="335" y="43"/>
                  </a:lnTo>
                  <a:lnTo>
                    <a:pt x="18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21"/>
            <p:cNvSpPr/>
            <p:nvPr/>
          </p:nvSpPr>
          <p:spPr>
            <a:xfrm>
              <a:off x="4858550" y="292976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21"/>
            <p:cNvSpPr/>
            <p:nvPr/>
          </p:nvSpPr>
          <p:spPr>
            <a:xfrm>
              <a:off x="4844950" y="2928713"/>
              <a:ext cx="7875" cy="17275"/>
            </a:xfrm>
            <a:custGeom>
              <a:avLst/>
              <a:gdLst/>
              <a:ahLst/>
              <a:cxnLst/>
              <a:rect l="l" t="t" r="r" b="b"/>
              <a:pathLst>
                <a:path w="315" h="691" extrusionOk="0">
                  <a:moveTo>
                    <a:pt x="189" y="0"/>
                  </a:moveTo>
                  <a:lnTo>
                    <a:pt x="0" y="649"/>
                  </a:lnTo>
                  <a:lnTo>
                    <a:pt x="147"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21"/>
            <p:cNvSpPr/>
            <p:nvPr/>
          </p:nvSpPr>
          <p:spPr>
            <a:xfrm>
              <a:off x="4880525" y="2936038"/>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21"/>
            <p:cNvSpPr/>
            <p:nvPr/>
          </p:nvSpPr>
          <p:spPr>
            <a:xfrm>
              <a:off x="4886800" y="2939163"/>
              <a:ext cx="12575" cy="33525"/>
            </a:xfrm>
            <a:custGeom>
              <a:avLst/>
              <a:gdLst/>
              <a:ahLst/>
              <a:cxnLst/>
              <a:rect l="l" t="t" r="r" b="b"/>
              <a:pathLst>
                <a:path w="503" h="1341" extrusionOk="0">
                  <a:moveTo>
                    <a:pt x="377" y="1"/>
                  </a:moveTo>
                  <a:lnTo>
                    <a:pt x="0" y="1298"/>
                  </a:lnTo>
                  <a:lnTo>
                    <a:pt x="126" y="1340"/>
                  </a:lnTo>
                  <a:lnTo>
                    <a:pt x="502" y="43"/>
                  </a:lnTo>
                  <a:lnTo>
                    <a:pt x="377"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21"/>
            <p:cNvSpPr/>
            <p:nvPr/>
          </p:nvSpPr>
          <p:spPr>
            <a:xfrm>
              <a:off x="4902500" y="2942838"/>
              <a:ext cx="8375" cy="16750"/>
            </a:xfrm>
            <a:custGeom>
              <a:avLst/>
              <a:gdLst/>
              <a:ahLst/>
              <a:cxnLst/>
              <a:rect l="l" t="t" r="r" b="b"/>
              <a:pathLst>
                <a:path w="335" h="670" extrusionOk="0">
                  <a:moveTo>
                    <a:pt x="188" y="0"/>
                  </a:moveTo>
                  <a:lnTo>
                    <a:pt x="0" y="649"/>
                  </a:lnTo>
                  <a:lnTo>
                    <a:pt x="146" y="670"/>
                  </a:lnTo>
                  <a:lnTo>
                    <a:pt x="335" y="21"/>
                  </a:lnTo>
                  <a:lnTo>
                    <a:pt x="188"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21"/>
            <p:cNvSpPr/>
            <p:nvPr/>
          </p:nvSpPr>
          <p:spPr>
            <a:xfrm>
              <a:off x="4929700" y="2960088"/>
              <a:ext cx="8375" cy="17300"/>
            </a:xfrm>
            <a:custGeom>
              <a:avLst/>
              <a:gdLst/>
              <a:ahLst/>
              <a:cxnLst/>
              <a:rect l="l" t="t" r="r" b="b"/>
              <a:pathLst>
                <a:path w="335" h="692" extrusionOk="0">
                  <a:moveTo>
                    <a:pt x="188" y="1"/>
                  </a:moveTo>
                  <a:lnTo>
                    <a:pt x="0" y="650"/>
                  </a:lnTo>
                  <a:lnTo>
                    <a:pt x="146" y="691"/>
                  </a:lnTo>
                  <a:lnTo>
                    <a:pt x="335" y="43"/>
                  </a:lnTo>
                  <a:lnTo>
                    <a:pt x="18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21"/>
            <p:cNvSpPr/>
            <p:nvPr/>
          </p:nvSpPr>
          <p:spPr>
            <a:xfrm>
              <a:off x="4924975" y="2949113"/>
              <a:ext cx="7875" cy="17275"/>
            </a:xfrm>
            <a:custGeom>
              <a:avLst/>
              <a:gdLst/>
              <a:ahLst/>
              <a:cxnLst/>
              <a:rect l="l" t="t" r="r" b="b"/>
              <a:pathLst>
                <a:path w="315" h="691" extrusionOk="0">
                  <a:moveTo>
                    <a:pt x="189" y="0"/>
                  </a:moveTo>
                  <a:lnTo>
                    <a:pt x="1" y="649"/>
                  </a:lnTo>
                  <a:lnTo>
                    <a:pt x="126" y="691"/>
                  </a:lnTo>
                  <a:lnTo>
                    <a:pt x="315" y="21"/>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21"/>
            <p:cNvSpPr/>
            <p:nvPr/>
          </p:nvSpPr>
          <p:spPr>
            <a:xfrm>
              <a:off x="4935975" y="2952263"/>
              <a:ext cx="7850" cy="16750"/>
            </a:xfrm>
            <a:custGeom>
              <a:avLst/>
              <a:gdLst/>
              <a:ahLst/>
              <a:cxnLst/>
              <a:rect l="l" t="t" r="r" b="b"/>
              <a:pathLst>
                <a:path w="314" h="670" extrusionOk="0">
                  <a:moveTo>
                    <a:pt x="188" y="0"/>
                  </a:moveTo>
                  <a:lnTo>
                    <a:pt x="0" y="649"/>
                  </a:lnTo>
                  <a:lnTo>
                    <a:pt x="126" y="670"/>
                  </a:lnTo>
                  <a:lnTo>
                    <a:pt x="314" y="21"/>
                  </a:lnTo>
                  <a:lnTo>
                    <a:pt x="188"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21"/>
            <p:cNvSpPr/>
            <p:nvPr/>
          </p:nvSpPr>
          <p:spPr>
            <a:xfrm>
              <a:off x="4942775" y="2955388"/>
              <a:ext cx="12575" cy="33500"/>
            </a:xfrm>
            <a:custGeom>
              <a:avLst/>
              <a:gdLst/>
              <a:ahLst/>
              <a:cxnLst/>
              <a:rect l="l" t="t" r="r" b="b"/>
              <a:pathLst>
                <a:path w="503" h="1340" extrusionOk="0">
                  <a:moveTo>
                    <a:pt x="356" y="1"/>
                  </a:moveTo>
                  <a:lnTo>
                    <a:pt x="0" y="1298"/>
                  </a:lnTo>
                  <a:lnTo>
                    <a:pt x="126" y="1340"/>
                  </a:lnTo>
                  <a:lnTo>
                    <a:pt x="502" y="42"/>
                  </a:lnTo>
                  <a:lnTo>
                    <a:pt x="356"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21"/>
            <p:cNvSpPr/>
            <p:nvPr/>
          </p:nvSpPr>
          <p:spPr>
            <a:xfrm>
              <a:off x="4957925" y="2958538"/>
              <a:ext cx="8400" cy="17275"/>
            </a:xfrm>
            <a:custGeom>
              <a:avLst/>
              <a:gdLst/>
              <a:ahLst/>
              <a:cxnLst/>
              <a:rect l="l" t="t" r="r" b="b"/>
              <a:pathLst>
                <a:path w="336" h="691" extrusionOk="0">
                  <a:moveTo>
                    <a:pt x="189" y="0"/>
                  </a:moveTo>
                  <a:lnTo>
                    <a:pt x="1" y="649"/>
                  </a:lnTo>
                  <a:lnTo>
                    <a:pt x="147" y="691"/>
                  </a:lnTo>
                  <a:lnTo>
                    <a:pt x="336"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21"/>
            <p:cNvSpPr/>
            <p:nvPr/>
          </p:nvSpPr>
          <p:spPr>
            <a:xfrm>
              <a:off x="4968925" y="2961138"/>
              <a:ext cx="7875" cy="17300"/>
            </a:xfrm>
            <a:custGeom>
              <a:avLst/>
              <a:gdLst/>
              <a:ahLst/>
              <a:cxnLst/>
              <a:rect l="l" t="t" r="r" b="b"/>
              <a:pathLst>
                <a:path w="315" h="692" extrusionOk="0">
                  <a:moveTo>
                    <a:pt x="189" y="1"/>
                  </a:moveTo>
                  <a:lnTo>
                    <a:pt x="0" y="649"/>
                  </a:lnTo>
                  <a:lnTo>
                    <a:pt x="126" y="691"/>
                  </a:lnTo>
                  <a:lnTo>
                    <a:pt x="314"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21"/>
            <p:cNvSpPr/>
            <p:nvPr/>
          </p:nvSpPr>
          <p:spPr>
            <a:xfrm>
              <a:off x="4980425" y="2964813"/>
              <a:ext cx="7875" cy="17275"/>
            </a:xfrm>
            <a:custGeom>
              <a:avLst/>
              <a:gdLst/>
              <a:ahLst/>
              <a:cxnLst/>
              <a:rect l="l" t="t" r="r" b="b"/>
              <a:pathLst>
                <a:path w="315" h="691" extrusionOk="0">
                  <a:moveTo>
                    <a:pt x="189" y="0"/>
                  </a:moveTo>
                  <a:lnTo>
                    <a:pt x="1" y="649"/>
                  </a:lnTo>
                  <a:lnTo>
                    <a:pt x="126"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21"/>
            <p:cNvSpPr/>
            <p:nvPr/>
          </p:nvSpPr>
          <p:spPr>
            <a:xfrm>
              <a:off x="4991425" y="2967938"/>
              <a:ext cx="7850" cy="17300"/>
            </a:xfrm>
            <a:custGeom>
              <a:avLst/>
              <a:gdLst/>
              <a:ahLst/>
              <a:cxnLst/>
              <a:rect l="l" t="t" r="r" b="b"/>
              <a:pathLst>
                <a:path w="314" h="692" extrusionOk="0">
                  <a:moveTo>
                    <a:pt x="188" y="1"/>
                  </a:moveTo>
                  <a:lnTo>
                    <a:pt x="0" y="649"/>
                  </a:lnTo>
                  <a:lnTo>
                    <a:pt x="126" y="691"/>
                  </a:lnTo>
                  <a:lnTo>
                    <a:pt x="314" y="43"/>
                  </a:lnTo>
                  <a:lnTo>
                    <a:pt x="18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21"/>
            <p:cNvSpPr/>
            <p:nvPr/>
          </p:nvSpPr>
          <p:spPr>
            <a:xfrm>
              <a:off x="4997700" y="2971088"/>
              <a:ext cx="12575" cy="33500"/>
            </a:xfrm>
            <a:custGeom>
              <a:avLst/>
              <a:gdLst/>
              <a:ahLst/>
              <a:cxnLst/>
              <a:rect l="l" t="t" r="r" b="b"/>
              <a:pathLst>
                <a:path w="503" h="1340" extrusionOk="0">
                  <a:moveTo>
                    <a:pt x="377" y="0"/>
                  </a:moveTo>
                  <a:lnTo>
                    <a:pt x="0" y="1298"/>
                  </a:lnTo>
                  <a:lnTo>
                    <a:pt x="147" y="1339"/>
                  </a:lnTo>
                  <a:lnTo>
                    <a:pt x="502" y="42"/>
                  </a:lnTo>
                  <a:lnTo>
                    <a:pt x="377"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21"/>
            <p:cNvSpPr/>
            <p:nvPr/>
          </p:nvSpPr>
          <p:spPr>
            <a:xfrm>
              <a:off x="5013375" y="2974213"/>
              <a:ext cx="7875" cy="17300"/>
            </a:xfrm>
            <a:custGeom>
              <a:avLst/>
              <a:gdLst/>
              <a:ahLst/>
              <a:cxnLst/>
              <a:rect l="l" t="t" r="r" b="b"/>
              <a:pathLst>
                <a:path w="315" h="692" extrusionOk="0">
                  <a:moveTo>
                    <a:pt x="189" y="1"/>
                  </a:moveTo>
                  <a:lnTo>
                    <a:pt x="1" y="649"/>
                  </a:lnTo>
                  <a:lnTo>
                    <a:pt x="126" y="691"/>
                  </a:lnTo>
                  <a:lnTo>
                    <a:pt x="315"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21"/>
            <p:cNvSpPr/>
            <p:nvPr/>
          </p:nvSpPr>
          <p:spPr>
            <a:xfrm>
              <a:off x="5024375" y="297736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21"/>
            <p:cNvSpPr/>
            <p:nvPr/>
          </p:nvSpPr>
          <p:spPr>
            <a:xfrm>
              <a:off x="5035875" y="2981013"/>
              <a:ext cx="7875" cy="17300"/>
            </a:xfrm>
            <a:custGeom>
              <a:avLst/>
              <a:gdLst/>
              <a:ahLst/>
              <a:cxnLst/>
              <a:rect l="l" t="t" r="r" b="b"/>
              <a:pathLst>
                <a:path w="315" h="692" extrusionOk="0">
                  <a:moveTo>
                    <a:pt x="189" y="1"/>
                  </a:moveTo>
                  <a:lnTo>
                    <a:pt x="1" y="649"/>
                  </a:lnTo>
                  <a:lnTo>
                    <a:pt x="126" y="691"/>
                  </a:lnTo>
                  <a:lnTo>
                    <a:pt x="314"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21"/>
            <p:cNvSpPr/>
            <p:nvPr/>
          </p:nvSpPr>
          <p:spPr>
            <a:xfrm>
              <a:off x="5046850" y="2983638"/>
              <a:ext cx="7875" cy="17275"/>
            </a:xfrm>
            <a:custGeom>
              <a:avLst/>
              <a:gdLst/>
              <a:ahLst/>
              <a:cxnLst/>
              <a:rect l="l" t="t" r="r" b="b"/>
              <a:pathLst>
                <a:path w="315" h="691" extrusionOk="0">
                  <a:moveTo>
                    <a:pt x="189" y="0"/>
                  </a:moveTo>
                  <a:lnTo>
                    <a:pt x="1" y="649"/>
                  </a:lnTo>
                  <a:lnTo>
                    <a:pt x="126" y="691"/>
                  </a:lnTo>
                  <a:lnTo>
                    <a:pt x="315"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21"/>
            <p:cNvSpPr/>
            <p:nvPr/>
          </p:nvSpPr>
          <p:spPr>
            <a:xfrm>
              <a:off x="5052625" y="2986763"/>
              <a:ext cx="13100" cy="33525"/>
            </a:xfrm>
            <a:custGeom>
              <a:avLst/>
              <a:gdLst/>
              <a:ahLst/>
              <a:cxnLst/>
              <a:rect l="l" t="t" r="r" b="b"/>
              <a:pathLst>
                <a:path w="524" h="1341" extrusionOk="0">
                  <a:moveTo>
                    <a:pt x="377" y="1"/>
                  </a:moveTo>
                  <a:lnTo>
                    <a:pt x="0" y="1298"/>
                  </a:lnTo>
                  <a:lnTo>
                    <a:pt x="147" y="1340"/>
                  </a:lnTo>
                  <a:lnTo>
                    <a:pt x="523" y="43"/>
                  </a:lnTo>
                  <a:lnTo>
                    <a:pt x="377"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21"/>
            <p:cNvSpPr/>
            <p:nvPr/>
          </p:nvSpPr>
          <p:spPr>
            <a:xfrm>
              <a:off x="5068825" y="2990438"/>
              <a:ext cx="8400" cy="17275"/>
            </a:xfrm>
            <a:custGeom>
              <a:avLst/>
              <a:gdLst/>
              <a:ahLst/>
              <a:cxnLst/>
              <a:rect l="l" t="t" r="r" b="b"/>
              <a:pathLst>
                <a:path w="336" h="691" extrusionOk="0">
                  <a:moveTo>
                    <a:pt x="189" y="0"/>
                  </a:moveTo>
                  <a:lnTo>
                    <a:pt x="1" y="649"/>
                  </a:lnTo>
                  <a:lnTo>
                    <a:pt x="147" y="691"/>
                  </a:lnTo>
                  <a:lnTo>
                    <a:pt x="335"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21"/>
            <p:cNvSpPr/>
            <p:nvPr/>
          </p:nvSpPr>
          <p:spPr>
            <a:xfrm>
              <a:off x="5079825" y="2993563"/>
              <a:ext cx="7850" cy="16775"/>
            </a:xfrm>
            <a:custGeom>
              <a:avLst/>
              <a:gdLst/>
              <a:ahLst/>
              <a:cxnLst/>
              <a:rect l="l" t="t" r="r" b="b"/>
              <a:pathLst>
                <a:path w="314" h="671" extrusionOk="0">
                  <a:moveTo>
                    <a:pt x="188" y="1"/>
                  </a:moveTo>
                  <a:lnTo>
                    <a:pt x="0" y="650"/>
                  </a:lnTo>
                  <a:lnTo>
                    <a:pt x="126" y="671"/>
                  </a:lnTo>
                  <a:lnTo>
                    <a:pt x="314" y="22"/>
                  </a:lnTo>
                  <a:lnTo>
                    <a:pt x="18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21"/>
            <p:cNvSpPr/>
            <p:nvPr/>
          </p:nvSpPr>
          <p:spPr>
            <a:xfrm>
              <a:off x="5090800" y="2996188"/>
              <a:ext cx="7875" cy="17300"/>
            </a:xfrm>
            <a:custGeom>
              <a:avLst/>
              <a:gdLst/>
              <a:ahLst/>
              <a:cxnLst/>
              <a:rect l="l" t="t" r="r" b="b"/>
              <a:pathLst>
                <a:path w="315" h="692" extrusionOk="0">
                  <a:moveTo>
                    <a:pt x="189" y="1"/>
                  </a:moveTo>
                  <a:lnTo>
                    <a:pt x="1" y="649"/>
                  </a:lnTo>
                  <a:lnTo>
                    <a:pt x="126" y="691"/>
                  </a:lnTo>
                  <a:lnTo>
                    <a:pt x="314" y="42"/>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21"/>
            <p:cNvSpPr/>
            <p:nvPr/>
          </p:nvSpPr>
          <p:spPr>
            <a:xfrm>
              <a:off x="5102300" y="2999863"/>
              <a:ext cx="7875" cy="17275"/>
            </a:xfrm>
            <a:custGeom>
              <a:avLst/>
              <a:gdLst/>
              <a:ahLst/>
              <a:cxnLst/>
              <a:rect l="l" t="t" r="r" b="b"/>
              <a:pathLst>
                <a:path w="315" h="691" extrusionOk="0">
                  <a:moveTo>
                    <a:pt x="168" y="0"/>
                  </a:moveTo>
                  <a:lnTo>
                    <a:pt x="1" y="649"/>
                  </a:lnTo>
                  <a:lnTo>
                    <a:pt x="126" y="691"/>
                  </a:lnTo>
                  <a:lnTo>
                    <a:pt x="315" y="42"/>
                  </a:lnTo>
                  <a:lnTo>
                    <a:pt x="168"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21"/>
            <p:cNvSpPr/>
            <p:nvPr/>
          </p:nvSpPr>
          <p:spPr>
            <a:xfrm>
              <a:off x="5108575" y="3002988"/>
              <a:ext cx="12600" cy="32975"/>
            </a:xfrm>
            <a:custGeom>
              <a:avLst/>
              <a:gdLst/>
              <a:ahLst/>
              <a:cxnLst/>
              <a:rect l="l" t="t" r="r" b="b"/>
              <a:pathLst>
                <a:path w="504" h="1319" extrusionOk="0">
                  <a:moveTo>
                    <a:pt x="378" y="1"/>
                  </a:moveTo>
                  <a:lnTo>
                    <a:pt x="1" y="1298"/>
                  </a:lnTo>
                  <a:lnTo>
                    <a:pt x="126" y="1319"/>
                  </a:lnTo>
                  <a:lnTo>
                    <a:pt x="503" y="22"/>
                  </a:lnTo>
                  <a:lnTo>
                    <a:pt x="37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21"/>
            <p:cNvSpPr/>
            <p:nvPr/>
          </p:nvSpPr>
          <p:spPr>
            <a:xfrm>
              <a:off x="5123750" y="3005613"/>
              <a:ext cx="8400" cy="17275"/>
            </a:xfrm>
            <a:custGeom>
              <a:avLst/>
              <a:gdLst/>
              <a:ahLst/>
              <a:cxnLst/>
              <a:rect l="l" t="t" r="r" b="b"/>
              <a:pathLst>
                <a:path w="336" h="691" extrusionOk="0">
                  <a:moveTo>
                    <a:pt x="189" y="0"/>
                  </a:moveTo>
                  <a:lnTo>
                    <a:pt x="1" y="649"/>
                  </a:lnTo>
                  <a:lnTo>
                    <a:pt x="147" y="691"/>
                  </a:lnTo>
                  <a:lnTo>
                    <a:pt x="335"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21"/>
            <p:cNvSpPr/>
            <p:nvPr/>
          </p:nvSpPr>
          <p:spPr>
            <a:xfrm>
              <a:off x="5135275" y="3009263"/>
              <a:ext cx="7850" cy="17300"/>
            </a:xfrm>
            <a:custGeom>
              <a:avLst/>
              <a:gdLst/>
              <a:ahLst/>
              <a:cxnLst/>
              <a:rect l="l" t="t" r="r" b="b"/>
              <a:pathLst>
                <a:path w="314" h="692" extrusionOk="0">
                  <a:moveTo>
                    <a:pt x="188" y="1"/>
                  </a:moveTo>
                  <a:lnTo>
                    <a:pt x="0" y="649"/>
                  </a:lnTo>
                  <a:lnTo>
                    <a:pt x="126" y="691"/>
                  </a:lnTo>
                  <a:lnTo>
                    <a:pt x="314" y="43"/>
                  </a:lnTo>
                  <a:lnTo>
                    <a:pt x="18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21"/>
            <p:cNvSpPr/>
            <p:nvPr/>
          </p:nvSpPr>
          <p:spPr>
            <a:xfrm>
              <a:off x="5146250" y="301241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21"/>
            <p:cNvSpPr/>
            <p:nvPr/>
          </p:nvSpPr>
          <p:spPr>
            <a:xfrm>
              <a:off x="5157225" y="3015538"/>
              <a:ext cx="7875" cy="16775"/>
            </a:xfrm>
            <a:custGeom>
              <a:avLst/>
              <a:gdLst/>
              <a:ahLst/>
              <a:cxnLst/>
              <a:rect l="l" t="t" r="r" b="b"/>
              <a:pathLst>
                <a:path w="315" h="671" extrusionOk="0">
                  <a:moveTo>
                    <a:pt x="189" y="1"/>
                  </a:moveTo>
                  <a:lnTo>
                    <a:pt x="1" y="649"/>
                  </a:lnTo>
                  <a:lnTo>
                    <a:pt x="126" y="670"/>
                  </a:lnTo>
                  <a:lnTo>
                    <a:pt x="315" y="22"/>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21"/>
            <p:cNvSpPr/>
            <p:nvPr/>
          </p:nvSpPr>
          <p:spPr>
            <a:xfrm>
              <a:off x="5164025" y="3018688"/>
              <a:ext cx="12575" cy="33500"/>
            </a:xfrm>
            <a:custGeom>
              <a:avLst/>
              <a:gdLst/>
              <a:ahLst/>
              <a:cxnLst/>
              <a:rect l="l" t="t" r="r" b="b"/>
              <a:pathLst>
                <a:path w="503" h="1340" extrusionOk="0">
                  <a:moveTo>
                    <a:pt x="377" y="0"/>
                  </a:moveTo>
                  <a:lnTo>
                    <a:pt x="1" y="1319"/>
                  </a:lnTo>
                  <a:lnTo>
                    <a:pt x="126" y="1339"/>
                  </a:lnTo>
                  <a:lnTo>
                    <a:pt x="503" y="42"/>
                  </a:lnTo>
                  <a:lnTo>
                    <a:pt x="377"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21"/>
            <p:cNvSpPr/>
            <p:nvPr/>
          </p:nvSpPr>
          <p:spPr>
            <a:xfrm>
              <a:off x="5179200" y="3021813"/>
              <a:ext cx="8400" cy="17300"/>
            </a:xfrm>
            <a:custGeom>
              <a:avLst/>
              <a:gdLst/>
              <a:ahLst/>
              <a:cxnLst/>
              <a:rect l="l" t="t" r="r" b="b"/>
              <a:pathLst>
                <a:path w="336" h="692" extrusionOk="0">
                  <a:moveTo>
                    <a:pt x="189" y="1"/>
                  </a:moveTo>
                  <a:lnTo>
                    <a:pt x="1" y="650"/>
                  </a:lnTo>
                  <a:lnTo>
                    <a:pt x="147" y="691"/>
                  </a:lnTo>
                  <a:lnTo>
                    <a:pt x="335"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21"/>
            <p:cNvSpPr/>
            <p:nvPr/>
          </p:nvSpPr>
          <p:spPr>
            <a:xfrm>
              <a:off x="5190700" y="3024963"/>
              <a:ext cx="7875" cy="17275"/>
            </a:xfrm>
            <a:custGeom>
              <a:avLst/>
              <a:gdLst/>
              <a:ahLst/>
              <a:cxnLst/>
              <a:rect l="l" t="t" r="r" b="b"/>
              <a:pathLst>
                <a:path w="315" h="691" extrusionOk="0">
                  <a:moveTo>
                    <a:pt x="189" y="0"/>
                  </a:moveTo>
                  <a:lnTo>
                    <a:pt x="1" y="649"/>
                  </a:lnTo>
                  <a:lnTo>
                    <a:pt x="126" y="691"/>
                  </a:lnTo>
                  <a:lnTo>
                    <a:pt x="315"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21"/>
            <p:cNvSpPr/>
            <p:nvPr/>
          </p:nvSpPr>
          <p:spPr>
            <a:xfrm>
              <a:off x="4514875" y="2959563"/>
              <a:ext cx="613600" cy="522600"/>
            </a:xfrm>
            <a:custGeom>
              <a:avLst/>
              <a:gdLst/>
              <a:ahLst/>
              <a:cxnLst/>
              <a:rect l="l" t="t" r="r" b="b"/>
              <a:pathLst>
                <a:path w="24544" h="20904" extrusionOk="0">
                  <a:moveTo>
                    <a:pt x="16237" y="4709"/>
                  </a:moveTo>
                  <a:lnTo>
                    <a:pt x="5629" y="15338"/>
                  </a:lnTo>
                  <a:lnTo>
                    <a:pt x="3746" y="7826"/>
                  </a:lnTo>
                  <a:lnTo>
                    <a:pt x="16237" y="4709"/>
                  </a:lnTo>
                  <a:close/>
                  <a:moveTo>
                    <a:pt x="24544" y="1"/>
                  </a:moveTo>
                  <a:lnTo>
                    <a:pt x="1" y="6153"/>
                  </a:lnTo>
                  <a:lnTo>
                    <a:pt x="3683" y="20904"/>
                  </a:lnTo>
                  <a:lnTo>
                    <a:pt x="24544" y="1"/>
                  </a:lnTo>
                  <a:close/>
                </a:path>
              </a:pathLst>
            </a:custGeom>
            <a:solidFill>
              <a:srgbClr val="BFEFE5"/>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21"/>
            <p:cNvSpPr/>
            <p:nvPr/>
          </p:nvSpPr>
          <p:spPr>
            <a:xfrm>
              <a:off x="4592300" y="2960088"/>
              <a:ext cx="536175" cy="522075"/>
            </a:xfrm>
            <a:custGeom>
              <a:avLst/>
              <a:gdLst/>
              <a:ahLst/>
              <a:cxnLst/>
              <a:rect l="l" t="t" r="r" b="b"/>
              <a:pathLst>
                <a:path w="21447" h="20883" extrusionOk="0">
                  <a:moveTo>
                    <a:pt x="21447" y="1"/>
                  </a:moveTo>
                  <a:lnTo>
                    <a:pt x="17534" y="963"/>
                  </a:lnTo>
                  <a:lnTo>
                    <a:pt x="0" y="18518"/>
                  </a:lnTo>
                  <a:lnTo>
                    <a:pt x="586" y="20883"/>
                  </a:lnTo>
                  <a:lnTo>
                    <a:pt x="21447" y="1"/>
                  </a:lnTo>
                  <a:close/>
                </a:path>
              </a:pathLst>
            </a:custGeom>
            <a:solidFill>
              <a:srgbClr val="BFEFE5"/>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21"/>
            <p:cNvSpPr/>
            <p:nvPr/>
          </p:nvSpPr>
          <p:spPr>
            <a:xfrm>
              <a:off x="4600150" y="2960088"/>
              <a:ext cx="528325" cy="522075"/>
            </a:xfrm>
            <a:custGeom>
              <a:avLst/>
              <a:gdLst/>
              <a:ahLst/>
              <a:cxnLst/>
              <a:rect l="l" t="t" r="r" b="b"/>
              <a:pathLst>
                <a:path w="21133" h="20883" extrusionOk="0">
                  <a:moveTo>
                    <a:pt x="21133" y="1"/>
                  </a:moveTo>
                  <a:lnTo>
                    <a:pt x="19375" y="440"/>
                  </a:lnTo>
                  <a:lnTo>
                    <a:pt x="0" y="19795"/>
                  </a:lnTo>
                  <a:lnTo>
                    <a:pt x="272" y="20883"/>
                  </a:lnTo>
                  <a:lnTo>
                    <a:pt x="21133" y="1"/>
                  </a:lnTo>
                  <a:close/>
                </a:path>
              </a:pathLst>
            </a:custGeom>
            <a:solidFill>
              <a:srgbClr val="BFEFE5"/>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21"/>
            <p:cNvSpPr/>
            <p:nvPr/>
          </p:nvSpPr>
          <p:spPr>
            <a:xfrm>
              <a:off x="4531100" y="3108663"/>
              <a:ext cx="8375" cy="24075"/>
            </a:xfrm>
            <a:custGeom>
              <a:avLst/>
              <a:gdLst/>
              <a:ahLst/>
              <a:cxnLst/>
              <a:rect l="l" t="t" r="r" b="b"/>
              <a:pathLst>
                <a:path w="335" h="963" extrusionOk="0">
                  <a:moveTo>
                    <a:pt x="105" y="0"/>
                  </a:moveTo>
                  <a:lnTo>
                    <a:pt x="0" y="21"/>
                  </a:lnTo>
                  <a:lnTo>
                    <a:pt x="230" y="963"/>
                  </a:lnTo>
                  <a:lnTo>
                    <a:pt x="335" y="942"/>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21"/>
            <p:cNvSpPr/>
            <p:nvPr/>
          </p:nvSpPr>
          <p:spPr>
            <a:xfrm>
              <a:off x="4541550" y="3106038"/>
              <a:ext cx="5775" cy="12050"/>
            </a:xfrm>
            <a:custGeom>
              <a:avLst/>
              <a:gdLst/>
              <a:ahLst/>
              <a:cxnLst/>
              <a:rect l="l" t="t" r="r" b="b"/>
              <a:pathLst>
                <a:path w="231" h="482" extrusionOk="0">
                  <a:moveTo>
                    <a:pt x="126" y="1"/>
                  </a:moveTo>
                  <a:lnTo>
                    <a:pt x="1" y="21"/>
                  </a:lnTo>
                  <a:lnTo>
                    <a:pt x="126" y="482"/>
                  </a:lnTo>
                  <a:lnTo>
                    <a:pt x="231"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21"/>
            <p:cNvSpPr/>
            <p:nvPr/>
          </p:nvSpPr>
          <p:spPr>
            <a:xfrm>
              <a:off x="4551500" y="3103413"/>
              <a:ext cx="5775" cy="12600"/>
            </a:xfrm>
            <a:custGeom>
              <a:avLst/>
              <a:gdLst/>
              <a:ahLst/>
              <a:cxnLst/>
              <a:rect l="l" t="t" r="r" b="b"/>
              <a:pathLst>
                <a:path w="231" h="504" extrusionOk="0">
                  <a:moveTo>
                    <a:pt x="126" y="1"/>
                  </a:moveTo>
                  <a:lnTo>
                    <a:pt x="0" y="22"/>
                  </a:lnTo>
                  <a:lnTo>
                    <a:pt x="126" y="503"/>
                  </a:lnTo>
                  <a:lnTo>
                    <a:pt x="230"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21"/>
            <p:cNvSpPr/>
            <p:nvPr/>
          </p:nvSpPr>
          <p:spPr>
            <a:xfrm>
              <a:off x="4561425" y="3100813"/>
              <a:ext cx="5775" cy="12575"/>
            </a:xfrm>
            <a:custGeom>
              <a:avLst/>
              <a:gdLst/>
              <a:ahLst/>
              <a:cxnLst/>
              <a:rect l="l" t="t" r="r" b="b"/>
              <a:pathLst>
                <a:path w="231" h="503" extrusionOk="0">
                  <a:moveTo>
                    <a:pt x="126" y="0"/>
                  </a:moveTo>
                  <a:lnTo>
                    <a:pt x="1" y="21"/>
                  </a:lnTo>
                  <a:lnTo>
                    <a:pt x="126" y="503"/>
                  </a:lnTo>
                  <a:lnTo>
                    <a:pt x="231" y="46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21"/>
            <p:cNvSpPr/>
            <p:nvPr/>
          </p:nvSpPr>
          <p:spPr>
            <a:xfrm>
              <a:off x="4571375" y="3098188"/>
              <a:ext cx="5775" cy="12575"/>
            </a:xfrm>
            <a:custGeom>
              <a:avLst/>
              <a:gdLst/>
              <a:ahLst/>
              <a:cxnLst/>
              <a:rect l="l" t="t" r="r" b="b"/>
              <a:pathLst>
                <a:path w="231" h="503" extrusionOk="0">
                  <a:moveTo>
                    <a:pt x="126" y="1"/>
                  </a:moveTo>
                  <a:lnTo>
                    <a:pt x="0" y="22"/>
                  </a:lnTo>
                  <a:lnTo>
                    <a:pt x="126" y="503"/>
                  </a:lnTo>
                  <a:lnTo>
                    <a:pt x="231"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21"/>
            <p:cNvSpPr/>
            <p:nvPr/>
          </p:nvSpPr>
          <p:spPr>
            <a:xfrm>
              <a:off x="4581825" y="3095588"/>
              <a:ext cx="8925" cy="24075"/>
            </a:xfrm>
            <a:custGeom>
              <a:avLst/>
              <a:gdLst/>
              <a:ahLst/>
              <a:cxnLst/>
              <a:rect l="l" t="t" r="r" b="b"/>
              <a:pathLst>
                <a:path w="357" h="963" extrusionOk="0">
                  <a:moveTo>
                    <a:pt x="126" y="0"/>
                  </a:moveTo>
                  <a:lnTo>
                    <a:pt x="1" y="21"/>
                  </a:lnTo>
                  <a:lnTo>
                    <a:pt x="252" y="963"/>
                  </a:lnTo>
                  <a:lnTo>
                    <a:pt x="357" y="942"/>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21"/>
            <p:cNvSpPr/>
            <p:nvPr/>
          </p:nvSpPr>
          <p:spPr>
            <a:xfrm>
              <a:off x="4592825" y="3092963"/>
              <a:ext cx="5775" cy="12575"/>
            </a:xfrm>
            <a:custGeom>
              <a:avLst/>
              <a:gdLst/>
              <a:ahLst/>
              <a:cxnLst/>
              <a:rect l="l" t="t" r="r" b="b"/>
              <a:pathLst>
                <a:path w="231" h="503" extrusionOk="0">
                  <a:moveTo>
                    <a:pt x="105" y="0"/>
                  </a:moveTo>
                  <a:lnTo>
                    <a:pt x="0" y="21"/>
                  </a:lnTo>
                  <a:lnTo>
                    <a:pt x="105" y="503"/>
                  </a:lnTo>
                  <a:lnTo>
                    <a:pt x="230" y="461"/>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21"/>
            <p:cNvSpPr/>
            <p:nvPr/>
          </p:nvSpPr>
          <p:spPr>
            <a:xfrm>
              <a:off x="4602750" y="3090863"/>
              <a:ext cx="5775" cy="12075"/>
            </a:xfrm>
            <a:custGeom>
              <a:avLst/>
              <a:gdLst/>
              <a:ahLst/>
              <a:cxnLst/>
              <a:rect l="l" t="t" r="r" b="b"/>
              <a:pathLst>
                <a:path w="231" h="483" extrusionOk="0">
                  <a:moveTo>
                    <a:pt x="105" y="1"/>
                  </a:moveTo>
                  <a:lnTo>
                    <a:pt x="1" y="22"/>
                  </a:lnTo>
                  <a:lnTo>
                    <a:pt x="105" y="482"/>
                  </a:lnTo>
                  <a:lnTo>
                    <a:pt x="231" y="461"/>
                  </a:lnTo>
                  <a:lnTo>
                    <a:pt x="105"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21"/>
            <p:cNvSpPr/>
            <p:nvPr/>
          </p:nvSpPr>
          <p:spPr>
            <a:xfrm>
              <a:off x="4612700" y="3087738"/>
              <a:ext cx="5775" cy="12575"/>
            </a:xfrm>
            <a:custGeom>
              <a:avLst/>
              <a:gdLst/>
              <a:ahLst/>
              <a:cxnLst/>
              <a:rect l="l" t="t" r="r" b="b"/>
              <a:pathLst>
                <a:path w="231" h="503" extrusionOk="0">
                  <a:moveTo>
                    <a:pt x="105" y="0"/>
                  </a:moveTo>
                  <a:lnTo>
                    <a:pt x="0" y="42"/>
                  </a:lnTo>
                  <a:lnTo>
                    <a:pt x="105" y="502"/>
                  </a:lnTo>
                  <a:lnTo>
                    <a:pt x="230" y="481"/>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21"/>
            <p:cNvSpPr/>
            <p:nvPr/>
          </p:nvSpPr>
          <p:spPr>
            <a:xfrm>
              <a:off x="4622100" y="3085638"/>
              <a:ext cx="6325" cy="12575"/>
            </a:xfrm>
            <a:custGeom>
              <a:avLst/>
              <a:gdLst/>
              <a:ahLst/>
              <a:cxnLst/>
              <a:rect l="l" t="t" r="r" b="b"/>
              <a:pathLst>
                <a:path w="253" h="503" extrusionOk="0">
                  <a:moveTo>
                    <a:pt x="126" y="1"/>
                  </a:moveTo>
                  <a:lnTo>
                    <a:pt x="1" y="21"/>
                  </a:lnTo>
                  <a:lnTo>
                    <a:pt x="126" y="503"/>
                  </a:lnTo>
                  <a:lnTo>
                    <a:pt x="252" y="482"/>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21"/>
            <p:cNvSpPr/>
            <p:nvPr/>
          </p:nvSpPr>
          <p:spPr>
            <a:xfrm>
              <a:off x="4633100" y="3083013"/>
              <a:ext cx="8925" cy="24625"/>
            </a:xfrm>
            <a:custGeom>
              <a:avLst/>
              <a:gdLst/>
              <a:ahLst/>
              <a:cxnLst/>
              <a:rect l="l" t="t" r="r" b="b"/>
              <a:pathLst>
                <a:path w="357" h="985" extrusionOk="0">
                  <a:moveTo>
                    <a:pt x="105" y="1"/>
                  </a:moveTo>
                  <a:lnTo>
                    <a:pt x="0" y="43"/>
                  </a:lnTo>
                  <a:lnTo>
                    <a:pt x="231" y="984"/>
                  </a:lnTo>
                  <a:lnTo>
                    <a:pt x="356" y="942"/>
                  </a:lnTo>
                  <a:lnTo>
                    <a:pt x="105"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21"/>
            <p:cNvSpPr/>
            <p:nvPr/>
          </p:nvSpPr>
          <p:spPr>
            <a:xfrm>
              <a:off x="4643550" y="3079888"/>
              <a:ext cx="6300" cy="12575"/>
            </a:xfrm>
            <a:custGeom>
              <a:avLst/>
              <a:gdLst/>
              <a:ahLst/>
              <a:cxnLst/>
              <a:rect l="l" t="t" r="r" b="b"/>
              <a:pathLst>
                <a:path w="252" h="503" extrusionOk="0">
                  <a:moveTo>
                    <a:pt x="126" y="0"/>
                  </a:moveTo>
                  <a:lnTo>
                    <a:pt x="1" y="42"/>
                  </a:lnTo>
                  <a:lnTo>
                    <a:pt x="126" y="503"/>
                  </a:lnTo>
                  <a:lnTo>
                    <a:pt x="252" y="482"/>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21"/>
            <p:cNvSpPr/>
            <p:nvPr/>
          </p:nvSpPr>
          <p:spPr>
            <a:xfrm>
              <a:off x="4653500" y="3078313"/>
              <a:ext cx="5775" cy="12050"/>
            </a:xfrm>
            <a:custGeom>
              <a:avLst/>
              <a:gdLst/>
              <a:ahLst/>
              <a:cxnLst/>
              <a:rect l="l" t="t" r="r" b="b"/>
              <a:pathLst>
                <a:path w="231" h="482" extrusionOk="0">
                  <a:moveTo>
                    <a:pt x="126" y="1"/>
                  </a:moveTo>
                  <a:lnTo>
                    <a:pt x="0" y="22"/>
                  </a:lnTo>
                  <a:lnTo>
                    <a:pt x="126" y="482"/>
                  </a:lnTo>
                  <a:lnTo>
                    <a:pt x="231"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21"/>
            <p:cNvSpPr/>
            <p:nvPr/>
          </p:nvSpPr>
          <p:spPr>
            <a:xfrm>
              <a:off x="4663425" y="3075713"/>
              <a:ext cx="5800" cy="12050"/>
            </a:xfrm>
            <a:custGeom>
              <a:avLst/>
              <a:gdLst/>
              <a:ahLst/>
              <a:cxnLst/>
              <a:rect l="l" t="t" r="r" b="b"/>
              <a:pathLst>
                <a:path w="232" h="482" extrusionOk="0">
                  <a:moveTo>
                    <a:pt x="126" y="0"/>
                  </a:moveTo>
                  <a:lnTo>
                    <a:pt x="1" y="21"/>
                  </a:lnTo>
                  <a:lnTo>
                    <a:pt x="126" y="481"/>
                  </a:lnTo>
                  <a:lnTo>
                    <a:pt x="231" y="460"/>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21"/>
            <p:cNvSpPr/>
            <p:nvPr/>
          </p:nvSpPr>
          <p:spPr>
            <a:xfrm>
              <a:off x="4673375" y="3073088"/>
              <a:ext cx="5775" cy="12050"/>
            </a:xfrm>
            <a:custGeom>
              <a:avLst/>
              <a:gdLst/>
              <a:ahLst/>
              <a:cxnLst/>
              <a:rect l="l" t="t" r="r" b="b"/>
              <a:pathLst>
                <a:path w="231" h="482" extrusionOk="0">
                  <a:moveTo>
                    <a:pt x="126" y="0"/>
                  </a:moveTo>
                  <a:lnTo>
                    <a:pt x="0" y="21"/>
                  </a:lnTo>
                  <a:lnTo>
                    <a:pt x="126" y="482"/>
                  </a:lnTo>
                  <a:lnTo>
                    <a:pt x="231" y="46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21"/>
            <p:cNvSpPr/>
            <p:nvPr/>
          </p:nvSpPr>
          <p:spPr>
            <a:xfrm>
              <a:off x="4684350" y="3069938"/>
              <a:ext cx="8400" cy="24100"/>
            </a:xfrm>
            <a:custGeom>
              <a:avLst/>
              <a:gdLst/>
              <a:ahLst/>
              <a:cxnLst/>
              <a:rect l="l" t="t" r="r" b="b"/>
              <a:pathLst>
                <a:path w="336" h="964" extrusionOk="0">
                  <a:moveTo>
                    <a:pt x="105" y="1"/>
                  </a:moveTo>
                  <a:lnTo>
                    <a:pt x="1" y="22"/>
                  </a:lnTo>
                  <a:lnTo>
                    <a:pt x="231" y="963"/>
                  </a:lnTo>
                  <a:lnTo>
                    <a:pt x="336" y="942"/>
                  </a:lnTo>
                  <a:lnTo>
                    <a:pt x="105"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21"/>
            <p:cNvSpPr/>
            <p:nvPr/>
          </p:nvSpPr>
          <p:spPr>
            <a:xfrm>
              <a:off x="4694825" y="3067338"/>
              <a:ext cx="5775" cy="12575"/>
            </a:xfrm>
            <a:custGeom>
              <a:avLst/>
              <a:gdLst/>
              <a:ahLst/>
              <a:cxnLst/>
              <a:rect l="l" t="t" r="r" b="b"/>
              <a:pathLst>
                <a:path w="231" h="503" extrusionOk="0">
                  <a:moveTo>
                    <a:pt x="126" y="0"/>
                  </a:moveTo>
                  <a:lnTo>
                    <a:pt x="0" y="21"/>
                  </a:lnTo>
                  <a:lnTo>
                    <a:pt x="126" y="502"/>
                  </a:lnTo>
                  <a:lnTo>
                    <a:pt x="230" y="46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21"/>
            <p:cNvSpPr/>
            <p:nvPr/>
          </p:nvSpPr>
          <p:spPr>
            <a:xfrm>
              <a:off x="4704750" y="3065238"/>
              <a:ext cx="5800" cy="12575"/>
            </a:xfrm>
            <a:custGeom>
              <a:avLst/>
              <a:gdLst/>
              <a:ahLst/>
              <a:cxnLst/>
              <a:rect l="l" t="t" r="r" b="b"/>
              <a:pathLst>
                <a:path w="232" h="503" extrusionOk="0">
                  <a:moveTo>
                    <a:pt x="126" y="1"/>
                  </a:moveTo>
                  <a:lnTo>
                    <a:pt x="1" y="21"/>
                  </a:lnTo>
                  <a:lnTo>
                    <a:pt x="126" y="503"/>
                  </a:lnTo>
                  <a:lnTo>
                    <a:pt x="231"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21"/>
            <p:cNvSpPr/>
            <p:nvPr/>
          </p:nvSpPr>
          <p:spPr>
            <a:xfrm>
              <a:off x="4714700" y="3062613"/>
              <a:ext cx="5775" cy="12600"/>
            </a:xfrm>
            <a:custGeom>
              <a:avLst/>
              <a:gdLst/>
              <a:ahLst/>
              <a:cxnLst/>
              <a:rect l="l" t="t" r="r" b="b"/>
              <a:pathLst>
                <a:path w="231" h="504" extrusionOk="0">
                  <a:moveTo>
                    <a:pt x="105" y="1"/>
                  </a:moveTo>
                  <a:lnTo>
                    <a:pt x="0" y="22"/>
                  </a:lnTo>
                  <a:lnTo>
                    <a:pt x="105" y="503"/>
                  </a:lnTo>
                  <a:lnTo>
                    <a:pt x="231" y="461"/>
                  </a:lnTo>
                  <a:lnTo>
                    <a:pt x="105"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21"/>
            <p:cNvSpPr/>
            <p:nvPr/>
          </p:nvSpPr>
          <p:spPr>
            <a:xfrm>
              <a:off x="4724625" y="3060013"/>
              <a:ext cx="5800" cy="12575"/>
            </a:xfrm>
            <a:custGeom>
              <a:avLst/>
              <a:gdLst/>
              <a:ahLst/>
              <a:cxnLst/>
              <a:rect l="l" t="t" r="r" b="b"/>
              <a:pathLst>
                <a:path w="232" h="503" extrusionOk="0">
                  <a:moveTo>
                    <a:pt x="106" y="0"/>
                  </a:moveTo>
                  <a:lnTo>
                    <a:pt x="1" y="21"/>
                  </a:lnTo>
                  <a:lnTo>
                    <a:pt x="106" y="502"/>
                  </a:lnTo>
                  <a:lnTo>
                    <a:pt x="231" y="461"/>
                  </a:lnTo>
                  <a:lnTo>
                    <a:pt x="10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21"/>
            <p:cNvSpPr/>
            <p:nvPr/>
          </p:nvSpPr>
          <p:spPr>
            <a:xfrm>
              <a:off x="4735100" y="3057388"/>
              <a:ext cx="8925" cy="24100"/>
            </a:xfrm>
            <a:custGeom>
              <a:avLst/>
              <a:gdLst/>
              <a:ahLst/>
              <a:cxnLst/>
              <a:rect l="l" t="t" r="r" b="b"/>
              <a:pathLst>
                <a:path w="357" h="964" extrusionOk="0">
                  <a:moveTo>
                    <a:pt x="126" y="1"/>
                  </a:moveTo>
                  <a:lnTo>
                    <a:pt x="0" y="22"/>
                  </a:lnTo>
                  <a:lnTo>
                    <a:pt x="231" y="963"/>
                  </a:lnTo>
                  <a:lnTo>
                    <a:pt x="356" y="942"/>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21"/>
            <p:cNvSpPr/>
            <p:nvPr/>
          </p:nvSpPr>
          <p:spPr>
            <a:xfrm>
              <a:off x="4746075" y="3054788"/>
              <a:ext cx="5775" cy="12575"/>
            </a:xfrm>
            <a:custGeom>
              <a:avLst/>
              <a:gdLst/>
              <a:ahLst/>
              <a:cxnLst/>
              <a:rect l="l" t="t" r="r" b="b"/>
              <a:pathLst>
                <a:path w="231" h="503" extrusionOk="0">
                  <a:moveTo>
                    <a:pt x="105" y="0"/>
                  </a:moveTo>
                  <a:lnTo>
                    <a:pt x="1" y="21"/>
                  </a:lnTo>
                  <a:lnTo>
                    <a:pt x="105" y="502"/>
                  </a:lnTo>
                  <a:lnTo>
                    <a:pt x="231" y="460"/>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21"/>
            <p:cNvSpPr/>
            <p:nvPr/>
          </p:nvSpPr>
          <p:spPr>
            <a:xfrm>
              <a:off x="4755500" y="3052688"/>
              <a:ext cx="6300" cy="12050"/>
            </a:xfrm>
            <a:custGeom>
              <a:avLst/>
              <a:gdLst/>
              <a:ahLst/>
              <a:cxnLst/>
              <a:rect l="l" t="t" r="r" b="b"/>
              <a:pathLst>
                <a:path w="252" h="482" extrusionOk="0">
                  <a:moveTo>
                    <a:pt x="126" y="0"/>
                  </a:moveTo>
                  <a:lnTo>
                    <a:pt x="0" y="21"/>
                  </a:lnTo>
                  <a:lnTo>
                    <a:pt x="126" y="482"/>
                  </a:lnTo>
                  <a:lnTo>
                    <a:pt x="252" y="46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21"/>
            <p:cNvSpPr/>
            <p:nvPr/>
          </p:nvSpPr>
          <p:spPr>
            <a:xfrm>
              <a:off x="4765450" y="3050063"/>
              <a:ext cx="6300" cy="12575"/>
            </a:xfrm>
            <a:custGeom>
              <a:avLst/>
              <a:gdLst/>
              <a:ahLst/>
              <a:cxnLst/>
              <a:rect l="l" t="t" r="r" b="b"/>
              <a:pathLst>
                <a:path w="252" h="503" extrusionOk="0">
                  <a:moveTo>
                    <a:pt x="126" y="1"/>
                  </a:moveTo>
                  <a:lnTo>
                    <a:pt x="0" y="43"/>
                  </a:lnTo>
                  <a:lnTo>
                    <a:pt x="126" y="503"/>
                  </a:lnTo>
                  <a:lnTo>
                    <a:pt x="251" y="482"/>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21"/>
            <p:cNvSpPr/>
            <p:nvPr/>
          </p:nvSpPr>
          <p:spPr>
            <a:xfrm>
              <a:off x="4775900" y="3046938"/>
              <a:ext cx="5775" cy="12575"/>
            </a:xfrm>
            <a:custGeom>
              <a:avLst/>
              <a:gdLst/>
              <a:ahLst/>
              <a:cxnLst/>
              <a:rect l="l" t="t" r="r" b="b"/>
              <a:pathLst>
                <a:path w="231" h="503" extrusionOk="0">
                  <a:moveTo>
                    <a:pt x="105" y="0"/>
                  </a:moveTo>
                  <a:lnTo>
                    <a:pt x="0" y="42"/>
                  </a:lnTo>
                  <a:lnTo>
                    <a:pt x="105" y="502"/>
                  </a:lnTo>
                  <a:lnTo>
                    <a:pt x="231" y="481"/>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21"/>
            <p:cNvSpPr/>
            <p:nvPr/>
          </p:nvSpPr>
          <p:spPr>
            <a:xfrm>
              <a:off x="4786350" y="3044313"/>
              <a:ext cx="8925" cy="24100"/>
            </a:xfrm>
            <a:custGeom>
              <a:avLst/>
              <a:gdLst/>
              <a:ahLst/>
              <a:cxnLst/>
              <a:rect l="l" t="t" r="r" b="b"/>
              <a:pathLst>
                <a:path w="357" h="964" extrusionOk="0">
                  <a:moveTo>
                    <a:pt x="127" y="1"/>
                  </a:moveTo>
                  <a:lnTo>
                    <a:pt x="1" y="22"/>
                  </a:lnTo>
                  <a:lnTo>
                    <a:pt x="231" y="963"/>
                  </a:lnTo>
                  <a:lnTo>
                    <a:pt x="357" y="942"/>
                  </a:lnTo>
                  <a:lnTo>
                    <a:pt x="127"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21"/>
            <p:cNvSpPr/>
            <p:nvPr/>
          </p:nvSpPr>
          <p:spPr>
            <a:xfrm>
              <a:off x="4796825" y="3041688"/>
              <a:ext cx="6300" cy="12600"/>
            </a:xfrm>
            <a:custGeom>
              <a:avLst/>
              <a:gdLst/>
              <a:ahLst/>
              <a:cxnLst/>
              <a:rect l="l" t="t" r="r" b="b"/>
              <a:pathLst>
                <a:path w="252" h="504" extrusionOk="0">
                  <a:moveTo>
                    <a:pt x="126" y="1"/>
                  </a:moveTo>
                  <a:lnTo>
                    <a:pt x="0" y="22"/>
                  </a:lnTo>
                  <a:lnTo>
                    <a:pt x="126" y="503"/>
                  </a:lnTo>
                  <a:lnTo>
                    <a:pt x="252"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21"/>
            <p:cNvSpPr/>
            <p:nvPr/>
          </p:nvSpPr>
          <p:spPr>
            <a:xfrm>
              <a:off x="4806750" y="3039613"/>
              <a:ext cx="5800" cy="12575"/>
            </a:xfrm>
            <a:custGeom>
              <a:avLst/>
              <a:gdLst/>
              <a:ahLst/>
              <a:cxnLst/>
              <a:rect l="l" t="t" r="r" b="b"/>
              <a:pathLst>
                <a:path w="232" h="503" extrusionOk="0">
                  <a:moveTo>
                    <a:pt x="127" y="0"/>
                  </a:moveTo>
                  <a:lnTo>
                    <a:pt x="1" y="21"/>
                  </a:lnTo>
                  <a:lnTo>
                    <a:pt x="127" y="502"/>
                  </a:lnTo>
                  <a:lnTo>
                    <a:pt x="231" y="461"/>
                  </a:lnTo>
                  <a:lnTo>
                    <a:pt x="127"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21"/>
            <p:cNvSpPr/>
            <p:nvPr/>
          </p:nvSpPr>
          <p:spPr>
            <a:xfrm>
              <a:off x="4816700" y="3036988"/>
              <a:ext cx="5775" cy="12575"/>
            </a:xfrm>
            <a:custGeom>
              <a:avLst/>
              <a:gdLst/>
              <a:ahLst/>
              <a:cxnLst/>
              <a:rect l="l" t="t" r="r" b="b"/>
              <a:pathLst>
                <a:path w="231" h="503" extrusionOk="0">
                  <a:moveTo>
                    <a:pt x="126" y="1"/>
                  </a:moveTo>
                  <a:lnTo>
                    <a:pt x="1" y="43"/>
                  </a:lnTo>
                  <a:lnTo>
                    <a:pt x="126" y="503"/>
                  </a:lnTo>
                  <a:lnTo>
                    <a:pt x="231" y="482"/>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21"/>
            <p:cNvSpPr/>
            <p:nvPr/>
          </p:nvSpPr>
          <p:spPr>
            <a:xfrm>
              <a:off x="4826650" y="3034388"/>
              <a:ext cx="5775" cy="12575"/>
            </a:xfrm>
            <a:custGeom>
              <a:avLst/>
              <a:gdLst/>
              <a:ahLst/>
              <a:cxnLst/>
              <a:rect l="l" t="t" r="r" b="b"/>
              <a:pathLst>
                <a:path w="231" h="503" extrusionOk="0">
                  <a:moveTo>
                    <a:pt x="126" y="0"/>
                  </a:moveTo>
                  <a:lnTo>
                    <a:pt x="0" y="42"/>
                  </a:lnTo>
                  <a:lnTo>
                    <a:pt x="126" y="502"/>
                  </a:lnTo>
                  <a:lnTo>
                    <a:pt x="230" y="48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21"/>
            <p:cNvSpPr/>
            <p:nvPr/>
          </p:nvSpPr>
          <p:spPr>
            <a:xfrm>
              <a:off x="4837625" y="3031763"/>
              <a:ext cx="8400" cy="24075"/>
            </a:xfrm>
            <a:custGeom>
              <a:avLst/>
              <a:gdLst/>
              <a:ahLst/>
              <a:cxnLst/>
              <a:rect l="l" t="t" r="r" b="b"/>
              <a:pathLst>
                <a:path w="336" h="963" extrusionOk="0">
                  <a:moveTo>
                    <a:pt x="105" y="0"/>
                  </a:moveTo>
                  <a:lnTo>
                    <a:pt x="0" y="21"/>
                  </a:lnTo>
                  <a:lnTo>
                    <a:pt x="231" y="963"/>
                  </a:lnTo>
                  <a:lnTo>
                    <a:pt x="335" y="942"/>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21"/>
            <p:cNvSpPr/>
            <p:nvPr/>
          </p:nvSpPr>
          <p:spPr>
            <a:xfrm>
              <a:off x="4848075" y="3029138"/>
              <a:ext cx="5800" cy="12575"/>
            </a:xfrm>
            <a:custGeom>
              <a:avLst/>
              <a:gdLst/>
              <a:ahLst/>
              <a:cxnLst/>
              <a:rect l="l" t="t" r="r" b="b"/>
              <a:pathLst>
                <a:path w="232" h="503" extrusionOk="0">
                  <a:moveTo>
                    <a:pt x="126" y="1"/>
                  </a:moveTo>
                  <a:lnTo>
                    <a:pt x="1" y="43"/>
                  </a:lnTo>
                  <a:lnTo>
                    <a:pt x="126" y="503"/>
                  </a:lnTo>
                  <a:lnTo>
                    <a:pt x="231" y="482"/>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21"/>
            <p:cNvSpPr/>
            <p:nvPr/>
          </p:nvSpPr>
          <p:spPr>
            <a:xfrm>
              <a:off x="4858025" y="3026538"/>
              <a:ext cx="5775" cy="12575"/>
            </a:xfrm>
            <a:custGeom>
              <a:avLst/>
              <a:gdLst/>
              <a:ahLst/>
              <a:cxnLst/>
              <a:rect l="l" t="t" r="r" b="b"/>
              <a:pathLst>
                <a:path w="231" h="503" extrusionOk="0">
                  <a:moveTo>
                    <a:pt x="126" y="0"/>
                  </a:moveTo>
                  <a:lnTo>
                    <a:pt x="0" y="21"/>
                  </a:lnTo>
                  <a:lnTo>
                    <a:pt x="126" y="502"/>
                  </a:lnTo>
                  <a:lnTo>
                    <a:pt x="231" y="46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21"/>
            <p:cNvSpPr/>
            <p:nvPr/>
          </p:nvSpPr>
          <p:spPr>
            <a:xfrm>
              <a:off x="4867975" y="3023913"/>
              <a:ext cx="5775" cy="12575"/>
            </a:xfrm>
            <a:custGeom>
              <a:avLst/>
              <a:gdLst/>
              <a:ahLst/>
              <a:cxnLst/>
              <a:rect l="l" t="t" r="r" b="b"/>
              <a:pathLst>
                <a:path w="231" h="503" extrusionOk="0">
                  <a:moveTo>
                    <a:pt x="126" y="1"/>
                  </a:moveTo>
                  <a:lnTo>
                    <a:pt x="0" y="21"/>
                  </a:lnTo>
                  <a:lnTo>
                    <a:pt x="126" y="503"/>
                  </a:lnTo>
                  <a:lnTo>
                    <a:pt x="230"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21"/>
            <p:cNvSpPr/>
            <p:nvPr/>
          </p:nvSpPr>
          <p:spPr>
            <a:xfrm>
              <a:off x="4877900" y="3021813"/>
              <a:ext cx="5775" cy="12600"/>
            </a:xfrm>
            <a:custGeom>
              <a:avLst/>
              <a:gdLst/>
              <a:ahLst/>
              <a:cxnLst/>
              <a:rect l="l" t="t" r="r" b="b"/>
              <a:pathLst>
                <a:path w="231" h="504" extrusionOk="0">
                  <a:moveTo>
                    <a:pt x="105" y="1"/>
                  </a:moveTo>
                  <a:lnTo>
                    <a:pt x="1" y="43"/>
                  </a:lnTo>
                  <a:lnTo>
                    <a:pt x="105" y="503"/>
                  </a:lnTo>
                  <a:lnTo>
                    <a:pt x="231" y="482"/>
                  </a:lnTo>
                  <a:lnTo>
                    <a:pt x="105"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21"/>
            <p:cNvSpPr/>
            <p:nvPr/>
          </p:nvSpPr>
          <p:spPr>
            <a:xfrm>
              <a:off x="4888375" y="3019213"/>
              <a:ext cx="8900" cy="24075"/>
            </a:xfrm>
            <a:custGeom>
              <a:avLst/>
              <a:gdLst/>
              <a:ahLst/>
              <a:cxnLst/>
              <a:rect l="l" t="t" r="r" b="b"/>
              <a:pathLst>
                <a:path w="356" h="963" extrusionOk="0">
                  <a:moveTo>
                    <a:pt x="126" y="0"/>
                  </a:moveTo>
                  <a:lnTo>
                    <a:pt x="0" y="21"/>
                  </a:lnTo>
                  <a:lnTo>
                    <a:pt x="230" y="963"/>
                  </a:lnTo>
                  <a:lnTo>
                    <a:pt x="356" y="942"/>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21"/>
            <p:cNvSpPr/>
            <p:nvPr/>
          </p:nvSpPr>
          <p:spPr>
            <a:xfrm>
              <a:off x="4899350" y="3016588"/>
              <a:ext cx="5775" cy="12575"/>
            </a:xfrm>
            <a:custGeom>
              <a:avLst/>
              <a:gdLst/>
              <a:ahLst/>
              <a:cxnLst/>
              <a:rect l="l" t="t" r="r" b="b"/>
              <a:pathLst>
                <a:path w="231" h="503" extrusionOk="0">
                  <a:moveTo>
                    <a:pt x="105" y="1"/>
                  </a:moveTo>
                  <a:lnTo>
                    <a:pt x="0" y="22"/>
                  </a:lnTo>
                  <a:lnTo>
                    <a:pt x="105" y="503"/>
                  </a:lnTo>
                  <a:lnTo>
                    <a:pt x="231" y="461"/>
                  </a:lnTo>
                  <a:lnTo>
                    <a:pt x="105"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21"/>
            <p:cNvSpPr/>
            <p:nvPr/>
          </p:nvSpPr>
          <p:spPr>
            <a:xfrm>
              <a:off x="4909300" y="3013988"/>
              <a:ext cx="5775" cy="12575"/>
            </a:xfrm>
            <a:custGeom>
              <a:avLst/>
              <a:gdLst/>
              <a:ahLst/>
              <a:cxnLst/>
              <a:rect l="l" t="t" r="r" b="b"/>
              <a:pathLst>
                <a:path w="231" h="503" extrusionOk="0">
                  <a:moveTo>
                    <a:pt x="105" y="0"/>
                  </a:moveTo>
                  <a:lnTo>
                    <a:pt x="0" y="21"/>
                  </a:lnTo>
                  <a:lnTo>
                    <a:pt x="105" y="502"/>
                  </a:lnTo>
                  <a:lnTo>
                    <a:pt x="230" y="481"/>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21"/>
            <p:cNvSpPr/>
            <p:nvPr/>
          </p:nvSpPr>
          <p:spPr>
            <a:xfrm>
              <a:off x="4918700" y="3011888"/>
              <a:ext cx="6300" cy="12575"/>
            </a:xfrm>
            <a:custGeom>
              <a:avLst/>
              <a:gdLst/>
              <a:ahLst/>
              <a:cxnLst/>
              <a:rect l="l" t="t" r="r" b="b"/>
              <a:pathLst>
                <a:path w="252" h="503" extrusionOk="0">
                  <a:moveTo>
                    <a:pt x="126" y="0"/>
                  </a:moveTo>
                  <a:lnTo>
                    <a:pt x="1" y="21"/>
                  </a:lnTo>
                  <a:lnTo>
                    <a:pt x="126" y="502"/>
                  </a:lnTo>
                  <a:lnTo>
                    <a:pt x="252" y="46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21"/>
            <p:cNvSpPr/>
            <p:nvPr/>
          </p:nvSpPr>
          <p:spPr>
            <a:xfrm>
              <a:off x="4928650" y="3009263"/>
              <a:ext cx="6300" cy="12050"/>
            </a:xfrm>
            <a:custGeom>
              <a:avLst/>
              <a:gdLst/>
              <a:ahLst/>
              <a:cxnLst/>
              <a:rect l="l" t="t" r="r" b="b"/>
              <a:pathLst>
                <a:path w="252" h="482" extrusionOk="0">
                  <a:moveTo>
                    <a:pt x="126" y="1"/>
                  </a:moveTo>
                  <a:lnTo>
                    <a:pt x="0" y="22"/>
                  </a:lnTo>
                  <a:lnTo>
                    <a:pt x="126" y="482"/>
                  </a:lnTo>
                  <a:lnTo>
                    <a:pt x="251"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21"/>
            <p:cNvSpPr/>
            <p:nvPr/>
          </p:nvSpPr>
          <p:spPr>
            <a:xfrm>
              <a:off x="4939625" y="3006663"/>
              <a:ext cx="8400" cy="24075"/>
            </a:xfrm>
            <a:custGeom>
              <a:avLst/>
              <a:gdLst/>
              <a:ahLst/>
              <a:cxnLst/>
              <a:rect l="l" t="t" r="r" b="b"/>
              <a:pathLst>
                <a:path w="336" h="963" extrusionOk="0">
                  <a:moveTo>
                    <a:pt x="105" y="0"/>
                  </a:moveTo>
                  <a:lnTo>
                    <a:pt x="1" y="21"/>
                  </a:lnTo>
                  <a:lnTo>
                    <a:pt x="231" y="963"/>
                  </a:lnTo>
                  <a:lnTo>
                    <a:pt x="335" y="942"/>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21"/>
            <p:cNvSpPr/>
            <p:nvPr/>
          </p:nvSpPr>
          <p:spPr>
            <a:xfrm>
              <a:off x="4950100" y="3003513"/>
              <a:ext cx="6300" cy="12575"/>
            </a:xfrm>
            <a:custGeom>
              <a:avLst/>
              <a:gdLst/>
              <a:ahLst/>
              <a:cxnLst/>
              <a:rect l="l" t="t" r="r" b="b"/>
              <a:pathLst>
                <a:path w="252" h="503" extrusionOk="0">
                  <a:moveTo>
                    <a:pt x="126" y="1"/>
                  </a:moveTo>
                  <a:lnTo>
                    <a:pt x="0" y="21"/>
                  </a:lnTo>
                  <a:lnTo>
                    <a:pt x="126" y="503"/>
                  </a:lnTo>
                  <a:lnTo>
                    <a:pt x="251"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21"/>
            <p:cNvSpPr/>
            <p:nvPr/>
          </p:nvSpPr>
          <p:spPr>
            <a:xfrm>
              <a:off x="4960025" y="3001413"/>
              <a:ext cx="5775" cy="12075"/>
            </a:xfrm>
            <a:custGeom>
              <a:avLst/>
              <a:gdLst/>
              <a:ahLst/>
              <a:cxnLst/>
              <a:rect l="l" t="t" r="r" b="b"/>
              <a:pathLst>
                <a:path w="231" h="483" extrusionOk="0">
                  <a:moveTo>
                    <a:pt x="126" y="1"/>
                  </a:moveTo>
                  <a:lnTo>
                    <a:pt x="1" y="22"/>
                  </a:lnTo>
                  <a:lnTo>
                    <a:pt x="126" y="482"/>
                  </a:lnTo>
                  <a:lnTo>
                    <a:pt x="231"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21"/>
            <p:cNvSpPr/>
            <p:nvPr/>
          </p:nvSpPr>
          <p:spPr>
            <a:xfrm>
              <a:off x="4969975" y="2998813"/>
              <a:ext cx="5775" cy="12575"/>
            </a:xfrm>
            <a:custGeom>
              <a:avLst/>
              <a:gdLst/>
              <a:ahLst/>
              <a:cxnLst/>
              <a:rect l="l" t="t" r="r" b="b"/>
              <a:pathLst>
                <a:path w="231" h="503" extrusionOk="0">
                  <a:moveTo>
                    <a:pt x="126" y="0"/>
                  </a:moveTo>
                  <a:lnTo>
                    <a:pt x="0" y="21"/>
                  </a:lnTo>
                  <a:lnTo>
                    <a:pt x="126" y="502"/>
                  </a:lnTo>
                  <a:lnTo>
                    <a:pt x="230" y="46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21"/>
            <p:cNvSpPr/>
            <p:nvPr/>
          </p:nvSpPr>
          <p:spPr>
            <a:xfrm>
              <a:off x="4979900" y="2996188"/>
              <a:ext cx="5775" cy="12575"/>
            </a:xfrm>
            <a:custGeom>
              <a:avLst/>
              <a:gdLst/>
              <a:ahLst/>
              <a:cxnLst/>
              <a:rect l="l" t="t" r="r" b="b"/>
              <a:pathLst>
                <a:path w="231" h="503" extrusionOk="0">
                  <a:moveTo>
                    <a:pt x="126" y="1"/>
                  </a:moveTo>
                  <a:lnTo>
                    <a:pt x="1" y="42"/>
                  </a:lnTo>
                  <a:lnTo>
                    <a:pt x="126" y="503"/>
                  </a:lnTo>
                  <a:lnTo>
                    <a:pt x="231" y="482"/>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21"/>
            <p:cNvSpPr/>
            <p:nvPr/>
          </p:nvSpPr>
          <p:spPr>
            <a:xfrm>
              <a:off x="4990900" y="2993063"/>
              <a:ext cx="8375" cy="24600"/>
            </a:xfrm>
            <a:custGeom>
              <a:avLst/>
              <a:gdLst/>
              <a:ahLst/>
              <a:cxnLst/>
              <a:rect l="l" t="t" r="r" b="b"/>
              <a:pathLst>
                <a:path w="335" h="984" extrusionOk="0">
                  <a:moveTo>
                    <a:pt x="105" y="0"/>
                  </a:moveTo>
                  <a:lnTo>
                    <a:pt x="0" y="42"/>
                  </a:lnTo>
                  <a:lnTo>
                    <a:pt x="230" y="983"/>
                  </a:lnTo>
                  <a:lnTo>
                    <a:pt x="335" y="942"/>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21"/>
            <p:cNvSpPr/>
            <p:nvPr/>
          </p:nvSpPr>
          <p:spPr>
            <a:xfrm>
              <a:off x="5001350" y="2990963"/>
              <a:ext cx="5775" cy="12575"/>
            </a:xfrm>
            <a:custGeom>
              <a:avLst/>
              <a:gdLst/>
              <a:ahLst/>
              <a:cxnLst/>
              <a:rect l="l" t="t" r="r" b="b"/>
              <a:pathLst>
                <a:path w="231" h="503" extrusionOk="0">
                  <a:moveTo>
                    <a:pt x="126" y="0"/>
                  </a:moveTo>
                  <a:lnTo>
                    <a:pt x="1" y="21"/>
                  </a:lnTo>
                  <a:lnTo>
                    <a:pt x="105" y="503"/>
                  </a:lnTo>
                  <a:lnTo>
                    <a:pt x="231" y="46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21"/>
            <p:cNvSpPr/>
            <p:nvPr/>
          </p:nvSpPr>
          <p:spPr>
            <a:xfrm>
              <a:off x="5011300" y="2988338"/>
              <a:ext cx="5775" cy="12050"/>
            </a:xfrm>
            <a:custGeom>
              <a:avLst/>
              <a:gdLst/>
              <a:ahLst/>
              <a:cxnLst/>
              <a:rect l="l" t="t" r="r" b="b"/>
              <a:pathLst>
                <a:path w="231" h="482" extrusionOk="0">
                  <a:moveTo>
                    <a:pt x="126" y="1"/>
                  </a:moveTo>
                  <a:lnTo>
                    <a:pt x="0" y="22"/>
                  </a:lnTo>
                  <a:lnTo>
                    <a:pt x="126" y="482"/>
                  </a:lnTo>
                  <a:lnTo>
                    <a:pt x="230"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21"/>
            <p:cNvSpPr/>
            <p:nvPr/>
          </p:nvSpPr>
          <p:spPr>
            <a:xfrm>
              <a:off x="5021225" y="2985738"/>
              <a:ext cx="5775" cy="12575"/>
            </a:xfrm>
            <a:custGeom>
              <a:avLst/>
              <a:gdLst/>
              <a:ahLst/>
              <a:cxnLst/>
              <a:rect l="l" t="t" r="r" b="b"/>
              <a:pathLst>
                <a:path w="231" h="503" extrusionOk="0">
                  <a:moveTo>
                    <a:pt x="126" y="0"/>
                  </a:moveTo>
                  <a:lnTo>
                    <a:pt x="1" y="21"/>
                  </a:lnTo>
                  <a:lnTo>
                    <a:pt x="126" y="502"/>
                  </a:lnTo>
                  <a:lnTo>
                    <a:pt x="231" y="460"/>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21"/>
            <p:cNvSpPr/>
            <p:nvPr/>
          </p:nvSpPr>
          <p:spPr>
            <a:xfrm>
              <a:off x="5031175" y="2983638"/>
              <a:ext cx="5775" cy="12575"/>
            </a:xfrm>
            <a:custGeom>
              <a:avLst/>
              <a:gdLst/>
              <a:ahLst/>
              <a:cxnLst/>
              <a:rect l="l" t="t" r="r" b="b"/>
              <a:pathLst>
                <a:path w="231" h="503" extrusionOk="0">
                  <a:moveTo>
                    <a:pt x="105" y="0"/>
                  </a:moveTo>
                  <a:lnTo>
                    <a:pt x="0" y="21"/>
                  </a:lnTo>
                  <a:lnTo>
                    <a:pt x="105" y="503"/>
                  </a:lnTo>
                  <a:lnTo>
                    <a:pt x="230" y="461"/>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21"/>
            <p:cNvSpPr/>
            <p:nvPr/>
          </p:nvSpPr>
          <p:spPr>
            <a:xfrm>
              <a:off x="5041625" y="2981013"/>
              <a:ext cx="8925" cy="24100"/>
            </a:xfrm>
            <a:custGeom>
              <a:avLst/>
              <a:gdLst/>
              <a:ahLst/>
              <a:cxnLst/>
              <a:rect l="l" t="t" r="r" b="b"/>
              <a:pathLst>
                <a:path w="357" h="964" extrusionOk="0">
                  <a:moveTo>
                    <a:pt x="126" y="1"/>
                  </a:moveTo>
                  <a:lnTo>
                    <a:pt x="1" y="22"/>
                  </a:lnTo>
                  <a:lnTo>
                    <a:pt x="231" y="963"/>
                  </a:lnTo>
                  <a:lnTo>
                    <a:pt x="356" y="942"/>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21"/>
            <p:cNvSpPr/>
            <p:nvPr/>
          </p:nvSpPr>
          <p:spPr>
            <a:xfrm>
              <a:off x="5052625" y="2977888"/>
              <a:ext cx="5775" cy="12575"/>
            </a:xfrm>
            <a:custGeom>
              <a:avLst/>
              <a:gdLst/>
              <a:ahLst/>
              <a:cxnLst/>
              <a:rect l="l" t="t" r="r" b="b"/>
              <a:pathLst>
                <a:path w="231" h="503" extrusionOk="0">
                  <a:moveTo>
                    <a:pt x="105" y="0"/>
                  </a:moveTo>
                  <a:lnTo>
                    <a:pt x="0" y="42"/>
                  </a:lnTo>
                  <a:lnTo>
                    <a:pt x="105" y="502"/>
                  </a:lnTo>
                  <a:lnTo>
                    <a:pt x="230" y="482"/>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21"/>
            <p:cNvSpPr/>
            <p:nvPr/>
          </p:nvSpPr>
          <p:spPr>
            <a:xfrm>
              <a:off x="5062025" y="2975788"/>
              <a:ext cx="6300" cy="12575"/>
            </a:xfrm>
            <a:custGeom>
              <a:avLst/>
              <a:gdLst/>
              <a:ahLst/>
              <a:cxnLst/>
              <a:rect l="l" t="t" r="r" b="b"/>
              <a:pathLst>
                <a:path w="252" h="503" extrusionOk="0">
                  <a:moveTo>
                    <a:pt x="126" y="1"/>
                  </a:moveTo>
                  <a:lnTo>
                    <a:pt x="1" y="42"/>
                  </a:lnTo>
                  <a:lnTo>
                    <a:pt x="126" y="503"/>
                  </a:lnTo>
                  <a:lnTo>
                    <a:pt x="252" y="482"/>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21"/>
            <p:cNvSpPr/>
            <p:nvPr/>
          </p:nvSpPr>
          <p:spPr>
            <a:xfrm>
              <a:off x="5071975" y="2973163"/>
              <a:ext cx="6300" cy="12600"/>
            </a:xfrm>
            <a:custGeom>
              <a:avLst/>
              <a:gdLst/>
              <a:ahLst/>
              <a:cxnLst/>
              <a:rect l="l" t="t" r="r" b="b"/>
              <a:pathLst>
                <a:path w="252" h="504" extrusionOk="0">
                  <a:moveTo>
                    <a:pt x="126" y="1"/>
                  </a:moveTo>
                  <a:lnTo>
                    <a:pt x="0" y="22"/>
                  </a:lnTo>
                  <a:lnTo>
                    <a:pt x="126" y="503"/>
                  </a:lnTo>
                  <a:lnTo>
                    <a:pt x="251"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21"/>
            <p:cNvSpPr/>
            <p:nvPr/>
          </p:nvSpPr>
          <p:spPr>
            <a:xfrm>
              <a:off x="5081900" y="2971088"/>
              <a:ext cx="5775" cy="12575"/>
            </a:xfrm>
            <a:custGeom>
              <a:avLst/>
              <a:gdLst/>
              <a:ahLst/>
              <a:cxnLst/>
              <a:rect l="l" t="t" r="r" b="b"/>
              <a:pathLst>
                <a:path w="231" h="503" extrusionOk="0">
                  <a:moveTo>
                    <a:pt x="126" y="0"/>
                  </a:moveTo>
                  <a:lnTo>
                    <a:pt x="1" y="21"/>
                  </a:lnTo>
                  <a:lnTo>
                    <a:pt x="126" y="502"/>
                  </a:lnTo>
                  <a:lnTo>
                    <a:pt x="231" y="46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21"/>
            <p:cNvSpPr/>
            <p:nvPr/>
          </p:nvSpPr>
          <p:spPr>
            <a:xfrm>
              <a:off x="4399263" y="2810788"/>
              <a:ext cx="815000" cy="332350"/>
            </a:xfrm>
            <a:custGeom>
              <a:avLst/>
              <a:gdLst/>
              <a:ahLst/>
              <a:cxnLst/>
              <a:rect l="l" t="t" r="r" b="b"/>
              <a:pathLst>
                <a:path w="32600" h="13294" extrusionOk="0">
                  <a:moveTo>
                    <a:pt x="1877" y="0"/>
                  </a:moveTo>
                  <a:cubicBezTo>
                    <a:pt x="1477" y="0"/>
                    <a:pt x="1106" y="256"/>
                    <a:pt x="984" y="658"/>
                  </a:cubicBezTo>
                  <a:lnTo>
                    <a:pt x="147" y="3609"/>
                  </a:lnTo>
                  <a:cubicBezTo>
                    <a:pt x="0" y="4090"/>
                    <a:pt x="272" y="4592"/>
                    <a:pt x="754" y="4738"/>
                  </a:cubicBezTo>
                  <a:lnTo>
                    <a:pt x="30507" y="13254"/>
                  </a:lnTo>
                  <a:cubicBezTo>
                    <a:pt x="30595" y="13281"/>
                    <a:pt x="30684" y="13294"/>
                    <a:pt x="30772" y="13294"/>
                  </a:cubicBezTo>
                  <a:cubicBezTo>
                    <a:pt x="31160" y="13294"/>
                    <a:pt x="31514" y="13040"/>
                    <a:pt x="31616" y="12648"/>
                  </a:cubicBezTo>
                  <a:lnTo>
                    <a:pt x="32474" y="9697"/>
                  </a:lnTo>
                  <a:cubicBezTo>
                    <a:pt x="32599" y="9216"/>
                    <a:pt x="32327" y="8714"/>
                    <a:pt x="31846" y="8567"/>
                  </a:cubicBezTo>
                  <a:lnTo>
                    <a:pt x="2114" y="31"/>
                  </a:lnTo>
                  <a:cubicBezTo>
                    <a:pt x="2035" y="10"/>
                    <a:pt x="1955" y="0"/>
                    <a:pt x="18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21"/>
            <p:cNvSpPr/>
            <p:nvPr/>
          </p:nvSpPr>
          <p:spPr>
            <a:xfrm>
              <a:off x="4399263" y="2851288"/>
              <a:ext cx="805050" cy="291850"/>
            </a:xfrm>
            <a:custGeom>
              <a:avLst/>
              <a:gdLst/>
              <a:ahLst/>
              <a:cxnLst/>
              <a:rect l="l" t="t" r="r" b="b"/>
              <a:pathLst>
                <a:path w="32202" h="11674" extrusionOk="0">
                  <a:moveTo>
                    <a:pt x="712" y="1"/>
                  </a:moveTo>
                  <a:lnTo>
                    <a:pt x="147" y="1989"/>
                  </a:lnTo>
                  <a:cubicBezTo>
                    <a:pt x="0" y="2470"/>
                    <a:pt x="272" y="2972"/>
                    <a:pt x="775" y="3118"/>
                  </a:cubicBezTo>
                  <a:lnTo>
                    <a:pt x="30507" y="11634"/>
                  </a:lnTo>
                  <a:cubicBezTo>
                    <a:pt x="30595" y="11661"/>
                    <a:pt x="30684" y="11674"/>
                    <a:pt x="30772" y="11674"/>
                  </a:cubicBezTo>
                  <a:cubicBezTo>
                    <a:pt x="31160" y="11674"/>
                    <a:pt x="31514" y="11420"/>
                    <a:pt x="31616" y="11028"/>
                  </a:cubicBezTo>
                  <a:lnTo>
                    <a:pt x="32202" y="9040"/>
                  </a:lnTo>
                  <a:lnTo>
                    <a:pt x="71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21"/>
            <p:cNvSpPr/>
            <p:nvPr/>
          </p:nvSpPr>
          <p:spPr>
            <a:xfrm>
              <a:off x="4399788" y="2891563"/>
              <a:ext cx="793025" cy="251575"/>
            </a:xfrm>
            <a:custGeom>
              <a:avLst/>
              <a:gdLst/>
              <a:ahLst/>
              <a:cxnLst/>
              <a:rect l="l" t="t" r="r" b="b"/>
              <a:pathLst>
                <a:path w="31721" h="10063" extrusionOk="0">
                  <a:moveTo>
                    <a:pt x="251" y="1"/>
                  </a:moveTo>
                  <a:lnTo>
                    <a:pt x="126" y="378"/>
                  </a:lnTo>
                  <a:cubicBezTo>
                    <a:pt x="0" y="859"/>
                    <a:pt x="272" y="1361"/>
                    <a:pt x="754" y="1507"/>
                  </a:cubicBezTo>
                  <a:lnTo>
                    <a:pt x="30486" y="10023"/>
                  </a:lnTo>
                  <a:cubicBezTo>
                    <a:pt x="30574" y="10050"/>
                    <a:pt x="30663" y="10063"/>
                    <a:pt x="30751" y="10063"/>
                  </a:cubicBezTo>
                  <a:cubicBezTo>
                    <a:pt x="31139" y="10063"/>
                    <a:pt x="31493" y="9809"/>
                    <a:pt x="31595" y="9417"/>
                  </a:cubicBezTo>
                  <a:lnTo>
                    <a:pt x="31721" y="9040"/>
                  </a:lnTo>
                  <a:lnTo>
                    <a:pt x="25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21"/>
            <p:cNvSpPr/>
            <p:nvPr/>
          </p:nvSpPr>
          <p:spPr>
            <a:xfrm>
              <a:off x="4444238" y="2812588"/>
              <a:ext cx="12600" cy="33500"/>
            </a:xfrm>
            <a:custGeom>
              <a:avLst/>
              <a:gdLst/>
              <a:ahLst/>
              <a:cxnLst/>
              <a:rect l="l" t="t" r="r" b="b"/>
              <a:pathLst>
                <a:path w="504" h="1340" extrusionOk="0">
                  <a:moveTo>
                    <a:pt x="378" y="0"/>
                  </a:moveTo>
                  <a:lnTo>
                    <a:pt x="1" y="1298"/>
                  </a:lnTo>
                  <a:lnTo>
                    <a:pt x="126" y="1340"/>
                  </a:lnTo>
                  <a:lnTo>
                    <a:pt x="503" y="42"/>
                  </a:lnTo>
                  <a:lnTo>
                    <a:pt x="378"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21"/>
            <p:cNvSpPr/>
            <p:nvPr/>
          </p:nvSpPr>
          <p:spPr>
            <a:xfrm>
              <a:off x="4459413" y="2815213"/>
              <a:ext cx="8400" cy="17275"/>
            </a:xfrm>
            <a:custGeom>
              <a:avLst/>
              <a:gdLst/>
              <a:ahLst/>
              <a:cxnLst/>
              <a:rect l="l" t="t" r="r" b="b"/>
              <a:pathLst>
                <a:path w="336" h="691" extrusionOk="0">
                  <a:moveTo>
                    <a:pt x="189" y="0"/>
                  </a:moveTo>
                  <a:lnTo>
                    <a:pt x="1" y="649"/>
                  </a:lnTo>
                  <a:lnTo>
                    <a:pt x="147" y="691"/>
                  </a:lnTo>
                  <a:lnTo>
                    <a:pt x="335"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21"/>
            <p:cNvSpPr/>
            <p:nvPr/>
          </p:nvSpPr>
          <p:spPr>
            <a:xfrm>
              <a:off x="4470938" y="2818863"/>
              <a:ext cx="7850" cy="16775"/>
            </a:xfrm>
            <a:custGeom>
              <a:avLst/>
              <a:gdLst/>
              <a:ahLst/>
              <a:cxnLst/>
              <a:rect l="l" t="t" r="r" b="b"/>
              <a:pathLst>
                <a:path w="314" h="671" extrusionOk="0">
                  <a:moveTo>
                    <a:pt x="188" y="1"/>
                  </a:moveTo>
                  <a:lnTo>
                    <a:pt x="0" y="649"/>
                  </a:lnTo>
                  <a:lnTo>
                    <a:pt x="126" y="670"/>
                  </a:lnTo>
                  <a:lnTo>
                    <a:pt x="314" y="21"/>
                  </a:lnTo>
                  <a:lnTo>
                    <a:pt x="18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21"/>
            <p:cNvSpPr/>
            <p:nvPr/>
          </p:nvSpPr>
          <p:spPr>
            <a:xfrm>
              <a:off x="4489763" y="282881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21"/>
            <p:cNvSpPr/>
            <p:nvPr/>
          </p:nvSpPr>
          <p:spPr>
            <a:xfrm>
              <a:off x="4506488" y="2837688"/>
              <a:ext cx="7875" cy="17300"/>
            </a:xfrm>
            <a:custGeom>
              <a:avLst/>
              <a:gdLst/>
              <a:ahLst/>
              <a:cxnLst/>
              <a:rect l="l" t="t" r="r" b="b"/>
              <a:pathLst>
                <a:path w="315" h="692" extrusionOk="0">
                  <a:moveTo>
                    <a:pt x="189" y="1"/>
                  </a:moveTo>
                  <a:lnTo>
                    <a:pt x="1" y="649"/>
                  </a:lnTo>
                  <a:lnTo>
                    <a:pt x="126" y="691"/>
                  </a:lnTo>
                  <a:lnTo>
                    <a:pt x="315"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21"/>
            <p:cNvSpPr/>
            <p:nvPr/>
          </p:nvSpPr>
          <p:spPr>
            <a:xfrm>
              <a:off x="4499688" y="2828288"/>
              <a:ext cx="12575" cy="33500"/>
            </a:xfrm>
            <a:custGeom>
              <a:avLst/>
              <a:gdLst/>
              <a:ahLst/>
              <a:cxnLst/>
              <a:rect l="l" t="t" r="r" b="b"/>
              <a:pathLst>
                <a:path w="503" h="1340" extrusionOk="0">
                  <a:moveTo>
                    <a:pt x="357" y="0"/>
                  </a:moveTo>
                  <a:lnTo>
                    <a:pt x="1" y="1297"/>
                  </a:lnTo>
                  <a:lnTo>
                    <a:pt x="126" y="1339"/>
                  </a:lnTo>
                  <a:lnTo>
                    <a:pt x="503" y="42"/>
                  </a:lnTo>
                  <a:lnTo>
                    <a:pt x="357"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21"/>
            <p:cNvSpPr/>
            <p:nvPr/>
          </p:nvSpPr>
          <p:spPr>
            <a:xfrm>
              <a:off x="4514863" y="2831413"/>
              <a:ext cx="8400" cy="17300"/>
            </a:xfrm>
            <a:custGeom>
              <a:avLst/>
              <a:gdLst/>
              <a:ahLst/>
              <a:cxnLst/>
              <a:rect l="l" t="t" r="r" b="b"/>
              <a:pathLst>
                <a:path w="336" h="692" extrusionOk="0">
                  <a:moveTo>
                    <a:pt x="189" y="1"/>
                  </a:moveTo>
                  <a:lnTo>
                    <a:pt x="1" y="649"/>
                  </a:lnTo>
                  <a:lnTo>
                    <a:pt x="147" y="691"/>
                  </a:lnTo>
                  <a:lnTo>
                    <a:pt x="335"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21"/>
            <p:cNvSpPr/>
            <p:nvPr/>
          </p:nvSpPr>
          <p:spPr>
            <a:xfrm>
              <a:off x="4503888" y="2830363"/>
              <a:ext cx="7875" cy="17300"/>
            </a:xfrm>
            <a:custGeom>
              <a:avLst/>
              <a:gdLst/>
              <a:ahLst/>
              <a:cxnLst/>
              <a:rect l="l" t="t" r="r" b="b"/>
              <a:pathLst>
                <a:path w="315" h="692" extrusionOk="0">
                  <a:moveTo>
                    <a:pt x="168" y="1"/>
                  </a:moveTo>
                  <a:lnTo>
                    <a:pt x="0" y="649"/>
                  </a:lnTo>
                  <a:lnTo>
                    <a:pt x="126" y="691"/>
                  </a:lnTo>
                  <a:lnTo>
                    <a:pt x="314" y="43"/>
                  </a:lnTo>
                  <a:lnTo>
                    <a:pt x="16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21"/>
            <p:cNvSpPr/>
            <p:nvPr/>
          </p:nvSpPr>
          <p:spPr>
            <a:xfrm>
              <a:off x="4536838" y="2837688"/>
              <a:ext cx="8400" cy="16775"/>
            </a:xfrm>
            <a:custGeom>
              <a:avLst/>
              <a:gdLst/>
              <a:ahLst/>
              <a:cxnLst/>
              <a:rect l="l" t="t" r="r" b="b"/>
              <a:pathLst>
                <a:path w="336" h="671" extrusionOk="0">
                  <a:moveTo>
                    <a:pt x="189" y="1"/>
                  </a:moveTo>
                  <a:lnTo>
                    <a:pt x="0" y="649"/>
                  </a:lnTo>
                  <a:lnTo>
                    <a:pt x="147" y="670"/>
                  </a:lnTo>
                  <a:lnTo>
                    <a:pt x="335" y="22"/>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21"/>
            <p:cNvSpPr/>
            <p:nvPr/>
          </p:nvSpPr>
          <p:spPr>
            <a:xfrm>
              <a:off x="4548338" y="2840838"/>
              <a:ext cx="7875" cy="17275"/>
            </a:xfrm>
            <a:custGeom>
              <a:avLst/>
              <a:gdLst/>
              <a:ahLst/>
              <a:cxnLst/>
              <a:rect l="l" t="t" r="r" b="b"/>
              <a:pathLst>
                <a:path w="315" h="691" extrusionOk="0">
                  <a:moveTo>
                    <a:pt x="189" y="0"/>
                  </a:moveTo>
                  <a:lnTo>
                    <a:pt x="1" y="649"/>
                  </a:lnTo>
                  <a:lnTo>
                    <a:pt x="126" y="691"/>
                  </a:lnTo>
                  <a:lnTo>
                    <a:pt x="315"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21"/>
            <p:cNvSpPr/>
            <p:nvPr/>
          </p:nvSpPr>
          <p:spPr>
            <a:xfrm>
              <a:off x="4554613" y="2843963"/>
              <a:ext cx="13100" cy="33500"/>
            </a:xfrm>
            <a:custGeom>
              <a:avLst/>
              <a:gdLst/>
              <a:ahLst/>
              <a:cxnLst/>
              <a:rect l="l" t="t" r="r" b="b"/>
              <a:pathLst>
                <a:path w="524" h="1340" extrusionOk="0">
                  <a:moveTo>
                    <a:pt x="377" y="1"/>
                  </a:moveTo>
                  <a:lnTo>
                    <a:pt x="1" y="1298"/>
                  </a:lnTo>
                  <a:lnTo>
                    <a:pt x="147" y="1340"/>
                  </a:lnTo>
                  <a:lnTo>
                    <a:pt x="524" y="43"/>
                  </a:lnTo>
                  <a:lnTo>
                    <a:pt x="377"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21"/>
            <p:cNvSpPr/>
            <p:nvPr/>
          </p:nvSpPr>
          <p:spPr>
            <a:xfrm>
              <a:off x="4570838" y="2847638"/>
              <a:ext cx="7875" cy="16750"/>
            </a:xfrm>
            <a:custGeom>
              <a:avLst/>
              <a:gdLst/>
              <a:ahLst/>
              <a:cxnLst/>
              <a:rect l="l" t="t" r="r" b="b"/>
              <a:pathLst>
                <a:path w="315" h="670" extrusionOk="0">
                  <a:moveTo>
                    <a:pt x="189" y="0"/>
                  </a:moveTo>
                  <a:lnTo>
                    <a:pt x="0" y="649"/>
                  </a:lnTo>
                  <a:lnTo>
                    <a:pt x="126" y="670"/>
                  </a:lnTo>
                  <a:lnTo>
                    <a:pt x="314" y="21"/>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21"/>
            <p:cNvSpPr/>
            <p:nvPr/>
          </p:nvSpPr>
          <p:spPr>
            <a:xfrm>
              <a:off x="4581288" y="2850238"/>
              <a:ext cx="8400" cy="17300"/>
            </a:xfrm>
            <a:custGeom>
              <a:avLst/>
              <a:gdLst/>
              <a:ahLst/>
              <a:cxnLst/>
              <a:rect l="l" t="t" r="r" b="b"/>
              <a:pathLst>
                <a:path w="336" h="692" extrusionOk="0">
                  <a:moveTo>
                    <a:pt x="189" y="1"/>
                  </a:moveTo>
                  <a:lnTo>
                    <a:pt x="1" y="650"/>
                  </a:lnTo>
                  <a:lnTo>
                    <a:pt x="147" y="691"/>
                  </a:lnTo>
                  <a:lnTo>
                    <a:pt x="336"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21"/>
            <p:cNvSpPr/>
            <p:nvPr/>
          </p:nvSpPr>
          <p:spPr>
            <a:xfrm>
              <a:off x="4600663" y="2860713"/>
              <a:ext cx="7850" cy="17275"/>
            </a:xfrm>
            <a:custGeom>
              <a:avLst/>
              <a:gdLst/>
              <a:ahLst/>
              <a:cxnLst/>
              <a:rect l="l" t="t" r="r" b="b"/>
              <a:pathLst>
                <a:path w="314" h="691" extrusionOk="0">
                  <a:moveTo>
                    <a:pt x="188" y="0"/>
                  </a:moveTo>
                  <a:lnTo>
                    <a:pt x="0" y="649"/>
                  </a:lnTo>
                  <a:lnTo>
                    <a:pt x="126" y="691"/>
                  </a:lnTo>
                  <a:lnTo>
                    <a:pt x="314" y="42"/>
                  </a:lnTo>
                  <a:lnTo>
                    <a:pt x="188"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21"/>
            <p:cNvSpPr/>
            <p:nvPr/>
          </p:nvSpPr>
          <p:spPr>
            <a:xfrm>
              <a:off x="4603788" y="2856538"/>
              <a:ext cx="7875" cy="17275"/>
            </a:xfrm>
            <a:custGeom>
              <a:avLst/>
              <a:gdLst/>
              <a:ahLst/>
              <a:cxnLst/>
              <a:rect l="l" t="t" r="r" b="b"/>
              <a:pathLst>
                <a:path w="315" h="691" extrusionOk="0">
                  <a:moveTo>
                    <a:pt x="189" y="0"/>
                  </a:moveTo>
                  <a:lnTo>
                    <a:pt x="1" y="649"/>
                  </a:lnTo>
                  <a:lnTo>
                    <a:pt x="126" y="690"/>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21"/>
            <p:cNvSpPr/>
            <p:nvPr/>
          </p:nvSpPr>
          <p:spPr>
            <a:xfrm>
              <a:off x="4610063" y="2859663"/>
              <a:ext cx="12575" cy="33500"/>
            </a:xfrm>
            <a:custGeom>
              <a:avLst/>
              <a:gdLst/>
              <a:ahLst/>
              <a:cxnLst/>
              <a:rect l="l" t="t" r="r" b="b"/>
              <a:pathLst>
                <a:path w="503" h="1340" extrusionOk="0">
                  <a:moveTo>
                    <a:pt x="377" y="1"/>
                  </a:moveTo>
                  <a:lnTo>
                    <a:pt x="1" y="1298"/>
                  </a:lnTo>
                  <a:lnTo>
                    <a:pt x="126" y="1340"/>
                  </a:lnTo>
                  <a:lnTo>
                    <a:pt x="503" y="42"/>
                  </a:lnTo>
                  <a:lnTo>
                    <a:pt x="377"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21"/>
            <p:cNvSpPr/>
            <p:nvPr/>
          </p:nvSpPr>
          <p:spPr>
            <a:xfrm>
              <a:off x="4625763" y="2863338"/>
              <a:ext cx="7875" cy="16750"/>
            </a:xfrm>
            <a:custGeom>
              <a:avLst/>
              <a:gdLst/>
              <a:ahLst/>
              <a:cxnLst/>
              <a:rect l="l" t="t" r="r" b="b"/>
              <a:pathLst>
                <a:path w="315" h="670" extrusionOk="0">
                  <a:moveTo>
                    <a:pt x="189" y="0"/>
                  </a:moveTo>
                  <a:lnTo>
                    <a:pt x="0" y="649"/>
                  </a:lnTo>
                  <a:lnTo>
                    <a:pt x="147" y="670"/>
                  </a:lnTo>
                  <a:lnTo>
                    <a:pt x="314" y="21"/>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21"/>
            <p:cNvSpPr/>
            <p:nvPr/>
          </p:nvSpPr>
          <p:spPr>
            <a:xfrm>
              <a:off x="4649288" y="2877963"/>
              <a:ext cx="8400" cy="17300"/>
            </a:xfrm>
            <a:custGeom>
              <a:avLst/>
              <a:gdLst/>
              <a:ahLst/>
              <a:cxnLst/>
              <a:rect l="l" t="t" r="r" b="b"/>
              <a:pathLst>
                <a:path w="336" h="692" extrusionOk="0">
                  <a:moveTo>
                    <a:pt x="189" y="1"/>
                  </a:moveTo>
                  <a:lnTo>
                    <a:pt x="1" y="650"/>
                  </a:lnTo>
                  <a:lnTo>
                    <a:pt x="147" y="691"/>
                  </a:lnTo>
                  <a:lnTo>
                    <a:pt x="336"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21"/>
            <p:cNvSpPr/>
            <p:nvPr/>
          </p:nvSpPr>
          <p:spPr>
            <a:xfrm>
              <a:off x="4647738" y="2869088"/>
              <a:ext cx="7875" cy="17275"/>
            </a:xfrm>
            <a:custGeom>
              <a:avLst/>
              <a:gdLst/>
              <a:ahLst/>
              <a:cxnLst/>
              <a:rect l="l" t="t" r="r" b="b"/>
              <a:pathLst>
                <a:path w="315" h="691" extrusionOk="0">
                  <a:moveTo>
                    <a:pt x="189" y="0"/>
                  </a:moveTo>
                  <a:lnTo>
                    <a:pt x="0" y="649"/>
                  </a:lnTo>
                  <a:lnTo>
                    <a:pt x="147"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21"/>
            <p:cNvSpPr/>
            <p:nvPr/>
          </p:nvSpPr>
          <p:spPr>
            <a:xfrm>
              <a:off x="4659238" y="2872738"/>
              <a:ext cx="7875" cy="17300"/>
            </a:xfrm>
            <a:custGeom>
              <a:avLst/>
              <a:gdLst/>
              <a:ahLst/>
              <a:cxnLst/>
              <a:rect l="l" t="t" r="r" b="b"/>
              <a:pathLst>
                <a:path w="315" h="692" extrusionOk="0">
                  <a:moveTo>
                    <a:pt x="189" y="1"/>
                  </a:moveTo>
                  <a:lnTo>
                    <a:pt x="1" y="649"/>
                  </a:lnTo>
                  <a:lnTo>
                    <a:pt x="126" y="691"/>
                  </a:lnTo>
                  <a:lnTo>
                    <a:pt x="314" y="42"/>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21"/>
            <p:cNvSpPr/>
            <p:nvPr/>
          </p:nvSpPr>
          <p:spPr>
            <a:xfrm>
              <a:off x="4679638" y="2888963"/>
              <a:ext cx="12575" cy="33500"/>
            </a:xfrm>
            <a:custGeom>
              <a:avLst/>
              <a:gdLst/>
              <a:ahLst/>
              <a:cxnLst/>
              <a:rect l="l" t="t" r="r" b="b"/>
              <a:pathLst>
                <a:path w="503" h="1340" extrusionOk="0">
                  <a:moveTo>
                    <a:pt x="377" y="0"/>
                  </a:moveTo>
                  <a:lnTo>
                    <a:pt x="1" y="1298"/>
                  </a:lnTo>
                  <a:lnTo>
                    <a:pt x="126" y="1339"/>
                  </a:lnTo>
                  <a:lnTo>
                    <a:pt x="503" y="42"/>
                  </a:lnTo>
                  <a:lnTo>
                    <a:pt x="377"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21"/>
            <p:cNvSpPr/>
            <p:nvPr/>
          </p:nvSpPr>
          <p:spPr>
            <a:xfrm>
              <a:off x="4681213" y="2879013"/>
              <a:ext cx="7875" cy="17300"/>
            </a:xfrm>
            <a:custGeom>
              <a:avLst/>
              <a:gdLst/>
              <a:ahLst/>
              <a:cxnLst/>
              <a:rect l="l" t="t" r="r" b="b"/>
              <a:pathLst>
                <a:path w="315" h="692" extrusionOk="0">
                  <a:moveTo>
                    <a:pt x="189" y="1"/>
                  </a:moveTo>
                  <a:lnTo>
                    <a:pt x="0" y="649"/>
                  </a:lnTo>
                  <a:lnTo>
                    <a:pt x="126" y="691"/>
                  </a:lnTo>
                  <a:lnTo>
                    <a:pt x="314"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21"/>
            <p:cNvSpPr/>
            <p:nvPr/>
          </p:nvSpPr>
          <p:spPr>
            <a:xfrm>
              <a:off x="4692188" y="2882163"/>
              <a:ext cx="8400" cy="17275"/>
            </a:xfrm>
            <a:custGeom>
              <a:avLst/>
              <a:gdLst/>
              <a:ahLst/>
              <a:cxnLst/>
              <a:rect l="l" t="t" r="r" b="b"/>
              <a:pathLst>
                <a:path w="336" h="691" extrusionOk="0">
                  <a:moveTo>
                    <a:pt x="189" y="0"/>
                  </a:moveTo>
                  <a:lnTo>
                    <a:pt x="1" y="649"/>
                  </a:lnTo>
                  <a:lnTo>
                    <a:pt x="147" y="691"/>
                  </a:lnTo>
                  <a:lnTo>
                    <a:pt x="335"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21"/>
            <p:cNvSpPr/>
            <p:nvPr/>
          </p:nvSpPr>
          <p:spPr>
            <a:xfrm>
              <a:off x="4703188" y="2885288"/>
              <a:ext cx="8375" cy="17300"/>
            </a:xfrm>
            <a:custGeom>
              <a:avLst/>
              <a:gdLst/>
              <a:ahLst/>
              <a:cxnLst/>
              <a:rect l="l" t="t" r="r" b="b"/>
              <a:pathLst>
                <a:path w="335" h="692" extrusionOk="0">
                  <a:moveTo>
                    <a:pt x="188" y="1"/>
                  </a:moveTo>
                  <a:lnTo>
                    <a:pt x="0" y="649"/>
                  </a:lnTo>
                  <a:lnTo>
                    <a:pt x="147" y="691"/>
                  </a:lnTo>
                  <a:lnTo>
                    <a:pt x="335" y="43"/>
                  </a:lnTo>
                  <a:lnTo>
                    <a:pt x="18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21"/>
            <p:cNvSpPr/>
            <p:nvPr/>
          </p:nvSpPr>
          <p:spPr>
            <a:xfrm>
              <a:off x="4729863" y="290256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21"/>
            <p:cNvSpPr/>
            <p:nvPr/>
          </p:nvSpPr>
          <p:spPr>
            <a:xfrm>
              <a:off x="4720963" y="2891563"/>
              <a:ext cx="12575" cy="33500"/>
            </a:xfrm>
            <a:custGeom>
              <a:avLst/>
              <a:gdLst/>
              <a:ahLst/>
              <a:cxnLst/>
              <a:rect l="l" t="t" r="r" b="b"/>
              <a:pathLst>
                <a:path w="503" h="1340" extrusionOk="0">
                  <a:moveTo>
                    <a:pt x="377" y="1"/>
                  </a:moveTo>
                  <a:lnTo>
                    <a:pt x="1" y="1298"/>
                  </a:lnTo>
                  <a:lnTo>
                    <a:pt x="126" y="1340"/>
                  </a:lnTo>
                  <a:lnTo>
                    <a:pt x="503" y="43"/>
                  </a:lnTo>
                  <a:lnTo>
                    <a:pt x="377"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21"/>
            <p:cNvSpPr/>
            <p:nvPr/>
          </p:nvSpPr>
          <p:spPr>
            <a:xfrm>
              <a:off x="4736663" y="289471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21"/>
            <p:cNvSpPr/>
            <p:nvPr/>
          </p:nvSpPr>
          <p:spPr>
            <a:xfrm>
              <a:off x="4747638" y="2897838"/>
              <a:ext cx="7875" cy="17300"/>
            </a:xfrm>
            <a:custGeom>
              <a:avLst/>
              <a:gdLst/>
              <a:ahLst/>
              <a:cxnLst/>
              <a:rect l="l" t="t" r="r" b="b"/>
              <a:pathLst>
                <a:path w="315" h="692" extrusionOk="0">
                  <a:moveTo>
                    <a:pt x="189" y="1"/>
                  </a:moveTo>
                  <a:lnTo>
                    <a:pt x="1" y="650"/>
                  </a:lnTo>
                  <a:lnTo>
                    <a:pt x="126" y="691"/>
                  </a:lnTo>
                  <a:lnTo>
                    <a:pt x="314"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21"/>
            <p:cNvSpPr/>
            <p:nvPr/>
          </p:nvSpPr>
          <p:spPr>
            <a:xfrm>
              <a:off x="4758638" y="2900988"/>
              <a:ext cx="8375" cy="17275"/>
            </a:xfrm>
            <a:custGeom>
              <a:avLst/>
              <a:gdLst/>
              <a:ahLst/>
              <a:cxnLst/>
              <a:rect l="l" t="t" r="r" b="b"/>
              <a:pathLst>
                <a:path w="335" h="691" extrusionOk="0">
                  <a:moveTo>
                    <a:pt x="188" y="1"/>
                  </a:moveTo>
                  <a:lnTo>
                    <a:pt x="0" y="649"/>
                  </a:lnTo>
                  <a:lnTo>
                    <a:pt x="146" y="691"/>
                  </a:lnTo>
                  <a:lnTo>
                    <a:pt x="335" y="42"/>
                  </a:lnTo>
                  <a:lnTo>
                    <a:pt x="18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21"/>
            <p:cNvSpPr/>
            <p:nvPr/>
          </p:nvSpPr>
          <p:spPr>
            <a:xfrm>
              <a:off x="4769613" y="2904138"/>
              <a:ext cx="7875" cy="17275"/>
            </a:xfrm>
            <a:custGeom>
              <a:avLst/>
              <a:gdLst/>
              <a:ahLst/>
              <a:cxnLst/>
              <a:rect l="l" t="t" r="r" b="b"/>
              <a:pathLst>
                <a:path w="315" h="691" extrusionOk="0">
                  <a:moveTo>
                    <a:pt x="189" y="0"/>
                  </a:moveTo>
                  <a:lnTo>
                    <a:pt x="0" y="649"/>
                  </a:lnTo>
                  <a:lnTo>
                    <a:pt x="147"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21"/>
            <p:cNvSpPr/>
            <p:nvPr/>
          </p:nvSpPr>
          <p:spPr>
            <a:xfrm>
              <a:off x="4776413" y="2907788"/>
              <a:ext cx="12575" cy="32975"/>
            </a:xfrm>
            <a:custGeom>
              <a:avLst/>
              <a:gdLst/>
              <a:ahLst/>
              <a:cxnLst/>
              <a:rect l="l" t="t" r="r" b="b"/>
              <a:pathLst>
                <a:path w="503" h="1319" extrusionOk="0">
                  <a:moveTo>
                    <a:pt x="377" y="1"/>
                  </a:moveTo>
                  <a:lnTo>
                    <a:pt x="0" y="1298"/>
                  </a:lnTo>
                  <a:lnTo>
                    <a:pt x="126" y="1319"/>
                  </a:lnTo>
                  <a:lnTo>
                    <a:pt x="503" y="21"/>
                  </a:lnTo>
                  <a:lnTo>
                    <a:pt x="377"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21"/>
            <p:cNvSpPr/>
            <p:nvPr/>
          </p:nvSpPr>
          <p:spPr>
            <a:xfrm>
              <a:off x="4791588" y="2910413"/>
              <a:ext cx="8375" cy="17275"/>
            </a:xfrm>
            <a:custGeom>
              <a:avLst/>
              <a:gdLst/>
              <a:ahLst/>
              <a:cxnLst/>
              <a:rect l="l" t="t" r="r" b="b"/>
              <a:pathLst>
                <a:path w="335" h="691" extrusionOk="0">
                  <a:moveTo>
                    <a:pt x="189" y="0"/>
                  </a:moveTo>
                  <a:lnTo>
                    <a:pt x="0" y="649"/>
                  </a:lnTo>
                  <a:lnTo>
                    <a:pt x="147" y="691"/>
                  </a:lnTo>
                  <a:lnTo>
                    <a:pt x="335"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21"/>
            <p:cNvSpPr/>
            <p:nvPr/>
          </p:nvSpPr>
          <p:spPr>
            <a:xfrm>
              <a:off x="4803088" y="2913538"/>
              <a:ext cx="7875" cy="17300"/>
            </a:xfrm>
            <a:custGeom>
              <a:avLst/>
              <a:gdLst/>
              <a:ahLst/>
              <a:cxnLst/>
              <a:rect l="l" t="t" r="r" b="b"/>
              <a:pathLst>
                <a:path w="315" h="692" extrusionOk="0">
                  <a:moveTo>
                    <a:pt x="168" y="1"/>
                  </a:moveTo>
                  <a:lnTo>
                    <a:pt x="1" y="649"/>
                  </a:lnTo>
                  <a:lnTo>
                    <a:pt x="126" y="691"/>
                  </a:lnTo>
                  <a:lnTo>
                    <a:pt x="314" y="43"/>
                  </a:lnTo>
                  <a:lnTo>
                    <a:pt x="16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21"/>
            <p:cNvSpPr/>
            <p:nvPr/>
          </p:nvSpPr>
          <p:spPr>
            <a:xfrm>
              <a:off x="4814063" y="2917213"/>
              <a:ext cx="7875" cy="17275"/>
            </a:xfrm>
            <a:custGeom>
              <a:avLst/>
              <a:gdLst/>
              <a:ahLst/>
              <a:cxnLst/>
              <a:rect l="l" t="t" r="r" b="b"/>
              <a:pathLst>
                <a:path w="315" h="691" extrusionOk="0">
                  <a:moveTo>
                    <a:pt x="189" y="0"/>
                  </a:moveTo>
                  <a:lnTo>
                    <a:pt x="1" y="649"/>
                  </a:lnTo>
                  <a:lnTo>
                    <a:pt x="126" y="691"/>
                  </a:lnTo>
                  <a:lnTo>
                    <a:pt x="315" y="21"/>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21"/>
            <p:cNvSpPr/>
            <p:nvPr/>
          </p:nvSpPr>
          <p:spPr>
            <a:xfrm>
              <a:off x="4825063" y="2919813"/>
              <a:ext cx="7875" cy="17300"/>
            </a:xfrm>
            <a:custGeom>
              <a:avLst/>
              <a:gdLst/>
              <a:ahLst/>
              <a:cxnLst/>
              <a:rect l="l" t="t" r="r" b="b"/>
              <a:pathLst>
                <a:path w="315" h="692" extrusionOk="0">
                  <a:moveTo>
                    <a:pt x="189" y="1"/>
                  </a:moveTo>
                  <a:lnTo>
                    <a:pt x="0" y="649"/>
                  </a:lnTo>
                  <a:lnTo>
                    <a:pt x="126" y="691"/>
                  </a:lnTo>
                  <a:lnTo>
                    <a:pt x="314"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21"/>
            <p:cNvSpPr/>
            <p:nvPr/>
          </p:nvSpPr>
          <p:spPr>
            <a:xfrm>
              <a:off x="4831863" y="2923488"/>
              <a:ext cx="12575" cy="33500"/>
            </a:xfrm>
            <a:custGeom>
              <a:avLst/>
              <a:gdLst/>
              <a:ahLst/>
              <a:cxnLst/>
              <a:rect l="l" t="t" r="r" b="b"/>
              <a:pathLst>
                <a:path w="503" h="1340" extrusionOk="0">
                  <a:moveTo>
                    <a:pt x="356" y="0"/>
                  </a:moveTo>
                  <a:lnTo>
                    <a:pt x="0" y="1297"/>
                  </a:lnTo>
                  <a:lnTo>
                    <a:pt x="126" y="1339"/>
                  </a:lnTo>
                  <a:lnTo>
                    <a:pt x="502" y="42"/>
                  </a:lnTo>
                  <a:lnTo>
                    <a:pt x="356"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21"/>
            <p:cNvSpPr/>
            <p:nvPr/>
          </p:nvSpPr>
          <p:spPr>
            <a:xfrm>
              <a:off x="4847038" y="2926613"/>
              <a:ext cx="8375" cy="17300"/>
            </a:xfrm>
            <a:custGeom>
              <a:avLst/>
              <a:gdLst/>
              <a:ahLst/>
              <a:cxnLst/>
              <a:rect l="l" t="t" r="r" b="b"/>
              <a:pathLst>
                <a:path w="335" h="692" extrusionOk="0">
                  <a:moveTo>
                    <a:pt x="188" y="1"/>
                  </a:moveTo>
                  <a:lnTo>
                    <a:pt x="0" y="649"/>
                  </a:lnTo>
                  <a:lnTo>
                    <a:pt x="147" y="691"/>
                  </a:lnTo>
                  <a:lnTo>
                    <a:pt x="335" y="43"/>
                  </a:lnTo>
                  <a:lnTo>
                    <a:pt x="18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21"/>
            <p:cNvSpPr/>
            <p:nvPr/>
          </p:nvSpPr>
          <p:spPr>
            <a:xfrm>
              <a:off x="4858538" y="292976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4365;p21"/>
            <p:cNvSpPr/>
            <p:nvPr/>
          </p:nvSpPr>
          <p:spPr>
            <a:xfrm>
              <a:off x="4844938" y="2928713"/>
              <a:ext cx="7875" cy="17275"/>
            </a:xfrm>
            <a:custGeom>
              <a:avLst/>
              <a:gdLst/>
              <a:ahLst/>
              <a:cxnLst/>
              <a:rect l="l" t="t" r="r" b="b"/>
              <a:pathLst>
                <a:path w="315" h="691" extrusionOk="0">
                  <a:moveTo>
                    <a:pt x="189" y="0"/>
                  </a:moveTo>
                  <a:lnTo>
                    <a:pt x="0" y="649"/>
                  </a:lnTo>
                  <a:lnTo>
                    <a:pt x="147"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21"/>
            <p:cNvSpPr/>
            <p:nvPr/>
          </p:nvSpPr>
          <p:spPr>
            <a:xfrm>
              <a:off x="4880513" y="2936038"/>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21"/>
            <p:cNvSpPr/>
            <p:nvPr/>
          </p:nvSpPr>
          <p:spPr>
            <a:xfrm>
              <a:off x="4886788" y="2939163"/>
              <a:ext cx="12575" cy="33525"/>
            </a:xfrm>
            <a:custGeom>
              <a:avLst/>
              <a:gdLst/>
              <a:ahLst/>
              <a:cxnLst/>
              <a:rect l="l" t="t" r="r" b="b"/>
              <a:pathLst>
                <a:path w="503" h="1341" extrusionOk="0">
                  <a:moveTo>
                    <a:pt x="377" y="1"/>
                  </a:moveTo>
                  <a:lnTo>
                    <a:pt x="0" y="1298"/>
                  </a:lnTo>
                  <a:lnTo>
                    <a:pt x="126" y="1340"/>
                  </a:lnTo>
                  <a:lnTo>
                    <a:pt x="502" y="43"/>
                  </a:lnTo>
                  <a:lnTo>
                    <a:pt x="377"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21"/>
            <p:cNvSpPr/>
            <p:nvPr/>
          </p:nvSpPr>
          <p:spPr>
            <a:xfrm>
              <a:off x="4902488" y="2942838"/>
              <a:ext cx="8375" cy="16750"/>
            </a:xfrm>
            <a:custGeom>
              <a:avLst/>
              <a:gdLst/>
              <a:ahLst/>
              <a:cxnLst/>
              <a:rect l="l" t="t" r="r" b="b"/>
              <a:pathLst>
                <a:path w="335" h="670" extrusionOk="0">
                  <a:moveTo>
                    <a:pt x="188" y="0"/>
                  </a:moveTo>
                  <a:lnTo>
                    <a:pt x="0" y="649"/>
                  </a:lnTo>
                  <a:lnTo>
                    <a:pt x="146" y="670"/>
                  </a:lnTo>
                  <a:lnTo>
                    <a:pt x="335" y="21"/>
                  </a:lnTo>
                  <a:lnTo>
                    <a:pt x="188"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21"/>
            <p:cNvSpPr/>
            <p:nvPr/>
          </p:nvSpPr>
          <p:spPr>
            <a:xfrm>
              <a:off x="4929688" y="2960088"/>
              <a:ext cx="8375" cy="17300"/>
            </a:xfrm>
            <a:custGeom>
              <a:avLst/>
              <a:gdLst/>
              <a:ahLst/>
              <a:cxnLst/>
              <a:rect l="l" t="t" r="r" b="b"/>
              <a:pathLst>
                <a:path w="335" h="692" extrusionOk="0">
                  <a:moveTo>
                    <a:pt x="188" y="1"/>
                  </a:moveTo>
                  <a:lnTo>
                    <a:pt x="0" y="650"/>
                  </a:lnTo>
                  <a:lnTo>
                    <a:pt x="146" y="691"/>
                  </a:lnTo>
                  <a:lnTo>
                    <a:pt x="335" y="43"/>
                  </a:lnTo>
                  <a:lnTo>
                    <a:pt x="18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21"/>
            <p:cNvSpPr/>
            <p:nvPr/>
          </p:nvSpPr>
          <p:spPr>
            <a:xfrm>
              <a:off x="4924963" y="2949113"/>
              <a:ext cx="7875" cy="17275"/>
            </a:xfrm>
            <a:custGeom>
              <a:avLst/>
              <a:gdLst/>
              <a:ahLst/>
              <a:cxnLst/>
              <a:rect l="l" t="t" r="r" b="b"/>
              <a:pathLst>
                <a:path w="315" h="691" extrusionOk="0">
                  <a:moveTo>
                    <a:pt x="189" y="0"/>
                  </a:moveTo>
                  <a:lnTo>
                    <a:pt x="1" y="649"/>
                  </a:lnTo>
                  <a:lnTo>
                    <a:pt x="126" y="691"/>
                  </a:lnTo>
                  <a:lnTo>
                    <a:pt x="315" y="21"/>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21"/>
            <p:cNvSpPr/>
            <p:nvPr/>
          </p:nvSpPr>
          <p:spPr>
            <a:xfrm>
              <a:off x="4935963" y="2952263"/>
              <a:ext cx="7850" cy="16750"/>
            </a:xfrm>
            <a:custGeom>
              <a:avLst/>
              <a:gdLst/>
              <a:ahLst/>
              <a:cxnLst/>
              <a:rect l="l" t="t" r="r" b="b"/>
              <a:pathLst>
                <a:path w="314" h="670" extrusionOk="0">
                  <a:moveTo>
                    <a:pt x="188" y="0"/>
                  </a:moveTo>
                  <a:lnTo>
                    <a:pt x="0" y="649"/>
                  </a:lnTo>
                  <a:lnTo>
                    <a:pt x="126" y="670"/>
                  </a:lnTo>
                  <a:lnTo>
                    <a:pt x="314" y="21"/>
                  </a:lnTo>
                  <a:lnTo>
                    <a:pt x="188"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21"/>
            <p:cNvSpPr/>
            <p:nvPr/>
          </p:nvSpPr>
          <p:spPr>
            <a:xfrm>
              <a:off x="4942763" y="2955388"/>
              <a:ext cx="12575" cy="33500"/>
            </a:xfrm>
            <a:custGeom>
              <a:avLst/>
              <a:gdLst/>
              <a:ahLst/>
              <a:cxnLst/>
              <a:rect l="l" t="t" r="r" b="b"/>
              <a:pathLst>
                <a:path w="503" h="1340" extrusionOk="0">
                  <a:moveTo>
                    <a:pt x="356" y="1"/>
                  </a:moveTo>
                  <a:lnTo>
                    <a:pt x="0" y="1298"/>
                  </a:lnTo>
                  <a:lnTo>
                    <a:pt x="126" y="1340"/>
                  </a:lnTo>
                  <a:lnTo>
                    <a:pt x="502" y="42"/>
                  </a:lnTo>
                  <a:lnTo>
                    <a:pt x="356"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21"/>
            <p:cNvSpPr/>
            <p:nvPr/>
          </p:nvSpPr>
          <p:spPr>
            <a:xfrm>
              <a:off x="4957913" y="2958538"/>
              <a:ext cx="8400" cy="17275"/>
            </a:xfrm>
            <a:custGeom>
              <a:avLst/>
              <a:gdLst/>
              <a:ahLst/>
              <a:cxnLst/>
              <a:rect l="l" t="t" r="r" b="b"/>
              <a:pathLst>
                <a:path w="336" h="691" extrusionOk="0">
                  <a:moveTo>
                    <a:pt x="189" y="0"/>
                  </a:moveTo>
                  <a:lnTo>
                    <a:pt x="1" y="649"/>
                  </a:lnTo>
                  <a:lnTo>
                    <a:pt x="147" y="691"/>
                  </a:lnTo>
                  <a:lnTo>
                    <a:pt x="336"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21"/>
            <p:cNvSpPr/>
            <p:nvPr/>
          </p:nvSpPr>
          <p:spPr>
            <a:xfrm>
              <a:off x="4968913" y="2961138"/>
              <a:ext cx="7875" cy="17300"/>
            </a:xfrm>
            <a:custGeom>
              <a:avLst/>
              <a:gdLst/>
              <a:ahLst/>
              <a:cxnLst/>
              <a:rect l="l" t="t" r="r" b="b"/>
              <a:pathLst>
                <a:path w="315" h="692" extrusionOk="0">
                  <a:moveTo>
                    <a:pt x="189" y="1"/>
                  </a:moveTo>
                  <a:lnTo>
                    <a:pt x="0" y="649"/>
                  </a:lnTo>
                  <a:lnTo>
                    <a:pt x="126" y="691"/>
                  </a:lnTo>
                  <a:lnTo>
                    <a:pt x="314"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21"/>
            <p:cNvSpPr/>
            <p:nvPr/>
          </p:nvSpPr>
          <p:spPr>
            <a:xfrm>
              <a:off x="4980413" y="2964813"/>
              <a:ext cx="7875" cy="17275"/>
            </a:xfrm>
            <a:custGeom>
              <a:avLst/>
              <a:gdLst/>
              <a:ahLst/>
              <a:cxnLst/>
              <a:rect l="l" t="t" r="r" b="b"/>
              <a:pathLst>
                <a:path w="315" h="691" extrusionOk="0">
                  <a:moveTo>
                    <a:pt x="189" y="0"/>
                  </a:moveTo>
                  <a:lnTo>
                    <a:pt x="1" y="649"/>
                  </a:lnTo>
                  <a:lnTo>
                    <a:pt x="126"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21"/>
            <p:cNvSpPr/>
            <p:nvPr/>
          </p:nvSpPr>
          <p:spPr>
            <a:xfrm>
              <a:off x="4991413" y="2967938"/>
              <a:ext cx="7850" cy="17300"/>
            </a:xfrm>
            <a:custGeom>
              <a:avLst/>
              <a:gdLst/>
              <a:ahLst/>
              <a:cxnLst/>
              <a:rect l="l" t="t" r="r" b="b"/>
              <a:pathLst>
                <a:path w="314" h="692" extrusionOk="0">
                  <a:moveTo>
                    <a:pt x="188" y="1"/>
                  </a:moveTo>
                  <a:lnTo>
                    <a:pt x="0" y="649"/>
                  </a:lnTo>
                  <a:lnTo>
                    <a:pt x="126" y="691"/>
                  </a:lnTo>
                  <a:lnTo>
                    <a:pt x="314" y="43"/>
                  </a:lnTo>
                  <a:lnTo>
                    <a:pt x="18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21"/>
            <p:cNvSpPr/>
            <p:nvPr/>
          </p:nvSpPr>
          <p:spPr>
            <a:xfrm>
              <a:off x="4997688" y="2971088"/>
              <a:ext cx="12575" cy="33500"/>
            </a:xfrm>
            <a:custGeom>
              <a:avLst/>
              <a:gdLst/>
              <a:ahLst/>
              <a:cxnLst/>
              <a:rect l="l" t="t" r="r" b="b"/>
              <a:pathLst>
                <a:path w="503" h="1340" extrusionOk="0">
                  <a:moveTo>
                    <a:pt x="377" y="0"/>
                  </a:moveTo>
                  <a:lnTo>
                    <a:pt x="0" y="1298"/>
                  </a:lnTo>
                  <a:lnTo>
                    <a:pt x="147" y="1339"/>
                  </a:lnTo>
                  <a:lnTo>
                    <a:pt x="502" y="42"/>
                  </a:lnTo>
                  <a:lnTo>
                    <a:pt x="377"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21"/>
            <p:cNvSpPr/>
            <p:nvPr/>
          </p:nvSpPr>
          <p:spPr>
            <a:xfrm>
              <a:off x="5013363" y="2974213"/>
              <a:ext cx="7875" cy="17300"/>
            </a:xfrm>
            <a:custGeom>
              <a:avLst/>
              <a:gdLst/>
              <a:ahLst/>
              <a:cxnLst/>
              <a:rect l="l" t="t" r="r" b="b"/>
              <a:pathLst>
                <a:path w="315" h="692" extrusionOk="0">
                  <a:moveTo>
                    <a:pt x="189" y="1"/>
                  </a:moveTo>
                  <a:lnTo>
                    <a:pt x="1" y="649"/>
                  </a:lnTo>
                  <a:lnTo>
                    <a:pt x="126" y="691"/>
                  </a:lnTo>
                  <a:lnTo>
                    <a:pt x="315"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21"/>
            <p:cNvSpPr/>
            <p:nvPr/>
          </p:nvSpPr>
          <p:spPr>
            <a:xfrm>
              <a:off x="5024363" y="297736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21"/>
            <p:cNvSpPr/>
            <p:nvPr/>
          </p:nvSpPr>
          <p:spPr>
            <a:xfrm>
              <a:off x="5035863" y="2981013"/>
              <a:ext cx="7875" cy="17300"/>
            </a:xfrm>
            <a:custGeom>
              <a:avLst/>
              <a:gdLst/>
              <a:ahLst/>
              <a:cxnLst/>
              <a:rect l="l" t="t" r="r" b="b"/>
              <a:pathLst>
                <a:path w="315" h="692" extrusionOk="0">
                  <a:moveTo>
                    <a:pt x="189" y="1"/>
                  </a:moveTo>
                  <a:lnTo>
                    <a:pt x="1" y="649"/>
                  </a:lnTo>
                  <a:lnTo>
                    <a:pt x="126" y="691"/>
                  </a:lnTo>
                  <a:lnTo>
                    <a:pt x="314"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21"/>
            <p:cNvSpPr/>
            <p:nvPr/>
          </p:nvSpPr>
          <p:spPr>
            <a:xfrm>
              <a:off x="5046838" y="2983638"/>
              <a:ext cx="7875" cy="17275"/>
            </a:xfrm>
            <a:custGeom>
              <a:avLst/>
              <a:gdLst/>
              <a:ahLst/>
              <a:cxnLst/>
              <a:rect l="l" t="t" r="r" b="b"/>
              <a:pathLst>
                <a:path w="315" h="691" extrusionOk="0">
                  <a:moveTo>
                    <a:pt x="189" y="0"/>
                  </a:moveTo>
                  <a:lnTo>
                    <a:pt x="1" y="649"/>
                  </a:lnTo>
                  <a:lnTo>
                    <a:pt x="126" y="691"/>
                  </a:lnTo>
                  <a:lnTo>
                    <a:pt x="315"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21"/>
            <p:cNvSpPr/>
            <p:nvPr/>
          </p:nvSpPr>
          <p:spPr>
            <a:xfrm>
              <a:off x="5052613" y="2986763"/>
              <a:ext cx="13100" cy="33525"/>
            </a:xfrm>
            <a:custGeom>
              <a:avLst/>
              <a:gdLst/>
              <a:ahLst/>
              <a:cxnLst/>
              <a:rect l="l" t="t" r="r" b="b"/>
              <a:pathLst>
                <a:path w="524" h="1341" extrusionOk="0">
                  <a:moveTo>
                    <a:pt x="377" y="1"/>
                  </a:moveTo>
                  <a:lnTo>
                    <a:pt x="0" y="1298"/>
                  </a:lnTo>
                  <a:lnTo>
                    <a:pt x="147" y="1340"/>
                  </a:lnTo>
                  <a:lnTo>
                    <a:pt x="523" y="43"/>
                  </a:lnTo>
                  <a:lnTo>
                    <a:pt x="377"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21"/>
            <p:cNvSpPr/>
            <p:nvPr/>
          </p:nvSpPr>
          <p:spPr>
            <a:xfrm>
              <a:off x="5068813" y="2990438"/>
              <a:ext cx="8400" cy="17275"/>
            </a:xfrm>
            <a:custGeom>
              <a:avLst/>
              <a:gdLst/>
              <a:ahLst/>
              <a:cxnLst/>
              <a:rect l="l" t="t" r="r" b="b"/>
              <a:pathLst>
                <a:path w="336" h="691" extrusionOk="0">
                  <a:moveTo>
                    <a:pt x="189" y="0"/>
                  </a:moveTo>
                  <a:lnTo>
                    <a:pt x="1" y="649"/>
                  </a:lnTo>
                  <a:lnTo>
                    <a:pt x="147" y="691"/>
                  </a:lnTo>
                  <a:lnTo>
                    <a:pt x="335"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21"/>
            <p:cNvSpPr/>
            <p:nvPr/>
          </p:nvSpPr>
          <p:spPr>
            <a:xfrm>
              <a:off x="5079813" y="2993563"/>
              <a:ext cx="7850" cy="16775"/>
            </a:xfrm>
            <a:custGeom>
              <a:avLst/>
              <a:gdLst/>
              <a:ahLst/>
              <a:cxnLst/>
              <a:rect l="l" t="t" r="r" b="b"/>
              <a:pathLst>
                <a:path w="314" h="671" extrusionOk="0">
                  <a:moveTo>
                    <a:pt x="188" y="1"/>
                  </a:moveTo>
                  <a:lnTo>
                    <a:pt x="0" y="650"/>
                  </a:lnTo>
                  <a:lnTo>
                    <a:pt x="126" y="671"/>
                  </a:lnTo>
                  <a:lnTo>
                    <a:pt x="314" y="22"/>
                  </a:lnTo>
                  <a:lnTo>
                    <a:pt x="18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21"/>
            <p:cNvSpPr/>
            <p:nvPr/>
          </p:nvSpPr>
          <p:spPr>
            <a:xfrm>
              <a:off x="5090788" y="2996188"/>
              <a:ext cx="7875" cy="17300"/>
            </a:xfrm>
            <a:custGeom>
              <a:avLst/>
              <a:gdLst/>
              <a:ahLst/>
              <a:cxnLst/>
              <a:rect l="l" t="t" r="r" b="b"/>
              <a:pathLst>
                <a:path w="315" h="692" extrusionOk="0">
                  <a:moveTo>
                    <a:pt x="189" y="1"/>
                  </a:moveTo>
                  <a:lnTo>
                    <a:pt x="1" y="649"/>
                  </a:lnTo>
                  <a:lnTo>
                    <a:pt x="126" y="691"/>
                  </a:lnTo>
                  <a:lnTo>
                    <a:pt x="314" y="42"/>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21"/>
            <p:cNvSpPr/>
            <p:nvPr/>
          </p:nvSpPr>
          <p:spPr>
            <a:xfrm>
              <a:off x="5102288" y="2999863"/>
              <a:ext cx="7875" cy="17275"/>
            </a:xfrm>
            <a:custGeom>
              <a:avLst/>
              <a:gdLst/>
              <a:ahLst/>
              <a:cxnLst/>
              <a:rect l="l" t="t" r="r" b="b"/>
              <a:pathLst>
                <a:path w="315" h="691" extrusionOk="0">
                  <a:moveTo>
                    <a:pt x="168" y="0"/>
                  </a:moveTo>
                  <a:lnTo>
                    <a:pt x="1" y="649"/>
                  </a:lnTo>
                  <a:lnTo>
                    <a:pt x="126" y="691"/>
                  </a:lnTo>
                  <a:lnTo>
                    <a:pt x="315" y="42"/>
                  </a:lnTo>
                  <a:lnTo>
                    <a:pt x="168"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21"/>
            <p:cNvSpPr/>
            <p:nvPr/>
          </p:nvSpPr>
          <p:spPr>
            <a:xfrm>
              <a:off x="5108563" y="3002988"/>
              <a:ext cx="12600" cy="32975"/>
            </a:xfrm>
            <a:custGeom>
              <a:avLst/>
              <a:gdLst/>
              <a:ahLst/>
              <a:cxnLst/>
              <a:rect l="l" t="t" r="r" b="b"/>
              <a:pathLst>
                <a:path w="504" h="1319" extrusionOk="0">
                  <a:moveTo>
                    <a:pt x="378" y="1"/>
                  </a:moveTo>
                  <a:lnTo>
                    <a:pt x="1" y="1298"/>
                  </a:lnTo>
                  <a:lnTo>
                    <a:pt x="126" y="1319"/>
                  </a:lnTo>
                  <a:lnTo>
                    <a:pt x="503" y="22"/>
                  </a:lnTo>
                  <a:lnTo>
                    <a:pt x="37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21"/>
            <p:cNvSpPr/>
            <p:nvPr/>
          </p:nvSpPr>
          <p:spPr>
            <a:xfrm>
              <a:off x="5123738" y="3005613"/>
              <a:ext cx="8400" cy="17275"/>
            </a:xfrm>
            <a:custGeom>
              <a:avLst/>
              <a:gdLst/>
              <a:ahLst/>
              <a:cxnLst/>
              <a:rect l="l" t="t" r="r" b="b"/>
              <a:pathLst>
                <a:path w="336" h="691" extrusionOk="0">
                  <a:moveTo>
                    <a:pt x="189" y="0"/>
                  </a:moveTo>
                  <a:lnTo>
                    <a:pt x="1" y="649"/>
                  </a:lnTo>
                  <a:lnTo>
                    <a:pt x="147" y="691"/>
                  </a:lnTo>
                  <a:lnTo>
                    <a:pt x="335"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21"/>
            <p:cNvSpPr/>
            <p:nvPr/>
          </p:nvSpPr>
          <p:spPr>
            <a:xfrm>
              <a:off x="5135263" y="3009263"/>
              <a:ext cx="7850" cy="17300"/>
            </a:xfrm>
            <a:custGeom>
              <a:avLst/>
              <a:gdLst/>
              <a:ahLst/>
              <a:cxnLst/>
              <a:rect l="l" t="t" r="r" b="b"/>
              <a:pathLst>
                <a:path w="314" h="692" extrusionOk="0">
                  <a:moveTo>
                    <a:pt x="188" y="1"/>
                  </a:moveTo>
                  <a:lnTo>
                    <a:pt x="0" y="649"/>
                  </a:lnTo>
                  <a:lnTo>
                    <a:pt x="126" y="691"/>
                  </a:lnTo>
                  <a:lnTo>
                    <a:pt x="314" y="43"/>
                  </a:lnTo>
                  <a:lnTo>
                    <a:pt x="18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21"/>
            <p:cNvSpPr/>
            <p:nvPr/>
          </p:nvSpPr>
          <p:spPr>
            <a:xfrm>
              <a:off x="5146238" y="301241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21"/>
            <p:cNvSpPr/>
            <p:nvPr/>
          </p:nvSpPr>
          <p:spPr>
            <a:xfrm>
              <a:off x="5157213" y="3015538"/>
              <a:ext cx="7875" cy="16775"/>
            </a:xfrm>
            <a:custGeom>
              <a:avLst/>
              <a:gdLst/>
              <a:ahLst/>
              <a:cxnLst/>
              <a:rect l="l" t="t" r="r" b="b"/>
              <a:pathLst>
                <a:path w="315" h="671" extrusionOk="0">
                  <a:moveTo>
                    <a:pt x="189" y="1"/>
                  </a:moveTo>
                  <a:lnTo>
                    <a:pt x="1" y="649"/>
                  </a:lnTo>
                  <a:lnTo>
                    <a:pt x="126" y="670"/>
                  </a:lnTo>
                  <a:lnTo>
                    <a:pt x="315" y="22"/>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21"/>
            <p:cNvSpPr/>
            <p:nvPr/>
          </p:nvSpPr>
          <p:spPr>
            <a:xfrm>
              <a:off x="5164013" y="3018688"/>
              <a:ext cx="12575" cy="33500"/>
            </a:xfrm>
            <a:custGeom>
              <a:avLst/>
              <a:gdLst/>
              <a:ahLst/>
              <a:cxnLst/>
              <a:rect l="l" t="t" r="r" b="b"/>
              <a:pathLst>
                <a:path w="503" h="1340" extrusionOk="0">
                  <a:moveTo>
                    <a:pt x="377" y="0"/>
                  </a:moveTo>
                  <a:lnTo>
                    <a:pt x="1" y="1319"/>
                  </a:lnTo>
                  <a:lnTo>
                    <a:pt x="126" y="1339"/>
                  </a:lnTo>
                  <a:lnTo>
                    <a:pt x="503" y="42"/>
                  </a:lnTo>
                  <a:lnTo>
                    <a:pt x="377"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21"/>
            <p:cNvSpPr/>
            <p:nvPr/>
          </p:nvSpPr>
          <p:spPr>
            <a:xfrm>
              <a:off x="5179188" y="3021813"/>
              <a:ext cx="8400" cy="17300"/>
            </a:xfrm>
            <a:custGeom>
              <a:avLst/>
              <a:gdLst/>
              <a:ahLst/>
              <a:cxnLst/>
              <a:rect l="l" t="t" r="r" b="b"/>
              <a:pathLst>
                <a:path w="336" h="692" extrusionOk="0">
                  <a:moveTo>
                    <a:pt x="189" y="1"/>
                  </a:moveTo>
                  <a:lnTo>
                    <a:pt x="1" y="650"/>
                  </a:lnTo>
                  <a:lnTo>
                    <a:pt x="147" y="691"/>
                  </a:lnTo>
                  <a:lnTo>
                    <a:pt x="335"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21"/>
            <p:cNvSpPr/>
            <p:nvPr/>
          </p:nvSpPr>
          <p:spPr>
            <a:xfrm>
              <a:off x="5190688" y="3024963"/>
              <a:ext cx="7875" cy="17275"/>
            </a:xfrm>
            <a:custGeom>
              <a:avLst/>
              <a:gdLst/>
              <a:ahLst/>
              <a:cxnLst/>
              <a:rect l="l" t="t" r="r" b="b"/>
              <a:pathLst>
                <a:path w="315" h="691" extrusionOk="0">
                  <a:moveTo>
                    <a:pt x="189" y="0"/>
                  </a:moveTo>
                  <a:lnTo>
                    <a:pt x="1" y="649"/>
                  </a:lnTo>
                  <a:lnTo>
                    <a:pt x="126" y="691"/>
                  </a:lnTo>
                  <a:lnTo>
                    <a:pt x="315"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21"/>
            <p:cNvSpPr/>
            <p:nvPr/>
          </p:nvSpPr>
          <p:spPr>
            <a:xfrm>
              <a:off x="4514863" y="2959563"/>
              <a:ext cx="613600" cy="522600"/>
            </a:xfrm>
            <a:custGeom>
              <a:avLst/>
              <a:gdLst/>
              <a:ahLst/>
              <a:cxnLst/>
              <a:rect l="l" t="t" r="r" b="b"/>
              <a:pathLst>
                <a:path w="24544" h="20904" extrusionOk="0">
                  <a:moveTo>
                    <a:pt x="16237" y="4709"/>
                  </a:moveTo>
                  <a:lnTo>
                    <a:pt x="5629" y="15338"/>
                  </a:lnTo>
                  <a:lnTo>
                    <a:pt x="3746" y="7826"/>
                  </a:lnTo>
                  <a:lnTo>
                    <a:pt x="16237" y="4709"/>
                  </a:lnTo>
                  <a:close/>
                  <a:moveTo>
                    <a:pt x="24544" y="1"/>
                  </a:moveTo>
                  <a:lnTo>
                    <a:pt x="1" y="6153"/>
                  </a:lnTo>
                  <a:lnTo>
                    <a:pt x="3683" y="20904"/>
                  </a:lnTo>
                  <a:lnTo>
                    <a:pt x="245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21"/>
            <p:cNvSpPr/>
            <p:nvPr/>
          </p:nvSpPr>
          <p:spPr>
            <a:xfrm>
              <a:off x="4592288" y="2960088"/>
              <a:ext cx="536175" cy="522075"/>
            </a:xfrm>
            <a:custGeom>
              <a:avLst/>
              <a:gdLst/>
              <a:ahLst/>
              <a:cxnLst/>
              <a:rect l="l" t="t" r="r" b="b"/>
              <a:pathLst>
                <a:path w="21447" h="20883" extrusionOk="0">
                  <a:moveTo>
                    <a:pt x="21447" y="1"/>
                  </a:moveTo>
                  <a:lnTo>
                    <a:pt x="17534" y="963"/>
                  </a:lnTo>
                  <a:lnTo>
                    <a:pt x="0" y="18518"/>
                  </a:lnTo>
                  <a:lnTo>
                    <a:pt x="586" y="20883"/>
                  </a:lnTo>
                  <a:lnTo>
                    <a:pt x="214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21"/>
            <p:cNvSpPr/>
            <p:nvPr/>
          </p:nvSpPr>
          <p:spPr>
            <a:xfrm>
              <a:off x="4600138" y="2960088"/>
              <a:ext cx="528325" cy="522075"/>
            </a:xfrm>
            <a:custGeom>
              <a:avLst/>
              <a:gdLst/>
              <a:ahLst/>
              <a:cxnLst/>
              <a:rect l="l" t="t" r="r" b="b"/>
              <a:pathLst>
                <a:path w="21133" h="20883" extrusionOk="0">
                  <a:moveTo>
                    <a:pt x="21133" y="1"/>
                  </a:moveTo>
                  <a:lnTo>
                    <a:pt x="19375" y="440"/>
                  </a:lnTo>
                  <a:lnTo>
                    <a:pt x="0" y="19795"/>
                  </a:lnTo>
                  <a:lnTo>
                    <a:pt x="272" y="20883"/>
                  </a:lnTo>
                  <a:lnTo>
                    <a:pt x="2113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21"/>
            <p:cNvSpPr/>
            <p:nvPr/>
          </p:nvSpPr>
          <p:spPr>
            <a:xfrm>
              <a:off x="4531088" y="3108663"/>
              <a:ext cx="8375" cy="24075"/>
            </a:xfrm>
            <a:custGeom>
              <a:avLst/>
              <a:gdLst/>
              <a:ahLst/>
              <a:cxnLst/>
              <a:rect l="l" t="t" r="r" b="b"/>
              <a:pathLst>
                <a:path w="335" h="963" extrusionOk="0">
                  <a:moveTo>
                    <a:pt x="105" y="0"/>
                  </a:moveTo>
                  <a:lnTo>
                    <a:pt x="0" y="21"/>
                  </a:lnTo>
                  <a:lnTo>
                    <a:pt x="230" y="963"/>
                  </a:lnTo>
                  <a:lnTo>
                    <a:pt x="335" y="942"/>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21"/>
            <p:cNvSpPr/>
            <p:nvPr/>
          </p:nvSpPr>
          <p:spPr>
            <a:xfrm>
              <a:off x="4541538" y="3106038"/>
              <a:ext cx="5775" cy="12050"/>
            </a:xfrm>
            <a:custGeom>
              <a:avLst/>
              <a:gdLst/>
              <a:ahLst/>
              <a:cxnLst/>
              <a:rect l="l" t="t" r="r" b="b"/>
              <a:pathLst>
                <a:path w="231" h="482" extrusionOk="0">
                  <a:moveTo>
                    <a:pt x="126" y="1"/>
                  </a:moveTo>
                  <a:lnTo>
                    <a:pt x="1" y="21"/>
                  </a:lnTo>
                  <a:lnTo>
                    <a:pt x="126" y="482"/>
                  </a:lnTo>
                  <a:lnTo>
                    <a:pt x="231"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21"/>
            <p:cNvSpPr/>
            <p:nvPr/>
          </p:nvSpPr>
          <p:spPr>
            <a:xfrm>
              <a:off x="4551488" y="3103413"/>
              <a:ext cx="5775" cy="12600"/>
            </a:xfrm>
            <a:custGeom>
              <a:avLst/>
              <a:gdLst/>
              <a:ahLst/>
              <a:cxnLst/>
              <a:rect l="l" t="t" r="r" b="b"/>
              <a:pathLst>
                <a:path w="231" h="504" extrusionOk="0">
                  <a:moveTo>
                    <a:pt x="126" y="1"/>
                  </a:moveTo>
                  <a:lnTo>
                    <a:pt x="0" y="22"/>
                  </a:lnTo>
                  <a:lnTo>
                    <a:pt x="126" y="503"/>
                  </a:lnTo>
                  <a:lnTo>
                    <a:pt x="230"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21"/>
            <p:cNvSpPr/>
            <p:nvPr/>
          </p:nvSpPr>
          <p:spPr>
            <a:xfrm>
              <a:off x="4561413" y="3100813"/>
              <a:ext cx="5775" cy="12575"/>
            </a:xfrm>
            <a:custGeom>
              <a:avLst/>
              <a:gdLst/>
              <a:ahLst/>
              <a:cxnLst/>
              <a:rect l="l" t="t" r="r" b="b"/>
              <a:pathLst>
                <a:path w="231" h="503" extrusionOk="0">
                  <a:moveTo>
                    <a:pt x="126" y="0"/>
                  </a:moveTo>
                  <a:lnTo>
                    <a:pt x="1" y="21"/>
                  </a:lnTo>
                  <a:lnTo>
                    <a:pt x="126" y="503"/>
                  </a:lnTo>
                  <a:lnTo>
                    <a:pt x="231" y="46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21"/>
            <p:cNvSpPr/>
            <p:nvPr/>
          </p:nvSpPr>
          <p:spPr>
            <a:xfrm>
              <a:off x="4571363" y="3098188"/>
              <a:ext cx="5775" cy="12575"/>
            </a:xfrm>
            <a:custGeom>
              <a:avLst/>
              <a:gdLst/>
              <a:ahLst/>
              <a:cxnLst/>
              <a:rect l="l" t="t" r="r" b="b"/>
              <a:pathLst>
                <a:path w="231" h="503" extrusionOk="0">
                  <a:moveTo>
                    <a:pt x="126" y="1"/>
                  </a:moveTo>
                  <a:lnTo>
                    <a:pt x="0" y="22"/>
                  </a:lnTo>
                  <a:lnTo>
                    <a:pt x="126" y="503"/>
                  </a:lnTo>
                  <a:lnTo>
                    <a:pt x="231"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21"/>
            <p:cNvSpPr/>
            <p:nvPr/>
          </p:nvSpPr>
          <p:spPr>
            <a:xfrm>
              <a:off x="4581813" y="3095588"/>
              <a:ext cx="8925" cy="24075"/>
            </a:xfrm>
            <a:custGeom>
              <a:avLst/>
              <a:gdLst/>
              <a:ahLst/>
              <a:cxnLst/>
              <a:rect l="l" t="t" r="r" b="b"/>
              <a:pathLst>
                <a:path w="357" h="963" extrusionOk="0">
                  <a:moveTo>
                    <a:pt x="126" y="0"/>
                  </a:moveTo>
                  <a:lnTo>
                    <a:pt x="1" y="21"/>
                  </a:lnTo>
                  <a:lnTo>
                    <a:pt x="252" y="963"/>
                  </a:lnTo>
                  <a:lnTo>
                    <a:pt x="357" y="942"/>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21"/>
            <p:cNvSpPr/>
            <p:nvPr/>
          </p:nvSpPr>
          <p:spPr>
            <a:xfrm>
              <a:off x="4592813" y="3092963"/>
              <a:ext cx="5775" cy="12575"/>
            </a:xfrm>
            <a:custGeom>
              <a:avLst/>
              <a:gdLst/>
              <a:ahLst/>
              <a:cxnLst/>
              <a:rect l="l" t="t" r="r" b="b"/>
              <a:pathLst>
                <a:path w="231" h="503" extrusionOk="0">
                  <a:moveTo>
                    <a:pt x="105" y="0"/>
                  </a:moveTo>
                  <a:lnTo>
                    <a:pt x="0" y="21"/>
                  </a:lnTo>
                  <a:lnTo>
                    <a:pt x="105" y="503"/>
                  </a:lnTo>
                  <a:lnTo>
                    <a:pt x="230" y="461"/>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21"/>
            <p:cNvSpPr/>
            <p:nvPr/>
          </p:nvSpPr>
          <p:spPr>
            <a:xfrm>
              <a:off x="4602738" y="3090863"/>
              <a:ext cx="5775" cy="12075"/>
            </a:xfrm>
            <a:custGeom>
              <a:avLst/>
              <a:gdLst/>
              <a:ahLst/>
              <a:cxnLst/>
              <a:rect l="l" t="t" r="r" b="b"/>
              <a:pathLst>
                <a:path w="231" h="483" extrusionOk="0">
                  <a:moveTo>
                    <a:pt x="105" y="1"/>
                  </a:moveTo>
                  <a:lnTo>
                    <a:pt x="1" y="22"/>
                  </a:lnTo>
                  <a:lnTo>
                    <a:pt x="105" y="482"/>
                  </a:lnTo>
                  <a:lnTo>
                    <a:pt x="231" y="461"/>
                  </a:lnTo>
                  <a:lnTo>
                    <a:pt x="105"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6" name="Google Shape;4406;p21"/>
            <p:cNvSpPr/>
            <p:nvPr/>
          </p:nvSpPr>
          <p:spPr>
            <a:xfrm>
              <a:off x="4612688" y="3087738"/>
              <a:ext cx="5775" cy="12575"/>
            </a:xfrm>
            <a:custGeom>
              <a:avLst/>
              <a:gdLst/>
              <a:ahLst/>
              <a:cxnLst/>
              <a:rect l="l" t="t" r="r" b="b"/>
              <a:pathLst>
                <a:path w="231" h="503" extrusionOk="0">
                  <a:moveTo>
                    <a:pt x="105" y="0"/>
                  </a:moveTo>
                  <a:lnTo>
                    <a:pt x="0" y="42"/>
                  </a:lnTo>
                  <a:lnTo>
                    <a:pt x="105" y="502"/>
                  </a:lnTo>
                  <a:lnTo>
                    <a:pt x="230" y="481"/>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4407;p21"/>
            <p:cNvSpPr/>
            <p:nvPr/>
          </p:nvSpPr>
          <p:spPr>
            <a:xfrm>
              <a:off x="4622088" y="3085638"/>
              <a:ext cx="6325" cy="12575"/>
            </a:xfrm>
            <a:custGeom>
              <a:avLst/>
              <a:gdLst/>
              <a:ahLst/>
              <a:cxnLst/>
              <a:rect l="l" t="t" r="r" b="b"/>
              <a:pathLst>
                <a:path w="253" h="503" extrusionOk="0">
                  <a:moveTo>
                    <a:pt x="126" y="1"/>
                  </a:moveTo>
                  <a:lnTo>
                    <a:pt x="1" y="21"/>
                  </a:lnTo>
                  <a:lnTo>
                    <a:pt x="126" y="503"/>
                  </a:lnTo>
                  <a:lnTo>
                    <a:pt x="252" y="482"/>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21"/>
            <p:cNvSpPr/>
            <p:nvPr/>
          </p:nvSpPr>
          <p:spPr>
            <a:xfrm>
              <a:off x="4633088" y="3083013"/>
              <a:ext cx="8925" cy="24625"/>
            </a:xfrm>
            <a:custGeom>
              <a:avLst/>
              <a:gdLst/>
              <a:ahLst/>
              <a:cxnLst/>
              <a:rect l="l" t="t" r="r" b="b"/>
              <a:pathLst>
                <a:path w="357" h="985" extrusionOk="0">
                  <a:moveTo>
                    <a:pt x="105" y="1"/>
                  </a:moveTo>
                  <a:lnTo>
                    <a:pt x="0" y="43"/>
                  </a:lnTo>
                  <a:lnTo>
                    <a:pt x="231" y="984"/>
                  </a:lnTo>
                  <a:lnTo>
                    <a:pt x="356" y="942"/>
                  </a:lnTo>
                  <a:lnTo>
                    <a:pt x="105"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21"/>
            <p:cNvSpPr/>
            <p:nvPr/>
          </p:nvSpPr>
          <p:spPr>
            <a:xfrm>
              <a:off x="4643538" y="3079888"/>
              <a:ext cx="6300" cy="12575"/>
            </a:xfrm>
            <a:custGeom>
              <a:avLst/>
              <a:gdLst/>
              <a:ahLst/>
              <a:cxnLst/>
              <a:rect l="l" t="t" r="r" b="b"/>
              <a:pathLst>
                <a:path w="252" h="503" extrusionOk="0">
                  <a:moveTo>
                    <a:pt x="126" y="0"/>
                  </a:moveTo>
                  <a:lnTo>
                    <a:pt x="1" y="42"/>
                  </a:lnTo>
                  <a:lnTo>
                    <a:pt x="126" y="503"/>
                  </a:lnTo>
                  <a:lnTo>
                    <a:pt x="252" y="482"/>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21"/>
            <p:cNvSpPr/>
            <p:nvPr/>
          </p:nvSpPr>
          <p:spPr>
            <a:xfrm>
              <a:off x="4653488" y="3078313"/>
              <a:ext cx="5775" cy="12050"/>
            </a:xfrm>
            <a:custGeom>
              <a:avLst/>
              <a:gdLst/>
              <a:ahLst/>
              <a:cxnLst/>
              <a:rect l="l" t="t" r="r" b="b"/>
              <a:pathLst>
                <a:path w="231" h="482" extrusionOk="0">
                  <a:moveTo>
                    <a:pt x="126" y="1"/>
                  </a:moveTo>
                  <a:lnTo>
                    <a:pt x="0" y="22"/>
                  </a:lnTo>
                  <a:lnTo>
                    <a:pt x="126" y="482"/>
                  </a:lnTo>
                  <a:lnTo>
                    <a:pt x="231"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21"/>
            <p:cNvSpPr/>
            <p:nvPr/>
          </p:nvSpPr>
          <p:spPr>
            <a:xfrm>
              <a:off x="4663413" y="3075713"/>
              <a:ext cx="5800" cy="12050"/>
            </a:xfrm>
            <a:custGeom>
              <a:avLst/>
              <a:gdLst/>
              <a:ahLst/>
              <a:cxnLst/>
              <a:rect l="l" t="t" r="r" b="b"/>
              <a:pathLst>
                <a:path w="232" h="482" extrusionOk="0">
                  <a:moveTo>
                    <a:pt x="126" y="0"/>
                  </a:moveTo>
                  <a:lnTo>
                    <a:pt x="1" y="21"/>
                  </a:lnTo>
                  <a:lnTo>
                    <a:pt x="126" y="481"/>
                  </a:lnTo>
                  <a:lnTo>
                    <a:pt x="231" y="460"/>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21"/>
            <p:cNvSpPr/>
            <p:nvPr/>
          </p:nvSpPr>
          <p:spPr>
            <a:xfrm>
              <a:off x="4673363" y="3073088"/>
              <a:ext cx="5775" cy="12050"/>
            </a:xfrm>
            <a:custGeom>
              <a:avLst/>
              <a:gdLst/>
              <a:ahLst/>
              <a:cxnLst/>
              <a:rect l="l" t="t" r="r" b="b"/>
              <a:pathLst>
                <a:path w="231" h="482" extrusionOk="0">
                  <a:moveTo>
                    <a:pt x="126" y="0"/>
                  </a:moveTo>
                  <a:lnTo>
                    <a:pt x="0" y="21"/>
                  </a:lnTo>
                  <a:lnTo>
                    <a:pt x="126" y="482"/>
                  </a:lnTo>
                  <a:lnTo>
                    <a:pt x="231" y="46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21"/>
            <p:cNvSpPr/>
            <p:nvPr/>
          </p:nvSpPr>
          <p:spPr>
            <a:xfrm>
              <a:off x="4684338" y="3069938"/>
              <a:ext cx="8400" cy="24100"/>
            </a:xfrm>
            <a:custGeom>
              <a:avLst/>
              <a:gdLst/>
              <a:ahLst/>
              <a:cxnLst/>
              <a:rect l="l" t="t" r="r" b="b"/>
              <a:pathLst>
                <a:path w="336" h="964" extrusionOk="0">
                  <a:moveTo>
                    <a:pt x="105" y="1"/>
                  </a:moveTo>
                  <a:lnTo>
                    <a:pt x="1" y="22"/>
                  </a:lnTo>
                  <a:lnTo>
                    <a:pt x="231" y="963"/>
                  </a:lnTo>
                  <a:lnTo>
                    <a:pt x="336" y="942"/>
                  </a:lnTo>
                  <a:lnTo>
                    <a:pt x="105"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21"/>
            <p:cNvSpPr/>
            <p:nvPr/>
          </p:nvSpPr>
          <p:spPr>
            <a:xfrm>
              <a:off x="4694813" y="3067338"/>
              <a:ext cx="5775" cy="12575"/>
            </a:xfrm>
            <a:custGeom>
              <a:avLst/>
              <a:gdLst/>
              <a:ahLst/>
              <a:cxnLst/>
              <a:rect l="l" t="t" r="r" b="b"/>
              <a:pathLst>
                <a:path w="231" h="503" extrusionOk="0">
                  <a:moveTo>
                    <a:pt x="126" y="0"/>
                  </a:moveTo>
                  <a:lnTo>
                    <a:pt x="0" y="21"/>
                  </a:lnTo>
                  <a:lnTo>
                    <a:pt x="126" y="502"/>
                  </a:lnTo>
                  <a:lnTo>
                    <a:pt x="230" y="46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21"/>
            <p:cNvSpPr/>
            <p:nvPr/>
          </p:nvSpPr>
          <p:spPr>
            <a:xfrm>
              <a:off x="4704738" y="3065238"/>
              <a:ext cx="5800" cy="12575"/>
            </a:xfrm>
            <a:custGeom>
              <a:avLst/>
              <a:gdLst/>
              <a:ahLst/>
              <a:cxnLst/>
              <a:rect l="l" t="t" r="r" b="b"/>
              <a:pathLst>
                <a:path w="232" h="503" extrusionOk="0">
                  <a:moveTo>
                    <a:pt x="126" y="1"/>
                  </a:moveTo>
                  <a:lnTo>
                    <a:pt x="1" y="21"/>
                  </a:lnTo>
                  <a:lnTo>
                    <a:pt x="126" y="503"/>
                  </a:lnTo>
                  <a:lnTo>
                    <a:pt x="231"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21"/>
            <p:cNvSpPr/>
            <p:nvPr/>
          </p:nvSpPr>
          <p:spPr>
            <a:xfrm>
              <a:off x="4714688" y="3062613"/>
              <a:ext cx="5775" cy="12600"/>
            </a:xfrm>
            <a:custGeom>
              <a:avLst/>
              <a:gdLst/>
              <a:ahLst/>
              <a:cxnLst/>
              <a:rect l="l" t="t" r="r" b="b"/>
              <a:pathLst>
                <a:path w="231" h="504" extrusionOk="0">
                  <a:moveTo>
                    <a:pt x="105" y="1"/>
                  </a:moveTo>
                  <a:lnTo>
                    <a:pt x="0" y="22"/>
                  </a:lnTo>
                  <a:lnTo>
                    <a:pt x="105" y="503"/>
                  </a:lnTo>
                  <a:lnTo>
                    <a:pt x="231" y="461"/>
                  </a:lnTo>
                  <a:lnTo>
                    <a:pt x="105"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21"/>
            <p:cNvSpPr/>
            <p:nvPr/>
          </p:nvSpPr>
          <p:spPr>
            <a:xfrm>
              <a:off x="4724613" y="3060013"/>
              <a:ext cx="5800" cy="12575"/>
            </a:xfrm>
            <a:custGeom>
              <a:avLst/>
              <a:gdLst/>
              <a:ahLst/>
              <a:cxnLst/>
              <a:rect l="l" t="t" r="r" b="b"/>
              <a:pathLst>
                <a:path w="232" h="503" extrusionOk="0">
                  <a:moveTo>
                    <a:pt x="106" y="0"/>
                  </a:moveTo>
                  <a:lnTo>
                    <a:pt x="1" y="21"/>
                  </a:lnTo>
                  <a:lnTo>
                    <a:pt x="106" y="502"/>
                  </a:lnTo>
                  <a:lnTo>
                    <a:pt x="231" y="461"/>
                  </a:lnTo>
                  <a:lnTo>
                    <a:pt x="10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21"/>
            <p:cNvSpPr/>
            <p:nvPr/>
          </p:nvSpPr>
          <p:spPr>
            <a:xfrm>
              <a:off x="4735088" y="3057388"/>
              <a:ext cx="8925" cy="24100"/>
            </a:xfrm>
            <a:custGeom>
              <a:avLst/>
              <a:gdLst/>
              <a:ahLst/>
              <a:cxnLst/>
              <a:rect l="l" t="t" r="r" b="b"/>
              <a:pathLst>
                <a:path w="357" h="964" extrusionOk="0">
                  <a:moveTo>
                    <a:pt x="126" y="1"/>
                  </a:moveTo>
                  <a:lnTo>
                    <a:pt x="0" y="22"/>
                  </a:lnTo>
                  <a:lnTo>
                    <a:pt x="231" y="963"/>
                  </a:lnTo>
                  <a:lnTo>
                    <a:pt x="356" y="942"/>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21"/>
            <p:cNvSpPr/>
            <p:nvPr/>
          </p:nvSpPr>
          <p:spPr>
            <a:xfrm>
              <a:off x="4746063" y="3054788"/>
              <a:ext cx="5775" cy="12575"/>
            </a:xfrm>
            <a:custGeom>
              <a:avLst/>
              <a:gdLst/>
              <a:ahLst/>
              <a:cxnLst/>
              <a:rect l="l" t="t" r="r" b="b"/>
              <a:pathLst>
                <a:path w="231" h="503" extrusionOk="0">
                  <a:moveTo>
                    <a:pt x="105" y="0"/>
                  </a:moveTo>
                  <a:lnTo>
                    <a:pt x="1" y="21"/>
                  </a:lnTo>
                  <a:lnTo>
                    <a:pt x="105" y="502"/>
                  </a:lnTo>
                  <a:lnTo>
                    <a:pt x="231" y="460"/>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21"/>
            <p:cNvSpPr/>
            <p:nvPr/>
          </p:nvSpPr>
          <p:spPr>
            <a:xfrm>
              <a:off x="4755488" y="3052688"/>
              <a:ext cx="6300" cy="12050"/>
            </a:xfrm>
            <a:custGeom>
              <a:avLst/>
              <a:gdLst/>
              <a:ahLst/>
              <a:cxnLst/>
              <a:rect l="l" t="t" r="r" b="b"/>
              <a:pathLst>
                <a:path w="252" h="482" extrusionOk="0">
                  <a:moveTo>
                    <a:pt x="126" y="0"/>
                  </a:moveTo>
                  <a:lnTo>
                    <a:pt x="0" y="21"/>
                  </a:lnTo>
                  <a:lnTo>
                    <a:pt x="126" y="482"/>
                  </a:lnTo>
                  <a:lnTo>
                    <a:pt x="252" y="46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21"/>
            <p:cNvSpPr/>
            <p:nvPr/>
          </p:nvSpPr>
          <p:spPr>
            <a:xfrm>
              <a:off x="4765438" y="3050063"/>
              <a:ext cx="6300" cy="12575"/>
            </a:xfrm>
            <a:custGeom>
              <a:avLst/>
              <a:gdLst/>
              <a:ahLst/>
              <a:cxnLst/>
              <a:rect l="l" t="t" r="r" b="b"/>
              <a:pathLst>
                <a:path w="252" h="503" extrusionOk="0">
                  <a:moveTo>
                    <a:pt x="126" y="1"/>
                  </a:moveTo>
                  <a:lnTo>
                    <a:pt x="0" y="43"/>
                  </a:lnTo>
                  <a:lnTo>
                    <a:pt x="126" y="503"/>
                  </a:lnTo>
                  <a:lnTo>
                    <a:pt x="251" y="482"/>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21"/>
            <p:cNvSpPr/>
            <p:nvPr/>
          </p:nvSpPr>
          <p:spPr>
            <a:xfrm>
              <a:off x="4775888" y="3046938"/>
              <a:ext cx="5775" cy="12575"/>
            </a:xfrm>
            <a:custGeom>
              <a:avLst/>
              <a:gdLst/>
              <a:ahLst/>
              <a:cxnLst/>
              <a:rect l="l" t="t" r="r" b="b"/>
              <a:pathLst>
                <a:path w="231" h="503" extrusionOk="0">
                  <a:moveTo>
                    <a:pt x="105" y="0"/>
                  </a:moveTo>
                  <a:lnTo>
                    <a:pt x="0" y="42"/>
                  </a:lnTo>
                  <a:lnTo>
                    <a:pt x="105" y="502"/>
                  </a:lnTo>
                  <a:lnTo>
                    <a:pt x="231" y="481"/>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21"/>
            <p:cNvSpPr/>
            <p:nvPr/>
          </p:nvSpPr>
          <p:spPr>
            <a:xfrm>
              <a:off x="4786338" y="3044313"/>
              <a:ext cx="8925" cy="24100"/>
            </a:xfrm>
            <a:custGeom>
              <a:avLst/>
              <a:gdLst/>
              <a:ahLst/>
              <a:cxnLst/>
              <a:rect l="l" t="t" r="r" b="b"/>
              <a:pathLst>
                <a:path w="357" h="964" extrusionOk="0">
                  <a:moveTo>
                    <a:pt x="127" y="1"/>
                  </a:moveTo>
                  <a:lnTo>
                    <a:pt x="1" y="22"/>
                  </a:lnTo>
                  <a:lnTo>
                    <a:pt x="231" y="963"/>
                  </a:lnTo>
                  <a:lnTo>
                    <a:pt x="357" y="942"/>
                  </a:lnTo>
                  <a:lnTo>
                    <a:pt x="127"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21"/>
            <p:cNvSpPr/>
            <p:nvPr/>
          </p:nvSpPr>
          <p:spPr>
            <a:xfrm>
              <a:off x="4796813" y="3041688"/>
              <a:ext cx="6300" cy="12600"/>
            </a:xfrm>
            <a:custGeom>
              <a:avLst/>
              <a:gdLst/>
              <a:ahLst/>
              <a:cxnLst/>
              <a:rect l="l" t="t" r="r" b="b"/>
              <a:pathLst>
                <a:path w="252" h="504" extrusionOk="0">
                  <a:moveTo>
                    <a:pt x="126" y="1"/>
                  </a:moveTo>
                  <a:lnTo>
                    <a:pt x="0" y="22"/>
                  </a:lnTo>
                  <a:lnTo>
                    <a:pt x="126" y="503"/>
                  </a:lnTo>
                  <a:lnTo>
                    <a:pt x="252"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21"/>
            <p:cNvSpPr/>
            <p:nvPr/>
          </p:nvSpPr>
          <p:spPr>
            <a:xfrm>
              <a:off x="4806738" y="3039613"/>
              <a:ext cx="5800" cy="12575"/>
            </a:xfrm>
            <a:custGeom>
              <a:avLst/>
              <a:gdLst/>
              <a:ahLst/>
              <a:cxnLst/>
              <a:rect l="l" t="t" r="r" b="b"/>
              <a:pathLst>
                <a:path w="232" h="503" extrusionOk="0">
                  <a:moveTo>
                    <a:pt x="127" y="0"/>
                  </a:moveTo>
                  <a:lnTo>
                    <a:pt x="1" y="21"/>
                  </a:lnTo>
                  <a:lnTo>
                    <a:pt x="127" y="502"/>
                  </a:lnTo>
                  <a:lnTo>
                    <a:pt x="231" y="461"/>
                  </a:lnTo>
                  <a:lnTo>
                    <a:pt x="127"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21"/>
            <p:cNvSpPr/>
            <p:nvPr/>
          </p:nvSpPr>
          <p:spPr>
            <a:xfrm>
              <a:off x="4816688" y="3036988"/>
              <a:ext cx="5775" cy="12575"/>
            </a:xfrm>
            <a:custGeom>
              <a:avLst/>
              <a:gdLst/>
              <a:ahLst/>
              <a:cxnLst/>
              <a:rect l="l" t="t" r="r" b="b"/>
              <a:pathLst>
                <a:path w="231" h="503" extrusionOk="0">
                  <a:moveTo>
                    <a:pt x="126" y="1"/>
                  </a:moveTo>
                  <a:lnTo>
                    <a:pt x="1" y="43"/>
                  </a:lnTo>
                  <a:lnTo>
                    <a:pt x="126" y="503"/>
                  </a:lnTo>
                  <a:lnTo>
                    <a:pt x="231" y="482"/>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21"/>
            <p:cNvSpPr/>
            <p:nvPr/>
          </p:nvSpPr>
          <p:spPr>
            <a:xfrm>
              <a:off x="4826638" y="3034388"/>
              <a:ext cx="5775" cy="12575"/>
            </a:xfrm>
            <a:custGeom>
              <a:avLst/>
              <a:gdLst/>
              <a:ahLst/>
              <a:cxnLst/>
              <a:rect l="l" t="t" r="r" b="b"/>
              <a:pathLst>
                <a:path w="231" h="503" extrusionOk="0">
                  <a:moveTo>
                    <a:pt x="126" y="0"/>
                  </a:moveTo>
                  <a:lnTo>
                    <a:pt x="0" y="42"/>
                  </a:lnTo>
                  <a:lnTo>
                    <a:pt x="126" y="502"/>
                  </a:lnTo>
                  <a:lnTo>
                    <a:pt x="230" y="48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21"/>
            <p:cNvSpPr/>
            <p:nvPr/>
          </p:nvSpPr>
          <p:spPr>
            <a:xfrm>
              <a:off x="4837613" y="3031763"/>
              <a:ext cx="8400" cy="24075"/>
            </a:xfrm>
            <a:custGeom>
              <a:avLst/>
              <a:gdLst/>
              <a:ahLst/>
              <a:cxnLst/>
              <a:rect l="l" t="t" r="r" b="b"/>
              <a:pathLst>
                <a:path w="336" h="963" extrusionOk="0">
                  <a:moveTo>
                    <a:pt x="105" y="0"/>
                  </a:moveTo>
                  <a:lnTo>
                    <a:pt x="0" y="21"/>
                  </a:lnTo>
                  <a:lnTo>
                    <a:pt x="231" y="963"/>
                  </a:lnTo>
                  <a:lnTo>
                    <a:pt x="335" y="942"/>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21"/>
            <p:cNvSpPr/>
            <p:nvPr/>
          </p:nvSpPr>
          <p:spPr>
            <a:xfrm>
              <a:off x="4848063" y="3029138"/>
              <a:ext cx="5800" cy="12575"/>
            </a:xfrm>
            <a:custGeom>
              <a:avLst/>
              <a:gdLst/>
              <a:ahLst/>
              <a:cxnLst/>
              <a:rect l="l" t="t" r="r" b="b"/>
              <a:pathLst>
                <a:path w="232" h="503" extrusionOk="0">
                  <a:moveTo>
                    <a:pt x="126" y="1"/>
                  </a:moveTo>
                  <a:lnTo>
                    <a:pt x="1" y="43"/>
                  </a:lnTo>
                  <a:lnTo>
                    <a:pt x="126" y="503"/>
                  </a:lnTo>
                  <a:lnTo>
                    <a:pt x="231" y="482"/>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21"/>
            <p:cNvSpPr/>
            <p:nvPr/>
          </p:nvSpPr>
          <p:spPr>
            <a:xfrm>
              <a:off x="4858013" y="3026538"/>
              <a:ext cx="5775" cy="12575"/>
            </a:xfrm>
            <a:custGeom>
              <a:avLst/>
              <a:gdLst/>
              <a:ahLst/>
              <a:cxnLst/>
              <a:rect l="l" t="t" r="r" b="b"/>
              <a:pathLst>
                <a:path w="231" h="503" extrusionOk="0">
                  <a:moveTo>
                    <a:pt x="126" y="0"/>
                  </a:moveTo>
                  <a:lnTo>
                    <a:pt x="0" y="21"/>
                  </a:lnTo>
                  <a:lnTo>
                    <a:pt x="126" y="502"/>
                  </a:lnTo>
                  <a:lnTo>
                    <a:pt x="231" y="46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21"/>
            <p:cNvSpPr/>
            <p:nvPr/>
          </p:nvSpPr>
          <p:spPr>
            <a:xfrm>
              <a:off x="4867963" y="3023913"/>
              <a:ext cx="5775" cy="12575"/>
            </a:xfrm>
            <a:custGeom>
              <a:avLst/>
              <a:gdLst/>
              <a:ahLst/>
              <a:cxnLst/>
              <a:rect l="l" t="t" r="r" b="b"/>
              <a:pathLst>
                <a:path w="231" h="503" extrusionOk="0">
                  <a:moveTo>
                    <a:pt x="126" y="1"/>
                  </a:moveTo>
                  <a:lnTo>
                    <a:pt x="0" y="21"/>
                  </a:lnTo>
                  <a:lnTo>
                    <a:pt x="126" y="503"/>
                  </a:lnTo>
                  <a:lnTo>
                    <a:pt x="230"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21"/>
            <p:cNvSpPr/>
            <p:nvPr/>
          </p:nvSpPr>
          <p:spPr>
            <a:xfrm>
              <a:off x="4877888" y="3021813"/>
              <a:ext cx="5775" cy="12600"/>
            </a:xfrm>
            <a:custGeom>
              <a:avLst/>
              <a:gdLst/>
              <a:ahLst/>
              <a:cxnLst/>
              <a:rect l="l" t="t" r="r" b="b"/>
              <a:pathLst>
                <a:path w="231" h="504" extrusionOk="0">
                  <a:moveTo>
                    <a:pt x="105" y="1"/>
                  </a:moveTo>
                  <a:lnTo>
                    <a:pt x="1" y="43"/>
                  </a:lnTo>
                  <a:lnTo>
                    <a:pt x="105" y="503"/>
                  </a:lnTo>
                  <a:lnTo>
                    <a:pt x="231" y="482"/>
                  </a:lnTo>
                  <a:lnTo>
                    <a:pt x="105"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21"/>
            <p:cNvSpPr/>
            <p:nvPr/>
          </p:nvSpPr>
          <p:spPr>
            <a:xfrm>
              <a:off x="4888363" y="3019213"/>
              <a:ext cx="8900" cy="24075"/>
            </a:xfrm>
            <a:custGeom>
              <a:avLst/>
              <a:gdLst/>
              <a:ahLst/>
              <a:cxnLst/>
              <a:rect l="l" t="t" r="r" b="b"/>
              <a:pathLst>
                <a:path w="356" h="963" extrusionOk="0">
                  <a:moveTo>
                    <a:pt x="126" y="0"/>
                  </a:moveTo>
                  <a:lnTo>
                    <a:pt x="0" y="21"/>
                  </a:lnTo>
                  <a:lnTo>
                    <a:pt x="230" y="963"/>
                  </a:lnTo>
                  <a:lnTo>
                    <a:pt x="356" y="942"/>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21"/>
            <p:cNvSpPr/>
            <p:nvPr/>
          </p:nvSpPr>
          <p:spPr>
            <a:xfrm>
              <a:off x="4899338" y="3016588"/>
              <a:ext cx="5775" cy="12575"/>
            </a:xfrm>
            <a:custGeom>
              <a:avLst/>
              <a:gdLst/>
              <a:ahLst/>
              <a:cxnLst/>
              <a:rect l="l" t="t" r="r" b="b"/>
              <a:pathLst>
                <a:path w="231" h="503" extrusionOk="0">
                  <a:moveTo>
                    <a:pt x="105" y="1"/>
                  </a:moveTo>
                  <a:lnTo>
                    <a:pt x="0" y="22"/>
                  </a:lnTo>
                  <a:lnTo>
                    <a:pt x="105" y="503"/>
                  </a:lnTo>
                  <a:lnTo>
                    <a:pt x="231" y="461"/>
                  </a:lnTo>
                  <a:lnTo>
                    <a:pt x="105"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21"/>
            <p:cNvSpPr/>
            <p:nvPr/>
          </p:nvSpPr>
          <p:spPr>
            <a:xfrm>
              <a:off x="4909288" y="3013988"/>
              <a:ext cx="5775" cy="12575"/>
            </a:xfrm>
            <a:custGeom>
              <a:avLst/>
              <a:gdLst/>
              <a:ahLst/>
              <a:cxnLst/>
              <a:rect l="l" t="t" r="r" b="b"/>
              <a:pathLst>
                <a:path w="231" h="503" extrusionOk="0">
                  <a:moveTo>
                    <a:pt x="105" y="0"/>
                  </a:moveTo>
                  <a:lnTo>
                    <a:pt x="0" y="21"/>
                  </a:lnTo>
                  <a:lnTo>
                    <a:pt x="105" y="502"/>
                  </a:lnTo>
                  <a:lnTo>
                    <a:pt x="230" y="481"/>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21"/>
            <p:cNvSpPr/>
            <p:nvPr/>
          </p:nvSpPr>
          <p:spPr>
            <a:xfrm>
              <a:off x="4918688" y="3011888"/>
              <a:ext cx="6300" cy="12575"/>
            </a:xfrm>
            <a:custGeom>
              <a:avLst/>
              <a:gdLst/>
              <a:ahLst/>
              <a:cxnLst/>
              <a:rect l="l" t="t" r="r" b="b"/>
              <a:pathLst>
                <a:path w="252" h="503" extrusionOk="0">
                  <a:moveTo>
                    <a:pt x="126" y="0"/>
                  </a:moveTo>
                  <a:lnTo>
                    <a:pt x="1" y="21"/>
                  </a:lnTo>
                  <a:lnTo>
                    <a:pt x="126" y="502"/>
                  </a:lnTo>
                  <a:lnTo>
                    <a:pt x="252" y="46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21"/>
            <p:cNvSpPr/>
            <p:nvPr/>
          </p:nvSpPr>
          <p:spPr>
            <a:xfrm>
              <a:off x="4928638" y="3009263"/>
              <a:ext cx="6300" cy="12050"/>
            </a:xfrm>
            <a:custGeom>
              <a:avLst/>
              <a:gdLst/>
              <a:ahLst/>
              <a:cxnLst/>
              <a:rect l="l" t="t" r="r" b="b"/>
              <a:pathLst>
                <a:path w="252" h="482" extrusionOk="0">
                  <a:moveTo>
                    <a:pt x="126" y="1"/>
                  </a:moveTo>
                  <a:lnTo>
                    <a:pt x="0" y="22"/>
                  </a:lnTo>
                  <a:lnTo>
                    <a:pt x="126" y="482"/>
                  </a:lnTo>
                  <a:lnTo>
                    <a:pt x="251"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21"/>
            <p:cNvSpPr/>
            <p:nvPr/>
          </p:nvSpPr>
          <p:spPr>
            <a:xfrm>
              <a:off x="4939613" y="3006663"/>
              <a:ext cx="8400" cy="24075"/>
            </a:xfrm>
            <a:custGeom>
              <a:avLst/>
              <a:gdLst/>
              <a:ahLst/>
              <a:cxnLst/>
              <a:rect l="l" t="t" r="r" b="b"/>
              <a:pathLst>
                <a:path w="336" h="963" extrusionOk="0">
                  <a:moveTo>
                    <a:pt x="105" y="0"/>
                  </a:moveTo>
                  <a:lnTo>
                    <a:pt x="1" y="21"/>
                  </a:lnTo>
                  <a:lnTo>
                    <a:pt x="231" y="963"/>
                  </a:lnTo>
                  <a:lnTo>
                    <a:pt x="335" y="942"/>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21"/>
            <p:cNvSpPr/>
            <p:nvPr/>
          </p:nvSpPr>
          <p:spPr>
            <a:xfrm>
              <a:off x="4950088" y="3003513"/>
              <a:ext cx="6300" cy="12575"/>
            </a:xfrm>
            <a:custGeom>
              <a:avLst/>
              <a:gdLst/>
              <a:ahLst/>
              <a:cxnLst/>
              <a:rect l="l" t="t" r="r" b="b"/>
              <a:pathLst>
                <a:path w="252" h="503" extrusionOk="0">
                  <a:moveTo>
                    <a:pt x="126" y="1"/>
                  </a:moveTo>
                  <a:lnTo>
                    <a:pt x="0" y="21"/>
                  </a:lnTo>
                  <a:lnTo>
                    <a:pt x="126" y="503"/>
                  </a:lnTo>
                  <a:lnTo>
                    <a:pt x="251"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21"/>
            <p:cNvSpPr/>
            <p:nvPr/>
          </p:nvSpPr>
          <p:spPr>
            <a:xfrm>
              <a:off x="4960013" y="3001413"/>
              <a:ext cx="5775" cy="12075"/>
            </a:xfrm>
            <a:custGeom>
              <a:avLst/>
              <a:gdLst/>
              <a:ahLst/>
              <a:cxnLst/>
              <a:rect l="l" t="t" r="r" b="b"/>
              <a:pathLst>
                <a:path w="231" h="483" extrusionOk="0">
                  <a:moveTo>
                    <a:pt x="126" y="1"/>
                  </a:moveTo>
                  <a:lnTo>
                    <a:pt x="1" y="22"/>
                  </a:lnTo>
                  <a:lnTo>
                    <a:pt x="126" y="482"/>
                  </a:lnTo>
                  <a:lnTo>
                    <a:pt x="231"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21"/>
            <p:cNvSpPr/>
            <p:nvPr/>
          </p:nvSpPr>
          <p:spPr>
            <a:xfrm>
              <a:off x="4969963" y="2998813"/>
              <a:ext cx="5775" cy="12575"/>
            </a:xfrm>
            <a:custGeom>
              <a:avLst/>
              <a:gdLst/>
              <a:ahLst/>
              <a:cxnLst/>
              <a:rect l="l" t="t" r="r" b="b"/>
              <a:pathLst>
                <a:path w="231" h="503" extrusionOk="0">
                  <a:moveTo>
                    <a:pt x="126" y="0"/>
                  </a:moveTo>
                  <a:lnTo>
                    <a:pt x="0" y="21"/>
                  </a:lnTo>
                  <a:lnTo>
                    <a:pt x="126" y="502"/>
                  </a:lnTo>
                  <a:lnTo>
                    <a:pt x="230" y="46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21"/>
            <p:cNvSpPr/>
            <p:nvPr/>
          </p:nvSpPr>
          <p:spPr>
            <a:xfrm>
              <a:off x="4979888" y="2996188"/>
              <a:ext cx="5775" cy="12575"/>
            </a:xfrm>
            <a:custGeom>
              <a:avLst/>
              <a:gdLst/>
              <a:ahLst/>
              <a:cxnLst/>
              <a:rect l="l" t="t" r="r" b="b"/>
              <a:pathLst>
                <a:path w="231" h="503" extrusionOk="0">
                  <a:moveTo>
                    <a:pt x="126" y="1"/>
                  </a:moveTo>
                  <a:lnTo>
                    <a:pt x="1" y="42"/>
                  </a:lnTo>
                  <a:lnTo>
                    <a:pt x="126" y="503"/>
                  </a:lnTo>
                  <a:lnTo>
                    <a:pt x="231" y="482"/>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21"/>
            <p:cNvSpPr/>
            <p:nvPr/>
          </p:nvSpPr>
          <p:spPr>
            <a:xfrm>
              <a:off x="4990888" y="2993063"/>
              <a:ext cx="8375" cy="24600"/>
            </a:xfrm>
            <a:custGeom>
              <a:avLst/>
              <a:gdLst/>
              <a:ahLst/>
              <a:cxnLst/>
              <a:rect l="l" t="t" r="r" b="b"/>
              <a:pathLst>
                <a:path w="335" h="984" extrusionOk="0">
                  <a:moveTo>
                    <a:pt x="105" y="0"/>
                  </a:moveTo>
                  <a:lnTo>
                    <a:pt x="0" y="42"/>
                  </a:lnTo>
                  <a:lnTo>
                    <a:pt x="230" y="983"/>
                  </a:lnTo>
                  <a:lnTo>
                    <a:pt x="335" y="942"/>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21"/>
            <p:cNvSpPr/>
            <p:nvPr/>
          </p:nvSpPr>
          <p:spPr>
            <a:xfrm>
              <a:off x="5001338" y="2990963"/>
              <a:ext cx="5775" cy="12575"/>
            </a:xfrm>
            <a:custGeom>
              <a:avLst/>
              <a:gdLst/>
              <a:ahLst/>
              <a:cxnLst/>
              <a:rect l="l" t="t" r="r" b="b"/>
              <a:pathLst>
                <a:path w="231" h="503" extrusionOk="0">
                  <a:moveTo>
                    <a:pt x="126" y="0"/>
                  </a:moveTo>
                  <a:lnTo>
                    <a:pt x="1" y="21"/>
                  </a:lnTo>
                  <a:lnTo>
                    <a:pt x="105" y="503"/>
                  </a:lnTo>
                  <a:lnTo>
                    <a:pt x="231" y="46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21"/>
            <p:cNvSpPr/>
            <p:nvPr/>
          </p:nvSpPr>
          <p:spPr>
            <a:xfrm>
              <a:off x="5011288" y="2988338"/>
              <a:ext cx="5775" cy="12050"/>
            </a:xfrm>
            <a:custGeom>
              <a:avLst/>
              <a:gdLst/>
              <a:ahLst/>
              <a:cxnLst/>
              <a:rect l="l" t="t" r="r" b="b"/>
              <a:pathLst>
                <a:path w="231" h="482" extrusionOk="0">
                  <a:moveTo>
                    <a:pt x="126" y="1"/>
                  </a:moveTo>
                  <a:lnTo>
                    <a:pt x="0" y="22"/>
                  </a:lnTo>
                  <a:lnTo>
                    <a:pt x="126" y="482"/>
                  </a:lnTo>
                  <a:lnTo>
                    <a:pt x="230"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21"/>
            <p:cNvSpPr/>
            <p:nvPr/>
          </p:nvSpPr>
          <p:spPr>
            <a:xfrm>
              <a:off x="5021213" y="2985738"/>
              <a:ext cx="5775" cy="12575"/>
            </a:xfrm>
            <a:custGeom>
              <a:avLst/>
              <a:gdLst/>
              <a:ahLst/>
              <a:cxnLst/>
              <a:rect l="l" t="t" r="r" b="b"/>
              <a:pathLst>
                <a:path w="231" h="503" extrusionOk="0">
                  <a:moveTo>
                    <a:pt x="126" y="0"/>
                  </a:moveTo>
                  <a:lnTo>
                    <a:pt x="1" y="21"/>
                  </a:lnTo>
                  <a:lnTo>
                    <a:pt x="126" y="502"/>
                  </a:lnTo>
                  <a:lnTo>
                    <a:pt x="231" y="460"/>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21"/>
            <p:cNvSpPr/>
            <p:nvPr/>
          </p:nvSpPr>
          <p:spPr>
            <a:xfrm>
              <a:off x="5031163" y="2983638"/>
              <a:ext cx="5775" cy="12575"/>
            </a:xfrm>
            <a:custGeom>
              <a:avLst/>
              <a:gdLst/>
              <a:ahLst/>
              <a:cxnLst/>
              <a:rect l="l" t="t" r="r" b="b"/>
              <a:pathLst>
                <a:path w="231" h="503" extrusionOk="0">
                  <a:moveTo>
                    <a:pt x="105" y="0"/>
                  </a:moveTo>
                  <a:lnTo>
                    <a:pt x="0" y="21"/>
                  </a:lnTo>
                  <a:lnTo>
                    <a:pt x="105" y="503"/>
                  </a:lnTo>
                  <a:lnTo>
                    <a:pt x="230" y="461"/>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21"/>
            <p:cNvSpPr/>
            <p:nvPr/>
          </p:nvSpPr>
          <p:spPr>
            <a:xfrm>
              <a:off x="5041613" y="2981013"/>
              <a:ext cx="8925" cy="24100"/>
            </a:xfrm>
            <a:custGeom>
              <a:avLst/>
              <a:gdLst/>
              <a:ahLst/>
              <a:cxnLst/>
              <a:rect l="l" t="t" r="r" b="b"/>
              <a:pathLst>
                <a:path w="357" h="964" extrusionOk="0">
                  <a:moveTo>
                    <a:pt x="126" y="1"/>
                  </a:moveTo>
                  <a:lnTo>
                    <a:pt x="1" y="22"/>
                  </a:lnTo>
                  <a:lnTo>
                    <a:pt x="231" y="963"/>
                  </a:lnTo>
                  <a:lnTo>
                    <a:pt x="356" y="942"/>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21"/>
            <p:cNvSpPr/>
            <p:nvPr/>
          </p:nvSpPr>
          <p:spPr>
            <a:xfrm>
              <a:off x="5052613" y="2977888"/>
              <a:ext cx="5775" cy="12575"/>
            </a:xfrm>
            <a:custGeom>
              <a:avLst/>
              <a:gdLst/>
              <a:ahLst/>
              <a:cxnLst/>
              <a:rect l="l" t="t" r="r" b="b"/>
              <a:pathLst>
                <a:path w="231" h="503" extrusionOk="0">
                  <a:moveTo>
                    <a:pt x="105" y="0"/>
                  </a:moveTo>
                  <a:lnTo>
                    <a:pt x="0" y="42"/>
                  </a:lnTo>
                  <a:lnTo>
                    <a:pt x="105" y="502"/>
                  </a:lnTo>
                  <a:lnTo>
                    <a:pt x="230" y="482"/>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21"/>
            <p:cNvSpPr/>
            <p:nvPr/>
          </p:nvSpPr>
          <p:spPr>
            <a:xfrm>
              <a:off x="5062013" y="2975788"/>
              <a:ext cx="6300" cy="12575"/>
            </a:xfrm>
            <a:custGeom>
              <a:avLst/>
              <a:gdLst/>
              <a:ahLst/>
              <a:cxnLst/>
              <a:rect l="l" t="t" r="r" b="b"/>
              <a:pathLst>
                <a:path w="252" h="503" extrusionOk="0">
                  <a:moveTo>
                    <a:pt x="126" y="1"/>
                  </a:moveTo>
                  <a:lnTo>
                    <a:pt x="1" y="42"/>
                  </a:lnTo>
                  <a:lnTo>
                    <a:pt x="126" y="503"/>
                  </a:lnTo>
                  <a:lnTo>
                    <a:pt x="252" y="482"/>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21"/>
            <p:cNvSpPr/>
            <p:nvPr/>
          </p:nvSpPr>
          <p:spPr>
            <a:xfrm>
              <a:off x="5071963" y="2973163"/>
              <a:ext cx="6300" cy="12600"/>
            </a:xfrm>
            <a:custGeom>
              <a:avLst/>
              <a:gdLst/>
              <a:ahLst/>
              <a:cxnLst/>
              <a:rect l="l" t="t" r="r" b="b"/>
              <a:pathLst>
                <a:path w="252" h="504" extrusionOk="0">
                  <a:moveTo>
                    <a:pt x="126" y="1"/>
                  </a:moveTo>
                  <a:lnTo>
                    <a:pt x="0" y="22"/>
                  </a:lnTo>
                  <a:lnTo>
                    <a:pt x="126" y="503"/>
                  </a:lnTo>
                  <a:lnTo>
                    <a:pt x="251"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21"/>
            <p:cNvSpPr/>
            <p:nvPr/>
          </p:nvSpPr>
          <p:spPr>
            <a:xfrm>
              <a:off x="5081888" y="2971088"/>
              <a:ext cx="5775" cy="12575"/>
            </a:xfrm>
            <a:custGeom>
              <a:avLst/>
              <a:gdLst/>
              <a:ahLst/>
              <a:cxnLst/>
              <a:rect l="l" t="t" r="r" b="b"/>
              <a:pathLst>
                <a:path w="231" h="503" extrusionOk="0">
                  <a:moveTo>
                    <a:pt x="126" y="0"/>
                  </a:moveTo>
                  <a:lnTo>
                    <a:pt x="1" y="21"/>
                  </a:lnTo>
                  <a:lnTo>
                    <a:pt x="126" y="502"/>
                  </a:lnTo>
                  <a:lnTo>
                    <a:pt x="231" y="46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53" name="Google Shape;4453;p21"/>
          <p:cNvSpPr txBox="1">
            <a:spLocks noGrp="1"/>
          </p:cNvSpPr>
          <p:nvPr>
            <p:ph type="subTitle" idx="1"/>
          </p:nvPr>
        </p:nvSpPr>
        <p:spPr>
          <a:xfrm>
            <a:off x="1290857" y="3182025"/>
            <a:ext cx="2577000" cy="699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solidFill>
                  <a:schemeClr val="lt1"/>
                </a:solidFill>
                <a:latin typeface="Maven Pro"/>
                <a:ea typeface="Maven Pro"/>
                <a:cs typeface="Maven Pro"/>
                <a:sym typeface="Maven Pro"/>
              </a:defRPr>
            </a:lvl1pPr>
            <a:lvl2pPr lvl="1" algn="ctr" rtl="0">
              <a:spcBef>
                <a:spcPts val="0"/>
              </a:spcBef>
              <a:spcAft>
                <a:spcPts val="0"/>
              </a:spcAft>
              <a:buNone/>
              <a:defRPr sz="1400">
                <a:solidFill>
                  <a:schemeClr val="lt1"/>
                </a:solidFill>
                <a:latin typeface="Maven Pro"/>
                <a:ea typeface="Maven Pro"/>
                <a:cs typeface="Maven Pro"/>
                <a:sym typeface="Maven Pro"/>
              </a:defRPr>
            </a:lvl2pPr>
            <a:lvl3pPr lvl="2" algn="ctr" rtl="0">
              <a:spcBef>
                <a:spcPts val="0"/>
              </a:spcBef>
              <a:spcAft>
                <a:spcPts val="0"/>
              </a:spcAft>
              <a:buNone/>
              <a:defRPr sz="1400">
                <a:solidFill>
                  <a:schemeClr val="lt1"/>
                </a:solidFill>
                <a:latin typeface="Maven Pro"/>
                <a:ea typeface="Maven Pro"/>
                <a:cs typeface="Maven Pro"/>
                <a:sym typeface="Maven Pro"/>
              </a:defRPr>
            </a:lvl3pPr>
            <a:lvl4pPr lvl="3" algn="ctr" rtl="0">
              <a:spcBef>
                <a:spcPts val="0"/>
              </a:spcBef>
              <a:spcAft>
                <a:spcPts val="0"/>
              </a:spcAft>
              <a:buNone/>
              <a:defRPr sz="1400">
                <a:solidFill>
                  <a:schemeClr val="lt1"/>
                </a:solidFill>
                <a:latin typeface="Maven Pro"/>
                <a:ea typeface="Maven Pro"/>
                <a:cs typeface="Maven Pro"/>
                <a:sym typeface="Maven Pro"/>
              </a:defRPr>
            </a:lvl4pPr>
            <a:lvl5pPr lvl="4" algn="ctr" rtl="0">
              <a:spcBef>
                <a:spcPts val="0"/>
              </a:spcBef>
              <a:spcAft>
                <a:spcPts val="0"/>
              </a:spcAft>
              <a:buNone/>
              <a:defRPr sz="1400">
                <a:solidFill>
                  <a:schemeClr val="lt1"/>
                </a:solidFill>
                <a:latin typeface="Maven Pro"/>
                <a:ea typeface="Maven Pro"/>
                <a:cs typeface="Maven Pro"/>
                <a:sym typeface="Maven Pro"/>
              </a:defRPr>
            </a:lvl5pPr>
            <a:lvl6pPr lvl="5" algn="ctr" rtl="0">
              <a:spcBef>
                <a:spcPts val="0"/>
              </a:spcBef>
              <a:spcAft>
                <a:spcPts val="0"/>
              </a:spcAft>
              <a:buNone/>
              <a:defRPr sz="1400">
                <a:solidFill>
                  <a:schemeClr val="lt1"/>
                </a:solidFill>
                <a:latin typeface="Maven Pro"/>
                <a:ea typeface="Maven Pro"/>
                <a:cs typeface="Maven Pro"/>
                <a:sym typeface="Maven Pro"/>
              </a:defRPr>
            </a:lvl6pPr>
            <a:lvl7pPr lvl="6" algn="ctr" rtl="0">
              <a:spcBef>
                <a:spcPts val="0"/>
              </a:spcBef>
              <a:spcAft>
                <a:spcPts val="0"/>
              </a:spcAft>
              <a:buNone/>
              <a:defRPr sz="1400">
                <a:solidFill>
                  <a:schemeClr val="lt1"/>
                </a:solidFill>
                <a:latin typeface="Maven Pro"/>
                <a:ea typeface="Maven Pro"/>
                <a:cs typeface="Maven Pro"/>
                <a:sym typeface="Maven Pro"/>
              </a:defRPr>
            </a:lvl7pPr>
            <a:lvl8pPr lvl="7" algn="ctr" rtl="0">
              <a:spcBef>
                <a:spcPts val="0"/>
              </a:spcBef>
              <a:spcAft>
                <a:spcPts val="0"/>
              </a:spcAft>
              <a:buNone/>
              <a:defRPr sz="1400">
                <a:solidFill>
                  <a:schemeClr val="lt1"/>
                </a:solidFill>
                <a:latin typeface="Maven Pro"/>
                <a:ea typeface="Maven Pro"/>
                <a:cs typeface="Maven Pro"/>
                <a:sym typeface="Maven Pro"/>
              </a:defRPr>
            </a:lvl8pPr>
            <a:lvl9pPr lvl="8" algn="ctr" rtl="0">
              <a:spcBef>
                <a:spcPts val="0"/>
              </a:spcBef>
              <a:spcAft>
                <a:spcPts val="0"/>
              </a:spcAft>
              <a:buNone/>
              <a:defRPr sz="1400">
                <a:solidFill>
                  <a:schemeClr val="lt1"/>
                </a:solidFill>
                <a:latin typeface="Maven Pro"/>
                <a:ea typeface="Maven Pro"/>
                <a:cs typeface="Maven Pro"/>
                <a:sym typeface="Maven Pro"/>
              </a:defRPr>
            </a:lvl9pPr>
          </a:lstStyle>
          <a:p>
            <a:endParaRPr/>
          </a:p>
        </p:txBody>
      </p:sp>
      <p:sp>
        <p:nvSpPr>
          <p:cNvPr id="4454" name="Google Shape;4454;p21"/>
          <p:cNvSpPr txBox="1">
            <a:spLocks noGrp="1"/>
          </p:cNvSpPr>
          <p:nvPr>
            <p:ph type="title"/>
          </p:nvPr>
        </p:nvSpPr>
        <p:spPr>
          <a:xfrm>
            <a:off x="1821557" y="2772962"/>
            <a:ext cx="1515600" cy="4017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2200"/>
              <a:buNone/>
              <a:defRPr sz="2000" i="0">
                <a:solidFill>
                  <a:schemeClr val="lt1"/>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4455" name="Google Shape;4455;p21"/>
          <p:cNvSpPr txBox="1">
            <a:spLocks noGrp="1"/>
          </p:cNvSpPr>
          <p:nvPr>
            <p:ph type="subTitle" idx="2"/>
          </p:nvPr>
        </p:nvSpPr>
        <p:spPr>
          <a:xfrm>
            <a:off x="4666543" y="3182025"/>
            <a:ext cx="2577000" cy="699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solidFill>
                  <a:schemeClr val="lt1"/>
                </a:solidFill>
                <a:latin typeface="Maven Pro"/>
                <a:ea typeface="Maven Pro"/>
                <a:cs typeface="Maven Pro"/>
                <a:sym typeface="Maven Pro"/>
              </a:defRPr>
            </a:lvl1pPr>
            <a:lvl2pPr lvl="1" algn="ctr" rtl="0">
              <a:spcBef>
                <a:spcPts val="0"/>
              </a:spcBef>
              <a:spcAft>
                <a:spcPts val="0"/>
              </a:spcAft>
              <a:buNone/>
              <a:defRPr sz="1400">
                <a:solidFill>
                  <a:schemeClr val="lt1"/>
                </a:solidFill>
                <a:latin typeface="Maven Pro"/>
                <a:ea typeface="Maven Pro"/>
                <a:cs typeface="Maven Pro"/>
                <a:sym typeface="Maven Pro"/>
              </a:defRPr>
            </a:lvl2pPr>
            <a:lvl3pPr lvl="2" algn="ctr" rtl="0">
              <a:spcBef>
                <a:spcPts val="0"/>
              </a:spcBef>
              <a:spcAft>
                <a:spcPts val="0"/>
              </a:spcAft>
              <a:buNone/>
              <a:defRPr sz="1400">
                <a:solidFill>
                  <a:schemeClr val="lt1"/>
                </a:solidFill>
                <a:latin typeface="Maven Pro"/>
                <a:ea typeface="Maven Pro"/>
                <a:cs typeface="Maven Pro"/>
                <a:sym typeface="Maven Pro"/>
              </a:defRPr>
            </a:lvl3pPr>
            <a:lvl4pPr lvl="3" algn="ctr" rtl="0">
              <a:spcBef>
                <a:spcPts val="0"/>
              </a:spcBef>
              <a:spcAft>
                <a:spcPts val="0"/>
              </a:spcAft>
              <a:buNone/>
              <a:defRPr sz="1400">
                <a:solidFill>
                  <a:schemeClr val="lt1"/>
                </a:solidFill>
                <a:latin typeface="Maven Pro"/>
                <a:ea typeface="Maven Pro"/>
                <a:cs typeface="Maven Pro"/>
                <a:sym typeface="Maven Pro"/>
              </a:defRPr>
            </a:lvl4pPr>
            <a:lvl5pPr lvl="4" algn="ctr" rtl="0">
              <a:spcBef>
                <a:spcPts val="0"/>
              </a:spcBef>
              <a:spcAft>
                <a:spcPts val="0"/>
              </a:spcAft>
              <a:buNone/>
              <a:defRPr sz="1400">
                <a:solidFill>
                  <a:schemeClr val="lt1"/>
                </a:solidFill>
                <a:latin typeface="Maven Pro"/>
                <a:ea typeface="Maven Pro"/>
                <a:cs typeface="Maven Pro"/>
                <a:sym typeface="Maven Pro"/>
              </a:defRPr>
            </a:lvl5pPr>
            <a:lvl6pPr lvl="5" algn="ctr" rtl="0">
              <a:spcBef>
                <a:spcPts val="0"/>
              </a:spcBef>
              <a:spcAft>
                <a:spcPts val="0"/>
              </a:spcAft>
              <a:buNone/>
              <a:defRPr sz="1400">
                <a:solidFill>
                  <a:schemeClr val="lt1"/>
                </a:solidFill>
                <a:latin typeface="Maven Pro"/>
                <a:ea typeface="Maven Pro"/>
                <a:cs typeface="Maven Pro"/>
                <a:sym typeface="Maven Pro"/>
              </a:defRPr>
            </a:lvl6pPr>
            <a:lvl7pPr lvl="6" algn="ctr" rtl="0">
              <a:spcBef>
                <a:spcPts val="0"/>
              </a:spcBef>
              <a:spcAft>
                <a:spcPts val="0"/>
              </a:spcAft>
              <a:buNone/>
              <a:defRPr sz="1400">
                <a:solidFill>
                  <a:schemeClr val="lt1"/>
                </a:solidFill>
                <a:latin typeface="Maven Pro"/>
                <a:ea typeface="Maven Pro"/>
                <a:cs typeface="Maven Pro"/>
                <a:sym typeface="Maven Pro"/>
              </a:defRPr>
            </a:lvl7pPr>
            <a:lvl8pPr lvl="7" algn="ctr" rtl="0">
              <a:spcBef>
                <a:spcPts val="0"/>
              </a:spcBef>
              <a:spcAft>
                <a:spcPts val="0"/>
              </a:spcAft>
              <a:buNone/>
              <a:defRPr sz="1400">
                <a:solidFill>
                  <a:schemeClr val="lt1"/>
                </a:solidFill>
                <a:latin typeface="Maven Pro"/>
                <a:ea typeface="Maven Pro"/>
                <a:cs typeface="Maven Pro"/>
                <a:sym typeface="Maven Pro"/>
              </a:defRPr>
            </a:lvl8pPr>
            <a:lvl9pPr lvl="8" algn="ctr" rtl="0">
              <a:spcBef>
                <a:spcPts val="0"/>
              </a:spcBef>
              <a:spcAft>
                <a:spcPts val="0"/>
              </a:spcAft>
              <a:buNone/>
              <a:defRPr sz="1400">
                <a:solidFill>
                  <a:schemeClr val="lt1"/>
                </a:solidFill>
                <a:latin typeface="Maven Pro"/>
                <a:ea typeface="Maven Pro"/>
                <a:cs typeface="Maven Pro"/>
                <a:sym typeface="Maven Pro"/>
              </a:defRPr>
            </a:lvl9pPr>
          </a:lstStyle>
          <a:p>
            <a:endParaRPr/>
          </a:p>
        </p:txBody>
      </p:sp>
      <p:sp>
        <p:nvSpPr>
          <p:cNvPr id="4456" name="Google Shape;4456;p21"/>
          <p:cNvSpPr txBox="1">
            <a:spLocks noGrp="1"/>
          </p:cNvSpPr>
          <p:nvPr>
            <p:ph type="title" idx="3"/>
          </p:nvPr>
        </p:nvSpPr>
        <p:spPr>
          <a:xfrm>
            <a:off x="5197243" y="2772962"/>
            <a:ext cx="1515600" cy="4017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2200"/>
              <a:buNone/>
              <a:defRPr sz="2000" i="0">
                <a:solidFill>
                  <a:schemeClr val="lt1"/>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4457" name="Google Shape;4457;p21"/>
          <p:cNvSpPr txBox="1">
            <a:spLocks noGrp="1"/>
          </p:cNvSpPr>
          <p:nvPr>
            <p:ph type="title" idx="4"/>
          </p:nvPr>
        </p:nvSpPr>
        <p:spPr>
          <a:xfrm>
            <a:off x="481425" y="290325"/>
            <a:ext cx="3157800" cy="510900"/>
          </a:xfrm>
          <a:prstGeom prst="rect">
            <a:avLst/>
          </a:prstGeom>
        </p:spPr>
        <p:txBody>
          <a:bodyPr spcFirstLastPara="1" wrap="square" lIns="91425" tIns="91425" rIns="91425" bIns="91425" anchor="t" anchorCtr="0">
            <a:noAutofit/>
          </a:bodyPr>
          <a:lstStyle>
            <a:lvl1pPr lvl="0" algn="l" rtl="0">
              <a:spcBef>
                <a:spcPts val="0"/>
              </a:spcBef>
              <a:spcAft>
                <a:spcPts val="0"/>
              </a:spcAft>
              <a:buClr>
                <a:schemeClr val="lt1"/>
              </a:buClr>
              <a:buSzPts val="2600"/>
              <a:buNone/>
              <a:defRPr>
                <a:solidFill>
                  <a:schemeClr val="lt1"/>
                </a:solidFill>
              </a:defRPr>
            </a:lvl1pPr>
            <a:lvl2pPr lvl="1" rtl="0">
              <a:spcBef>
                <a:spcPts val="0"/>
              </a:spcBef>
              <a:spcAft>
                <a:spcPts val="0"/>
              </a:spcAft>
              <a:buClr>
                <a:schemeClr val="lt1"/>
              </a:buClr>
              <a:buSzPts val="2600"/>
              <a:buNone/>
              <a:defRPr>
                <a:solidFill>
                  <a:schemeClr val="lt1"/>
                </a:solidFill>
              </a:defRPr>
            </a:lvl2pPr>
            <a:lvl3pPr lvl="2" rtl="0">
              <a:spcBef>
                <a:spcPts val="0"/>
              </a:spcBef>
              <a:spcAft>
                <a:spcPts val="0"/>
              </a:spcAft>
              <a:buClr>
                <a:schemeClr val="lt1"/>
              </a:buClr>
              <a:buSzPts val="2600"/>
              <a:buNone/>
              <a:defRPr>
                <a:solidFill>
                  <a:schemeClr val="lt1"/>
                </a:solidFill>
              </a:defRPr>
            </a:lvl3pPr>
            <a:lvl4pPr lvl="3" rtl="0">
              <a:spcBef>
                <a:spcPts val="0"/>
              </a:spcBef>
              <a:spcAft>
                <a:spcPts val="0"/>
              </a:spcAft>
              <a:buClr>
                <a:schemeClr val="lt1"/>
              </a:buClr>
              <a:buSzPts val="2600"/>
              <a:buNone/>
              <a:defRPr>
                <a:solidFill>
                  <a:schemeClr val="lt1"/>
                </a:solidFill>
              </a:defRPr>
            </a:lvl4pPr>
            <a:lvl5pPr lvl="4" rtl="0">
              <a:spcBef>
                <a:spcPts val="0"/>
              </a:spcBef>
              <a:spcAft>
                <a:spcPts val="0"/>
              </a:spcAft>
              <a:buClr>
                <a:schemeClr val="lt1"/>
              </a:buClr>
              <a:buSzPts val="2600"/>
              <a:buNone/>
              <a:defRPr>
                <a:solidFill>
                  <a:schemeClr val="lt1"/>
                </a:solidFill>
              </a:defRPr>
            </a:lvl5pPr>
            <a:lvl6pPr lvl="5" rtl="0">
              <a:spcBef>
                <a:spcPts val="0"/>
              </a:spcBef>
              <a:spcAft>
                <a:spcPts val="0"/>
              </a:spcAft>
              <a:buClr>
                <a:schemeClr val="lt1"/>
              </a:buClr>
              <a:buSzPts val="2600"/>
              <a:buNone/>
              <a:defRPr>
                <a:solidFill>
                  <a:schemeClr val="lt1"/>
                </a:solidFill>
              </a:defRPr>
            </a:lvl6pPr>
            <a:lvl7pPr lvl="6" rtl="0">
              <a:spcBef>
                <a:spcPts val="0"/>
              </a:spcBef>
              <a:spcAft>
                <a:spcPts val="0"/>
              </a:spcAft>
              <a:buClr>
                <a:schemeClr val="lt1"/>
              </a:buClr>
              <a:buSzPts val="2600"/>
              <a:buNone/>
              <a:defRPr>
                <a:solidFill>
                  <a:schemeClr val="lt1"/>
                </a:solidFill>
              </a:defRPr>
            </a:lvl7pPr>
            <a:lvl8pPr lvl="7" rtl="0">
              <a:spcBef>
                <a:spcPts val="0"/>
              </a:spcBef>
              <a:spcAft>
                <a:spcPts val="0"/>
              </a:spcAft>
              <a:buClr>
                <a:schemeClr val="lt1"/>
              </a:buClr>
              <a:buSzPts val="2600"/>
              <a:buNone/>
              <a:defRPr>
                <a:solidFill>
                  <a:schemeClr val="lt1"/>
                </a:solidFill>
              </a:defRPr>
            </a:lvl8pPr>
            <a:lvl9pPr lvl="8" rtl="0">
              <a:spcBef>
                <a:spcPts val="0"/>
              </a:spcBef>
              <a:spcAft>
                <a:spcPts val="0"/>
              </a:spcAft>
              <a:buClr>
                <a:schemeClr val="lt1"/>
              </a:buClr>
              <a:buSzPts val="2600"/>
              <a:buNone/>
              <a:defRPr>
                <a:solidFill>
                  <a:schemeClr val="lt1"/>
                </a:solidFill>
              </a:defRPr>
            </a:lvl9pPr>
          </a:lstStyle>
          <a:p>
            <a:endParaRPr/>
          </a:p>
        </p:txBody>
      </p:sp>
      <p:grpSp>
        <p:nvGrpSpPr>
          <p:cNvPr id="4458" name="Google Shape;4458;p21"/>
          <p:cNvGrpSpPr/>
          <p:nvPr/>
        </p:nvGrpSpPr>
        <p:grpSpPr>
          <a:xfrm rot="-662724">
            <a:off x="136549" y="1586844"/>
            <a:ext cx="556640" cy="703189"/>
            <a:chOff x="2884913" y="4249000"/>
            <a:chExt cx="431063" cy="544550"/>
          </a:xfrm>
        </p:grpSpPr>
        <p:sp>
          <p:nvSpPr>
            <p:cNvPr id="4459" name="Google Shape;4459;p21"/>
            <p:cNvSpPr/>
            <p:nvPr/>
          </p:nvSpPr>
          <p:spPr>
            <a:xfrm>
              <a:off x="2884925" y="4249000"/>
              <a:ext cx="371425" cy="498000"/>
            </a:xfrm>
            <a:custGeom>
              <a:avLst/>
              <a:gdLst/>
              <a:ahLst/>
              <a:cxnLst/>
              <a:rect l="l" t="t" r="r" b="b"/>
              <a:pathLst>
                <a:path w="14857" h="19920" extrusionOk="0">
                  <a:moveTo>
                    <a:pt x="0" y="0"/>
                  </a:moveTo>
                  <a:lnTo>
                    <a:pt x="0" y="19920"/>
                  </a:lnTo>
                  <a:lnTo>
                    <a:pt x="14856" y="19920"/>
                  </a:lnTo>
                  <a:lnTo>
                    <a:pt x="14856" y="0"/>
                  </a:lnTo>
                  <a:close/>
                </a:path>
              </a:pathLst>
            </a:custGeom>
            <a:solidFill>
              <a:srgbClr val="F1F1F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21"/>
            <p:cNvSpPr/>
            <p:nvPr/>
          </p:nvSpPr>
          <p:spPr>
            <a:xfrm>
              <a:off x="2922575" y="4299725"/>
              <a:ext cx="145975" cy="9450"/>
            </a:xfrm>
            <a:custGeom>
              <a:avLst/>
              <a:gdLst/>
              <a:ahLst/>
              <a:cxnLst/>
              <a:rect l="l" t="t" r="r" b="b"/>
              <a:pathLst>
                <a:path w="5839" h="378" extrusionOk="0">
                  <a:moveTo>
                    <a:pt x="1" y="1"/>
                  </a:moveTo>
                  <a:lnTo>
                    <a:pt x="1" y="378"/>
                  </a:lnTo>
                  <a:lnTo>
                    <a:pt x="5838" y="378"/>
                  </a:lnTo>
                  <a:lnTo>
                    <a:pt x="5838" y="1"/>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21"/>
            <p:cNvSpPr/>
            <p:nvPr/>
          </p:nvSpPr>
          <p:spPr>
            <a:xfrm>
              <a:off x="2922575" y="4322750"/>
              <a:ext cx="295575" cy="9450"/>
            </a:xfrm>
            <a:custGeom>
              <a:avLst/>
              <a:gdLst/>
              <a:ahLst/>
              <a:cxnLst/>
              <a:rect l="l" t="t" r="r" b="b"/>
              <a:pathLst>
                <a:path w="11823" h="378" extrusionOk="0">
                  <a:moveTo>
                    <a:pt x="1" y="1"/>
                  </a:moveTo>
                  <a:lnTo>
                    <a:pt x="1" y="377"/>
                  </a:lnTo>
                  <a:lnTo>
                    <a:pt x="11823" y="377"/>
                  </a:lnTo>
                  <a:lnTo>
                    <a:pt x="11823" y="1"/>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21"/>
            <p:cNvSpPr/>
            <p:nvPr/>
          </p:nvSpPr>
          <p:spPr>
            <a:xfrm>
              <a:off x="2922575" y="4343150"/>
              <a:ext cx="295575" cy="9975"/>
            </a:xfrm>
            <a:custGeom>
              <a:avLst/>
              <a:gdLst/>
              <a:ahLst/>
              <a:cxnLst/>
              <a:rect l="l" t="t" r="r" b="b"/>
              <a:pathLst>
                <a:path w="11823" h="399" extrusionOk="0">
                  <a:moveTo>
                    <a:pt x="1" y="1"/>
                  </a:moveTo>
                  <a:lnTo>
                    <a:pt x="1" y="398"/>
                  </a:lnTo>
                  <a:lnTo>
                    <a:pt x="11823" y="398"/>
                  </a:lnTo>
                  <a:lnTo>
                    <a:pt x="11823" y="1"/>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21"/>
            <p:cNvSpPr/>
            <p:nvPr/>
          </p:nvSpPr>
          <p:spPr>
            <a:xfrm>
              <a:off x="2922575" y="4364075"/>
              <a:ext cx="295575" cy="9450"/>
            </a:xfrm>
            <a:custGeom>
              <a:avLst/>
              <a:gdLst/>
              <a:ahLst/>
              <a:cxnLst/>
              <a:rect l="l" t="t" r="r" b="b"/>
              <a:pathLst>
                <a:path w="11823" h="378" extrusionOk="0">
                  <a:moveTo>
                    <a:pt x="1" y="1"/>
                  </a:moveTo>
                  <a:lnTo>
                    <a:pt x="1" y="377"/>
                  </a:lnTo>
                  <a:lnTo>
                    <a:pt x="11823" y="377"/>
                  </a:lnTo>
                  <a:lnTo>
                    <a:pt x="11823" y="1"/>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21"/>
            <p:cNvSpPr/>
            <p:nvPr/>
          </p:nvSpPr>
          <p:spPr>
            <a:xfrm>
              <a:off x="2922575" y="4385000"/>
              <a:ext cx="295575" cy="9450"/>
            </a:xfrm>
            <a:custGeom>
              <a:avLst/>
              <a:gdLst/>
              <a:ahLst/>
              <a:cxnLst/>
              <a:rect l="l" t="t" r="r" b="b"/>
              <a:pathLst>
                <a:path w="11823" h="378" extrusionOk="0">
                  <a:moveTo>
                    <a:pt x="1" y="1"/>
                  </a:moveTo>
                  <a:lnTo>
                    <a:pt x="1" y="377"/>
                  </a:lnTo>
                  <a:lnTo>
                    <a:pt x="11823" y="377"/>
                  </a:lnTo>
                  <a:lnTo>
                    <a:pt x="11823" y="1"/>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21"/>
            <p:cNvSpPr/>
            <p:nvPr/>
          </p:nvSpPr>
          <p:spPr>
            <a:xfrm>
              <a:off x="2922575" y="4405925"/>
              <a:ext cx="295575" cy="9450"/>
            </a:xfrm>
            <a:custGeom>
              <a:avLst/>
              <a:gdLst/>
              <a:ahLst/>
              <a:cxnLst/>
              <a:rect l="l" t="t" r="r" b="b"/>
              <a:pathLst>
                <a:path w="11823" h="378" extrusionOk="0">
                  <a:moveTo>
                    <a:pt x="1" y="0"/>
                  </a:moveTo>
                  <a:lnTo>
                    <a:pt x="1" y="377"/>
                  </a:lnTo>
                  <a:lnTo>
                    <a:pt x="11823" y="377"/>
                  </a:lnTo>
                  <a:lnTo>
                    <a:pt x="11823" y="0"/>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21"/>
            <p:cNvSpPr/>
            <p:nvPr/>
          </p:nvSpPr>
          <p:spPr>
            <a:xfrm>
              <a:off x="2922575" y="4426850"/>
              <a:ext cx="295575" cy="9450"/>
            </a:xfrm>
            <a:custGeom>
              <a:avLst/>
              <a:gdLst/>
              <a:ahLst/>
              <a:cxnLst/>
              <a:rect l="l" t="t" r="r" b="b"/>
              <a:pathLst>
                <a:path w="11823" h="378" extrusionOk="0">
                  <a:moveTo>
                    <a:pt x="1" y="0"/>
                  </a:moveTo>
                  <a:lnTo>
                    <a:pt x="1" y="377"/>
                  </a:lnTo>
                  <a:lnTo>
                    <a:pt x="11823" y="377"/>
                  </a:lnTo>
                  <a:lnTo>
                    <a:pt x="11823" y="0"/>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21"/>
            <p:cNvSpPr/>
            <p:nvPr/>
          </p:nvSpPr>
          <p:spPr>
            <a:xfrm>
              <a:off x="2922575" y="4447775"/>
              <a:ext cx="295575" cy="9425"/>
            </a:xfrm>
            <a:custGeom>
              <a:avLst/>
              <a:gdLst/>
              <a:ahLst/>
              <a:cxnLst/>
              <a:rect l="l" t="t" r="r" b="b"/>
              <a:pathLst>
                <a:path w="11823" h="377" extrusionOk="0">
                  <a:moveTo>
                    <a:pt x="1" y="0"/>
                  </a:moveTo>
                  <a:lnTo>
                    <a:pt x="1" y="377"/>
                  </a:lnTo>
                  <a:lnTo>
                    <a:pt x="11823" y="377"/>
                  </a:lnTo>
                  <a:lnTo>
                    <a:pt x="11823" y="0"/>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21"/>
            <p:cNvSpPr/>
            <p:nvPr/>
          </p:nvSpPr>
          <p:spPr>
            <a:xfrm>
              <a:off x="2922575" y="4468700"/>
              <a:ext cx="295575" cy="9425"/>
            </a:xfrm>
            <a:custGeom>
              <a:avLst/>
              <a:gdLst/>
              <a:ahLst/>
              <a:cxnLst/>
              <a:rect l="l" t="t" r="r" b="b"/>
              <a:pathLst>
                <a:path w="11823" h="377" extrusionOk="0">
                  <a:moveTo>
                    <a:pt x="1" y="0"/>
                  </a:moveTo>
                  <a:lnTo>
                    <a:pt x="1" y="377"/>
                  </a:lnTo>
                  <a:lnTo>
                    <a:pt x="11823" y="377"/>
                  </a:lnTo>
                  <a:lnTo>
                    <a:pt x="11823" y="0"/>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21"/>
            <p:cNvSpPr/>
            <p:nvPr/>
          </p:nvSpPr>
          <p:spPr>
            <a:xfrm>
              <a:off x="2922575" y="4489625"/>
              <a:ext cx="295575" cy="9425"/>
            </a:xfrm>
            <a:custGeom>
              <a:avLst/>
              <a:gdLst/>
              <a:ahLst/>
              <a:cxnLst/>
              <a:rect l="l" t="t" r="r" b="b"/>
              <a:pathLst>
                <a:path w="11823" h="377" extrusionOk="0">
                  <a:moveTo>
                    <a:pt x="1" y="0"/>
                  </a:moveTo>
                  <a:lnTo>
                    <a:pt x="1" y="377"/>
                  </a:lnTo>
                  <a:lnTo>
                    <a:pt x="11823" y="377"/>
                  </a:lnTo>
                  <a:lnTo>
                    <a:pt x="11823" y="0"/>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21"/>
            <p:cNvSpPr/>
            <p:nvPr/>
          </p:nvSpPr>
          <p:spPr>
            <a:xfrm>
              <a:off x="2922575" y="4510025"/>
              <a:ext cx="295575" cy="9950"/>
            </a:xfrm>
            <a:custGeom>
              <a:avLst/>
              <a:gdLst/>
              <a:ahLst/>
              <a:cxnLst/>
              <a:rect l="l" t="t" r="r" b="b"/>
              <a:pathLst>
                <a:path w="11823" h="398" extrusionOk="0">
                  <a:moveTo>
                    <a:pt x="1" y="0"/>
                  </a:moveTo>
                  <a:lnTo>
                    <a:pt x="1" y="398"/>
                  </a:lnTo>
                  <a:lnTo>
                    <a:pt x="11823" y="398"/>
                  </a:lnTo>
                  <a:lnTo>
                    <a:pt x="11823" y="0"/>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21"/>
            <p:cNvSpPr/>
            <p:nvPr/>
          </p:nvSpPr>
          <p:spPr>
            <a:xfrm>
              <a:off x="2922575" y="4530950"/>
              <a:ext cx="295575" cy="9950"/>
            </a:xfrm>
            <a:custGeom>
              <a:avLst/>
              <a:gdLst/>
              <a:ahLst/>
              <a:cxnLst/>
              <a:rect l="l" t="t" r="r" b="b"/>
              <a:pathLst>
                <a:path w="11823" h="398" extrusionOk="0">
                  <a:moveTo>
                    <a:pt x="1" y="0"/>
                  </a:moveTo>
                  <a:lnTo>
                    <a:pt x="1" y="398"/>
                  </a:lnTo>
                  <a:lnTo>
                    <a:pt x="11823" y="398"/>
                  </a:lnTo>
                  <a:lnTo>
                    <a:pt x="11823" y="0"/>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21"/>
            <p:cNvSpPr/>
            <p:nvPr/>
          </p:nvSpPr>
          <p:spPr>
            <a:xfrm>
              <a:off x="2922575" y="4551875"/>
              <a:ext cx="295575" cy="9425"/>
            </a:xfrm>
            <a:custGeom>
              <a:avLst/>
              <a:gdLst/>
              <a:ahLst/>
              <a:cxnLst/>
              <a:rect l="l" t="t" r="r" b="b"/>
              <a:pathLst>
                <a:path w="11823" h="377" extrusionOk="0">
                  <a:moveTo>
                    <a:pt x="1" y="0"/>
                  </a:moveTo>
                  <a:lnTo>
                    <a:pt x="1" y="377"/>
                  </a:lnTo>
                  <a:lnTo>
                    <a:pt x="11823" y="377"/>
                  </a:lnTo>
                  <a:lnTo>
                    <a:pt x="11823" y="0"/>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21"/>
            <p:cNvSpPr/>
            <p:nvPr/>
          </p:nvSpPr>
          <p:spPr>
            <a:xfrm>
              <a:off x="2922575" y="4572800"/>
              <a:ext cx="295575" cy="9425"/>
            </a:xfrm>
            <a:custGeom>
              <a:avLst/>
              <a:gdLst/>
              <a:ahLst/>
              <a:cxnLst/>
              <a:rect l="l" t="t" r="r" b="b"/>
              <a:pathLst>
                <a:path w="11823" h="377" extrusionOk="0">
                  <a:moveTo>
                    <a:pt x="1" y="0"/>
                  </a:moveTo>
                  <a:lnTo>
                    <a:pt x="1" y="377"/>
                  </a:lnTo>
                  <a:lnTo>
                    <a:pt x="11823" y="377"/>
                  </a:lnTo>
                  <a:lnTo>
                    <a:pt x="11823" y="0"/>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21"/>
            <p:cNvSpPr/>
            <p:nvPr/>
          </p:nvSpPr>
          <p:spPr>
            <a:xfrm>
              <a:off x="2922575" y="4593725"/>
              <a:ext cx="295575" cy="9425"/>
            </a:xfrm>
            <a:custGeom>
              <a:avLst/>
              <a:gdLst/>
              <a:ahLst/>
              <a:cxnLst/>
              <a:rect l="l" t="t" r="r" b="b"/>
              <a:pathLst>
                <a:path w="11823" h="377" extrusionOk="0">
                  <a:moveTo>
                    <a:pt x="1" y="0"/>
                  </a:moveTo>
                  <a:lnTo>
                    <a:pt x="1" y="377"/>
                  </a:lnTo>
                  <a:lnTo>
                    <a:pt x="11823" y="377"/>
                  </a:lnTo>
                  <a:lnTo>
                    <a:pt x="11823" y="0"/>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21"/>
            <p:cNvSpPr/>
            <p:nvPr/>
          </p:nvSpPr>
          <p:spPr>
            <a:xfrm>
              <a:off x="2922575" y="4614650"/>
              <a:ext cx="295575" cy="9425"/>
            </a:xfrm>
            <a:custGeom>
              <a:avLst/>
              <a:gdLst/>
              <a:ahLst/>
              <a:cxnLst/>
              <a:rect l="l" t="t" r="r" b="b"/>
              <a:pathLst>
                <a:path w="11823" h="377" extrusionOk="0">
                  <a:moveTo>
                    <a:pt x="1" y="0"/>
                  </a:moveTo>
                  <a:lnTo>
                    <a:pt x="1" y="377"/>
                  </a:lnTo>
                  <a:lnTo>
                    <a:pt x="11823" y="377"/>
                  </a:lnTo>
                  <a:lnTo>
                    <a:pt x="11823" y="0"/>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21"/>
            <p:cNvSpPr/>
            <p:nvPr/>
          </p:nvSpPr>
          <p:spPr>
            <a:xfrm>
              <a:off x="2922575" y="4635550"/>
              <a:ext cx="295575" cy="9450"/>
            </a:xfrm>
            <a:custGeom>
              <a:avLst/>
              <a:gdLst/>
              <a:ahLst/>
              <a:cxnLst/>
              <a:rect l="l" t="t" r="r" b="b"/>
              <a:pathLst>
                <a:path w="11823" h="378" extrusionOk="0">
                  <a:moveTo>
                    <a:pt x="1" y="1"/>
                  </a:moveTo>
                  <a:lnTo>
                    <a:pt x="1" y="378"/>
                  </a:lnTo>
                  <a:lnTo>
                    <a:pt x="11823" y="378"/>
                  </a:lnTo>
                  <a:lnTo>
                    <a:pt x="11823" y="1"/>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21"/>
            <p:cNvSpPr/>
            <p:nvPr/>
          </p:nvSpPr>
          <p:spPr>
            <a:xfrm>
              <a:off x="2922575" y="4656475"/>
              <a:ext cx="295575" cy="9450"/>
            </a:xfrm>
            <a:custGeom>
              <a:avLst/>
              <a:gdLst/>
              <a:ahLst/>
              <a:cxnLst/>
              <a:rect l="l" t="t" r="r" b="b"/>
              <a:pathLst>
                <a:path w="11823" h="378" extrusionOk="0">
                  <a:moveTo>
                    <a:pt x="1" y="1"/>
                  </a:moveTo>
                  <a:lnTo>
                    <a:pt x="1" y="378"/>
                  </a:lnTo>
                  <a:lnTo>
                    <a:pt x="11823" y="378"/>
                  </a:lnTo>
                  <a:lnTo>
                    <a:pt x="11823" y="1"/>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21"/>
            <p:cNvSpPr/>
            <p:nvPr/>
          </p:nvSpPr>
          <p:spPr>
            <a:xfrm>
              <a:off x="3258400" y="4337850"/>
              <a:ext cx="57575" cy="66600"/>
            </a:xfrm>
            <a:custGeom>
              <a:avLst/>
              <a:gdLst/>
              <a:ahLst/>
              <a:cxnLst/>
              <a:rect l="l" t="t" r="r" b="b"/>
              <a:pathLst>
                <a:path w="2303" h="2664" extrusionOk="0">
                  <a:moveTo>
                    <a:pt x="1087" y="0"/>
                  </a:moveTo>
                  <a:cubicBezTo>
                    <a:pt x="967" y="0"/>
                    <a:pt x="858" y="67"/>
                    <a:pt x="796" y="192"/>
                  </a:cubicBezTo>
                  <a:lnTo>
                    <a:pt x="63" y="1845"/>
                  </a:lnTo>
                  <a:cubicBezTo>
                    <a:pt x="1" y="1991"/>
                    <a:pt x="63" y="2179"/>
                    <a:pt x="210" y="2242"/>
                  </a:cubicBezTo>
                  <a:lnTo>
                    <a:pt x="1089" y="2640"/>
                  </a:lnTo>
                  <a:cubicBezTo>
                    <a:pt x="1126" y="2656"/>
                    <a:pt x="1166" y="2664"/>
                    <a:pt x="1206" y="2664"/>
                  </a:cubicBezTo>
                  <a:cubicBezTo>
                    <a:pt x="1323" y="2664"/>
                    <a:pt x="1440" y="2597"/>
                    <a:pt x="1486" y="2472"/>
                  </a:cubicBezTo>
                  <a:lnTo>
                    <a:pt x="2219" y="819"/>
                  </a:lnTo>
                  <a:cubicBezTo>
                    <a:pt x="2302" y="673"/>
                    <a:pt x="2219" y="485"/>
                    <a:pt x="2072" y="422"/>
                  </a:cubicBezTo>
                  <a:lnTo>
                    <a:pt x="1214" y="24"/>
                  </a:lnTo>
                  <a:cubicBezTo>
                    <a:pt x="1172" y="8"/>
                    <a:pt x="1129" y="0"/>
                    <a:pt x="1087" y="0"/>
                  </a:cubicBezTo>
                  <a:close/>
                </a:path>
              </a:pathLst>
            </a:custGeom>
            <a:solidFill>
              <a:srgbClr val="FF7BA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21"/>
            <p:cNvSpPr/>
            <p:nvPr/>
          </p:nvSpPr>
          <p:spPr>
            <a:xfrm>
              <a:off x="3260500" y="4357800"/>
              <a:ext cx="46575" cy="40300"/>
            </a:xfrm>
            <a:custGeom>
              <a:avLst/>
              <a:gdLst/>
              <a:ahLst/>
              <a:cxnLst/>
              <a:rect l="l" t="t" r="r" b="b"/>
              <a:pathLst>
                <a:path w="1863" h="1612" extrusionOk="0">
                  <a:moveTo>
                    <a:pt x="440" y="1"/>
                  </a:moveTo>
                  <a:lnTo>
                    <a:pt x="0" y="984"/>
                  </a:lnTo>
                  <a:lnTo>
                    <a:pt x="1444" y="1612"/>
                  </a:lnTo>
                  <a:lnTo>
                    <a:pt x="1863" y="649"/>
                  </a:lnTo>
                  <a:lnTo>
                    <a:pt x="440" y="1"/>
                  </a:lnTo>
                  <a:close/>
                </a:path>
              </a:pathLst>
            </a:custGeom>
            <a:solidFill>
              <a:srgbClr val="B2B2B2"/>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21"/>
            <p:cNvSpPr/>
            <p:nvPr/>
          </p:nvSpPr>
          <p:spPr>
            <a:xfrm>
              <a:off x="3099375" y="4382900"/>
              <a:ext cx="172650" cy="366200"/>
            </a:xfrm>
            <a:custGeom>
              <a:avLst/>
              <a:gdLst/>
              <a:ahLst/>
              <a:cxnLst/>
              <a:rect l="l" t="t" r="r" b="b"/>
              <a:pathLst>
                <a:path w="6906" h="14648" extrusionOk="0">
                  <a:moveTo>
                    <a:pt x="6424" y="1"/>
                  </a:moveTo>
                  <a:lnTo>
                    <a:pt x="1" y="14438"/>
                  </a:lnTo>
                  <a:lnTo>
                    <a:pt x="461" y="14647"/>
                  </a:lnTo>
                  <a:lnTo>
                    <a:pt x="6906" y="210"/>
                  </a:lnTo>
                  <a:lnTo>
                    <a:pt x="6424" y="1"/>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21"/>
            <p:cNvSpPr/>
            <p:nvPr/>
          </p:nvSpPr>
          <p:spPr>
            <a:xfrm>
              <a:off x="3110900" y="4387625"/>
              <a:ext cx="173150" cy="366175"/>
            </a:xfrm>
            <a:custGeom>
              <a:avLst/>
              <a:gdLst/>
              <a:ahLst/>
              <a:cxnLst/>
              <a:rect l="l" t="t" r="r" b="b"/>
              <a:pathLst>
                <a:path w="6926" h="14647" extrusionOk="0">
                  <a:moveTo>
                    <a:pt x="6445" y="0"/>
                  </a:moveTo>
                  <a:lnTo>
                    <a:pt x="0" y="14437"/>
                  </a:lnTo>
                  <a:lnTo>
                    <a:pt x="482" y="14647"/>
                  </a:lnTo>
                  <a:lnTo>
                    <a:pt x="6926" y="209"/>
                  </a:lnTo>
                  <a:lnTo>
                    <a:pt x="6445" y="0"/>
                  </a:lnTo>
                  <a:close/>
                </a:path>
              </a:pathLst>
            </a:custGeom>
            <a:solidFill>
              <a:srgbClr val="FBED2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21"/>
            <p:cNvSpPr/>
            <p:nvPr/>
          </p:nvSpPr>
          <p:spPr>
            <a:xfrm>
              <a:off x="3122925" y="4393375"/>
              <a:ext cx="173175" cy="366175"/>
            </a:xfrm>
            <a:custGeom>
              <a:avLst/>
              <a:gdLst/>
              <a:ahLst/>
              <a:cxnLst/>
              <a:rect l="l" t="t" r="r" b="b"/>
              <a:pathLst>
                <a:path w="6927" h="14647" extrusionOk="0">
                  <a:moveTo>
                    <a:pt x="6445" y="0"/>
                  </a:moveTo>
                  <a:lnTo>
                    <a:pt x="1" y="14417"/>
                  </a:lnTo>
                  <a:lnTo>
                    <a:pt x="482" y="14647"/>
                  </a:lnTo>
                  <a:lnTo>
                    <a:pt x="6926" y="210"/>
                  </a:lnTo>
                  <a:lnTo>
                    <a:pt x="6445" y="0"/>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21"/>
            <p:cNvSpPr/>
            <p:nvPr/>
          </p:nvSpPr>
          <p:spPr>
            <a:xfrm>
              <a:off x="3256325" y="4379575"/>
              <a:ext cx="43425" cy="22375"/>
            </a:xfrm>
            <a:custGeom>
              <a:avLst/>
              <a:gdLst/>
              <a:ahLst/>
              <a:cxnLst/>
              <a:rect l="l" t="t" r="r" b="b"/>
              <a:pathLst>
                <a:path w="1737" h="895" extrusionOk="0">
                  <a:moveTo>
                    <a:pt x="142" y="0"/>
                  </a:moveTo>
                  <a:cubicBezTo>
                    <a:pt x="97" y="0"/>
                    <a:pt x="58" y="24"/>
                    <a:pt x="42" y="71"/>
                  </a:cubicBezTo>
                  <a:cubicBezTo>
                    <a:pt x="0" y="134"/>
                    <a:pt x="42" y="218"/>
                    <a:pt x="105" y="238"/>
                  </a:cubicBezTo>
                  <a:lnTo>
                    <a:pt x="1548" y="887"/>
                  </a:lnTo>
                  <a:cubicBezTo>
                    <a:pt x="1564" y="892"/>
                    <a:pt x="1580" y="895"/>
                    <a:pt x="1595" y="895"/>
                  </a:cubicBezTo>
                  <a:cubicBezTo>
                    <a:pt x="1641" y="895"/>
                    <a:pt x="1684" y="871"/>
                    <a:pt x="1716" y="824"/>
                  </a:cubicBezTo>
                  <a:cubicBezTo>
                    <a:pt x="1737" y="762"/>
                    <a:pt x="1716" y="699"/>
                    <a:pt x="1653" y="657"/>
                  </a:cubicBezTo>
                  <a:lnTo>
                    <a:pt x="188" y="8"/>
                  </a:lnTo>
                  <a:cubicBezTo>
                    <a:pt x="173" y="3"/>
                    <a:pt x="157" y="0"/>
                    <a:pt x="142" y="0"/>
                  </a:cubicBezTo>
                  <a:close/>
                </a:path>
              </a:pathLst>
            </a:custGeom>
            <a:solidFill>
              <a:srgbClr val="CBCBC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21"/>
            <p:cNvSpPr/>
            <p:nvPr/>
          </p:nvSpPr>
          <p:spPr>
            <a:xfrm>
              <a:off x="3267825" y="4354475"/>
              <a:ext cx="42925" cy="22600"/>
            </a:xfrm>
            <a:custGeom>
              <a:avLst/>
              <a:gdLst/>
              <a:ahLst/>
              <a:cxnLst/>
              <a:rect l="l" t="t" r="r" b="b"/>
              <a:pathLst>
                <a:path w="1717" h="904" extrusionOk="0">
                  <a:moveTo>
                    <a:pt x="142" y="0"/>
                  </a:moveTo>
                  <a:cubicBezTo>
                    <a:pt x="90" y="0"/>
                    <a:pt x="37" y="28"/>
                    <a:pt x="21" y="92"/>
                  </a:cubicBezTo>
                  <a:cubicBezTo>
                    <a:pt x="0" y="154"/>
                    <a:pt x="21" y="217"/>
                    <a:pt x="84" y="238"/>
                  </a:cubicBezTo>
                  <a:lnTo>
                    <a:pt x="1528" y="887"/>
                  </a:lnTo>
                  <a:cubicBezTo>
                    <a:pt x="1545" y="898"/>
                    <a:pt x="1564" y="904"/>
                    <a:pt x="1583" y="904"/>
                  </a:cubicBezTo>
                  <a:cubicBezTo>
                    <a:pt x="1632" y="904"/>
                    <a:pt x="1680" y="869"/>
                    <a:pt x="1695" y="824"/>
                  </a:cubicBezTo>
                  <a:cubicBezTo>
                    <a:pt x="1716" y="761"/>
                    <a:pt x="1695" y="698"/>
                    <a:pt x="1632" y="657"/>
                  </a:cubicBezTo>
                  <a:lnTo>
                    <a:pt x="189" y="8"/>
                  </a:lnTo>
                  <a:cubicBezTo>
                    <a:pt x="174" y="3"/>
                    <a:pt x="158" y="0"/>
                    <a:pt x="142" y="0"/>
                  </a:cubicBezTo>
                  <a:close/>
                </a:path>
              </a:pathLst>
            </a:custGeom>
            <a:solidFill>
              <a:srgbClr val="CBCBC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21"/>
            <p:cNvSpPr/>
            <p:nvPr/>
          </p:nvSpPr>
          <p:spPr>
            <a:xfrm>
              <a:off x="3098350" y="4743325"/>
              <a:ext cx="36625" cy="50225"/>
            </a:xfrm>
            <a:custGeom>
              <a:avLst/>
              <a:gdLst/>
              <a:ahLst/>
              <a:cxnLst/>
              <a:rect l="l" t="t" r="r" b="b"/>
              <a:pathLst>
                <a:path w="1465" h="2009" extrusionOk="0">
                  <a:moveTo>
                    <a:pt x="21" y="0"/>
                  </a:moveTo>
                  <a:lnTo>
                    <a:pt x="0" y="2009"/>
                  </a:lnTo>
                  <a:lnTo>
                    <a:pt x="1465" y="649"/>
                  </a:lnTo>
                  <a:lnTo>
                    <a:pt x="21" y="0"/>
                  </a:lnTo>
                  <a:close/>
                </a:path>
              </a:pathLst>
            </a:custGeom>
            <a:solidFill>
              <a:srgbClr val="EBD3B9"/>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21"/>
            <p:cNvSpPr/>
            <p:nvPr/>
          </p:nvSpPr>
          <p:spPr>
            <a:xfrm>
              <a:off x="3098350" y="4781500"/>
              <a:ext cx="8375" cy="12050"/>
            </a:xfrm>
            <a:custGeom>
              <a:avLst/>
              <a:gdLst/>
              <a:ahLst/>
              <a:cxnLst/>
              <a:rect l="l" t="t" r="r" b="b"/>
              <a:pathLst>
                <a:path w="335" h="482" extrusionOk="0">
                  <a:moveTo>
                    <a:pt x="0" y="1"/>
                  </a:moveTo>
                  <a:lnTo>
                    <a:pt x="0" y="482"/>
                  </a:lnTo>
                  <a:lnTo>
                    <a:pt x="335" y="147"/>
                  </a:lnTo>
                  <a:lnTo>
                    <a:pt x="0" y="1"/>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21"/>
            <p:cNvSpPr/>
            <p:nvPr/>
          </p:nvSpPr>
          <p:spPr>
            <a:xfrm>
              <a:off x="3289275" y="4343150"/>
              <a:ext cx="26700" cy="27750"/>
            </a:xfrm>
            <a:custGeom>
              <a:avLst/>
              <a:gdLst/>
              <a:ahLst/>
              <a:cxnLst/>
              <a:rect l="l" t="t" r="r" b="b"/>
              <a:pathLst>
                <a:path w="1068" h="1110" extrusionOk="0">
                  <a:moveTo>
                    <a:pt x="356" y="1"/>
                  </a:moveTo>
                  <a:lnTo>
                    <a:pt x="0" y="775"/>
                  </a:lnTo>
                  <a:lnTo>
                    <a:pt x="774" y="1110"/>
                  </a:lnTo>
                  <a:lnTo>
                    <a:pt x="984" y="607"/>
                  </a:lnTo>
                  <a:cubicBezTo>
                    <a:pt x="1067" y="461"/>
                    <a:pt x="984" y="273"/>
                    <a:pt x="837" y="210"/>
                  </a:cubicBezTo>
                  <a:lnTo>
                    <a:pt x="356" y="1"/>
                  </a:lnTo>
                  <a:close/>
                </a:path>
              </a:pathLst>
            </a:custGeom>
            <a:solidFill>
              <a:srgbClr val="FF7BA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21"/>
            <p:cNvSpPr/>
            <p:nvPr/>
          </p:nvSpPr>
          <p:spPr>
            <a:xfrm>
              <a:off x="3278275" y="4368250"/>
              <a:ext cx="27750" cy="27750"/>
            </a:xfrm>
            <a:custGeom>
              <a:avLst/>
              <a:gdLst/>
              <a:ahLst/>
              <a:cxnLst/>
              <a:rect l="l" t="t" r="r" b="b"/>
              <a:pathLst>
                <a:path w="1110" h="1110" extrusionOk="0">
                  <a:moveTo>
                    <a:pt x="336" y="1"/>
                  </a:moveTo>
                  <a:lnTo>
                    <a:pt x="1" y="775"/>
                  </a:lnTo>
                  <a:lnTo>
                    <a:pt x="775" y="1110"/>
                  </a:lnTo>
                  <a:lnTo>
                    <a:pt x="1110" y="336"/>
                  </a:lnTo>
                  <a:lnTo>
                    <a:pt x="336" y="1"/>
                  </a:lnTo>
                  <a:close/>
                </a:path>
              </a:pathLst>
            </a:custGeom>
            <a:solidFill>
              <a:srgbClr val="B2B2B2"/>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21"/>
            <p:cNvSpPr/>
            <p:nvPr/>
          </p:nvSpPr>
          <p:spPr>
            <a:xfrm>
              <a:off x="3116125" y="4393375"/>
              <a:ext cx="166900" cy="360950"/>
            </a:xfrm>
            <a:custGeom>
              <a:avLst/>
              <a:gdLst/>
              <a:ahLst/>
              <a:cxnLst/>
              <a:rect l="l" t="t" r="r" b="b"/>
              <a:pathLst>
                <a:path w="6676" h="14438" extrusionOk="0">
                  <a:moveTo>
                    <a:pt x="6382" y="0"/>
                  </a:moveTo>
                  <a:lnTo>
                    <a:pt x="6299" y="189"/>
                  </a:lnTo>
                  <a:lnTo>
                    <a:pt x="0" y="14312"/>
                  </a:lnTo>
                  <a:lnTo>
                    <a:pt x="273" y="14438"/>
                  </a:lnTo>
                  <a:lnTo>
                    <a:pt x="6675" y="126"/>
                  </a:lnTo>
                  <a:lnTo>
                    <a:pt x="6382" y="0"/>
                  </a:lnTo>
                  <a:close/>
                </a:path>
              </a:pathLst>
            </a:custGeom>
            <a:solidFill>
              <a:srgbClr val="FBED2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21"/>
            <p:cNvSpPr/>
            <p:nvPr/>
          </p:nvSpPr>
          <p:spPr>
            <a:xfrm>
              <a:off x="3122925" y="4396500"/>
              <a:ext cx="171600" cy="363050"/>
            </a:xfrm>
            <a:custGeom>
              <a:avLst/>
              <a:gdLst/>
              <a:ahLst/>
              <a:cxnLst/>
              <a:rect l="l" t="t" r="r" b="b"/>
              <a:pathLst>
                <a:path w="6864" h="14522" extrusionOk="0">
                  <a:moveTo>
                    <a:pt x="6403" y="1"/>
                  </a:moveTo>
                  <a:lnTo>
                    <a:pt x="1" y="14313"/>
                  </a:lnTo>
                  <a:lnTo>
                    <a:pt x="482" y="14522"/>
                  </a:lnTo>
                  <a:lnTo>
                    <a:pt x="6863" y="210"/>
                  </a:lnTo>
                  <a:lnTo>
                    <a:pt x="6403" y="1"/>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21"/>
            <p:cNvSpPr/>
            <p:nvPr/>
          </p:nvSpPr>
          <p:spPr>
            <a:xfrm>
              <a:off x="3275675" y="4387625"/>
              <a:ext cx="24700" cy="14400"/>
            </a:xfrm>
            <a:custGeom>
              <a:avLst/>
              <a:gdLst/>
              <a:ahLst/>
              <a:cxnLst/>
              <a:rect l="l" t="t" r="r" b="b"/>
              <a:pathLst>
                <a:path w="988" h="576" extrusionOk="0">
                  <a:moveTo>
                    <a:pt x="105" y="0"/>
                  </a:moveTo>
                  <a:lnTo>
                    <a:pt x="63" y="84"/>
                  </a:lnTo>
                  <a:lnTo>
                    <a:pt x="63" y="105"/>
                  </a:lnTo>
                  <a:lnTo>
                    <a:pt x="0" y="230"/>
                  </a:lnTo>
                  <a:lnTo>
                    <a:pt x="293" y="356"/>
                  </a:lnTo>
                  <a:lnTo>
                    <a:pt x="753" y="565"/>
                  </a:lnTo>
                  <a:cubicBezTo>
                    <a:pt x="773" y="573"/>
                    <a:pt x="792" y="576"/>
                    <a:pt x="809" y="576"/>
                  </a:cubicBezTo>
                  <a:cubicBezTo>
                    <a:pt x="937" y="576"/>
                    <a:pt x="987" y="390"/>
                    <a:pt x="858" y="335"/>
                  </a:cubicBezTo>
                  <a:lnTo>
                    <a:pt x="879" y="335"/>
                  </a:lnTo>
                  <a:lnTo>
                    <a:pt x="105" y="0"/>
                  </a:lnTo>
                  <a:close/>
                </a:path>
              </a:pathLst>
            </a:custGeom>
            <a:solidFill>
              <a:srgbClr val="CBCBC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21"/>
            <p:cNvSpPr/>
            <p:nvPr/>
          </p:nvSpPr>
          <p:spPr>
            <a:xfrm>
              <a:off x="3287175" y="4362500"/>
              <a:ext cx="23575" cy="14575"/>
            </a:xfrm>
            <a:custGeom>
              <a:avLst/>
              <a:gdLst/>
              <a:ahLst/>
              <a:cxnLst/>
              <a:rect l="l" t="t" r="r" b="b"/>
              <a:pathLst>
                <a:path w="943" h="583" extrusionOk="0">
                  <a:moveTo>
                    <a:pt x="105" y="1"/>
                  </a:moveTo>
                  <a:lnTo>
                    <a:pt x="42" y="126"/>
                  </a:lnTo>
                  <a:lnTo>
                    <a:pt x="1" y="231"/>
                  </a:lnTo>
                  <a:lnTo>
                    <a:pt x="754" y="566"/>
                  </a:lnTo>
                  <a:cubicBezTo>
                    <a:pt x="771" y="577"/>
                    <a:pt x="790" y="583"/>
                    <a:pt x="809" y="583"/>
                  </a:cubicBezTo>
                  <a:cubicBezTo>
                    <a:pt x="858" y="583"/>
                    <a:pt x="906" y="548"/>
                    <a:pt x="921" y="503"/>
                  </a:cubicBezTo>
                  <a:cubicBezTo>
                    <a:pt x="942" y="440"/>
                    <a:pt x="921" y="377"/>
                    <a:pt x="858" y="336"/>
                  </a:cubicBezTo>
                  <a:lnTo>
                    <a:pt x="105" y="1"/>
                  </a:lnTo>
                  <a:close/>
                </a:path>
              </a:pathLst>
            </a:custGeom>
            <a:solidFill>
              <a:srgbClr val="CBCBC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21"/>
            <p:cNvSpPr/>
            <p:nvPr/>
          </p:nvSpPr>
          <p:spPr>
            <a:xfrm>
              <a:off x="3098350" y="4751175"/>
              <a:ext cx="36625" cy="42375"/>
            </a:xfrm>
            <a:custGeom>
              <a:avLst/>
              <a:gdLst/>
              <a:ahLst/>
              <a:cxnLst/>
              <a:rect l="l" t="t" r="r" b="b"/>
              <a:pathLst>
                <a:path w="1465" h="1695" extrusionOk="0">
                  <a:moveTo>
                    <a:pt x="711" y="0"/>
                  </a:moveTo>
                  <a:lnTo>
                    <a:pt x="0" y="1590"/>
                  </a:lnTo>
                  <a:lnTo>
                    <a:pt x="0" y="1695"/>
                  </a:lnTo>
                  <a:lnTo>
                    <a:pt x="1465" y="335"/>
                  </a:lnTo>
                  <a:lnTo>
                    <a:pt x="984" y="126"/>
                  </a:lnTo>
                  <a:lnTo>
                    <a:pt x="711" y="0"/>
                  </a:lnTo>
                  <a:close/>
                </a:path>
              </a:pathLst>
            </a:custGeom>
            <a:solidFill>
              <a:srgbClr val="EBD3B9"/>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21"/>
            <p:cNvSpPr/>
            <p:nvPr/>
          </p:nvSpPr>
          <p:spPr>
            <a:xfrm>
              <a:off x="2884913" y="4249000"/>
              <a:ext cx="371425" cy="498000"/>
            </a:xfrm>
            <a:custGeom>
              <a:avLst/>
              <a:gdLst/>
              <a:ahLst/>
              <a:cxnLst/>
              <a:rect l="l" t="t" r="r" b="b"/>
              <a:pathLst>
                <a:path w="14857" h="19920" extrusionOk="0">
                  <a:moveTo>
                    <a:pt x="0" y="0"/>
                  </a:moveTo>
                  <a:lnTo>
                    <a:pt x="0" y="19920"/>
                  </a:lnTo>
                  <a:lnTo>
                    <a:pt x="14856" y="19920"/>
                  </a:lnTo>
                  <a:lnTo>
                    <a:pt x="14856" y="0"/>
                  </a:ln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21"/>
            <p:cNvSpPr/>
            <p:nvPr/>
          </p:nvSpPr>
          <p:spPr>
            <a:xfrm>
              <a:off x="2922563" y="4299725"/>
              <a:ext cx="145975" cy="9450"/>
            </a:xfrm>
            <a:custGeom>
              <a:avLst/>
              <a:gdLst/>
              <a:ahLst/>
              <a:cxnLst/>
              <a:rect l="l" t="t" r="r" b="b"/>
              <a:pathLst>
                <a:path w="5839" h="378" extrusionOk="0">
                  <a:moveTo>
                    <a:pt x="1" y="1"/>
                  </a:moveTo>
                  <a:lnTo>
                    <a:pt x="1" y="378"/>
                  </a:lnTo>
                  <a:lnTo>
                    <a:pt x="5838" y="378"/>
                  </a:lnTo>
                  <a:lnTo>
                    <a:pt x="58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21"/>
            <p:cNvSpPr/>
            <p:nvPr/>
          </p:nvSpPr>
          <p:spPr>
            <a:xfrm>
              <a:off x="2922563" y="4322750"/>
              <a:ext cx="295575" cy="9450"/>
            </a:xfrm>
            <a:custGeom>
              <a:avLst/>
              <a:gdLst/>
              <a:ahLst/>
              <a:cxnLst/>
              <a:rect l="l" t="t" r="r" b="b"/>
              <a:pathLst>
                <a:path w="11823" h="378" extrusionOk="0">
                  <a:moveTo>
                    <a:pt x="1" y="1"/>
                  </a:moveTo>
                  <a:lnTo>
                    <a:pt x="1" y="377"/>
                  </a:lnTo>
                  <a:lnTo>
                    <a:pt x="11823" y="377"/>
                  </a:lnTo>
                  <a:lnTo>
                    <a:pt x="118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21"/>
            <p:cNvSpPr/>
            <p:nvPr/>
          </p:nvSpPr>
          <p:spPr>
            <a:xfrm>
              <a:off x="2922563" y="4343150"/>
              <a:ext cx="295575" cy="9975"/>
            </a:xfrm>
            <a:custGeom>
              <a:avLst/>
              <a:gdLst/>
              <a:ahLst/>
              <a:cxnLst/>
              <a:rect l="l" t="t" r="r" b="b"/>
              <a:pathLst>
                <a:path w="11823" h="399" extrusionOk="0">
                  <a:moveTo>
                    <a:pt x="1" y="1"/>
                  </a:moveTo>
                  <a:lnTo>
                    <a:pt x="1" y="398"/>
                  </a:lnTo>
                  <a:lnTo>
                    <a:pt x="11823" y="398"/>
                  </a:lnTo>
                  <a:lnTo>
                    <a:pt x="118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21"/>
            <p:cNvSpPr/>
            <p:nvPr/>
          </p:nvSpPr>
          <p:spPr>
            <a:xfrm>
              <a:off x="2922563" y="4364075"/>
              <a:ext cx="295575" cy="9450"/>
            </a:xfrm>
            <a:custGeom>
              <a:avLst/>
              <a:gdLst/>
              <a:ahLst/>
              <a:cxnLst/>
              <a:rect l="l" t="t" r="r" b="b"/>
              <a:pathLst>
                <a:path w="11823" h="378" extrusionOk="0">
                  <a:moveTo>
                    <a:pt x="1" y="1"/>
                  </a:moveTo>
                  <a:lnTo>
                    <a:pt x="1" y="377"/>
                  </a:lnTo>
                  <a:lnTo>
                    <a:pt x="11823" y="377"/>
                  </a:lnTo>
                  <a:lnTo>
                    <a:pt x="118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21"/>
            <p:cNvSpPr/>
            <p:nvPr/>
          </p:nvSpPr>
          <p:spPr>
            <a:xfrm>
              <a:off x="2922563" y="4385000"/>
              <a:ext cx="295575" cy="9450"/>
            </a:xfrm>
            <a:custGeom>
              <a:avLst/>
              <a:gdLst/>
              <a:ahLst/>
              <a:cxnLst/>
              <a:rect l="l" t="t" r="r" b="b"/>
              <a:pathLst>
                <a:path w="11823" h="378" extrusionOk="0">
                  <a:moveTo>
                    <a:pt x="1" y="1"/>
                  </a:moveTo>
                  <a:lnTo>
                    <a:pt x="1" y="377"/>
                  </a:lnTo>
                  <a:lnTo>
                    <a:pt x="11823" y="377"/>
                  </a:lnTo>
                  <a:lnTo>
                    <a:pt x="118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21"/>
            <p:cNvSpPr/>
            <p:nvPr/>
          </p:nvSpPr>
          <p:spPr>
            <a:xfrm>
              <a:off x="2922563" y="4405925"/>
              <a:ext cx="295575" cy="9450"/>
            </a:xfrm>
            <a:custGeom>
              <a:avLst/>
              <a:gdLst/>
              <a:ahLst/>
              <a:cxnLst/>
              <a:rect l="l" t="t" r="r" b="b"/>
              <a:pathLst>
                <a:path w="11823" h="378" extrusionOk="0">
                  <a:moveTo>
                    <a:pt x="1" y="0"/>
                  </a:moveTo>
                  <a:lnTo>
                    <a:pt x="1" y="377"/>
                  </a:lnTo>
                  <a:lnTo>
                    <a:pt x="11823" y="377"/>
                  </a:lnTo>
                  <a:lnTo>
                    <a:pt x="118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21"/>
            <p:cNvSpPr/>
            <p:nvPr/>
          </p:nvSpPr>
          <p:spPr>
            <a:xfrm>
              <a:off x="2922563" y="4426850"/>
              <a:ext cx="295575" cy="9450"/>
            </a:xfrm>
            <a:custGeom>
              <a:avLst/>
              <a:gdLst/>
              <a:ahLst/>
              <a:cxnLst/>
              <a:rect l="l" t="t" r="r" b="b"/>
              <a:pathLst>
                <a:path w="11823" h="378" extrusionOk="0">
                  <a:moveTo>
                    <a:pt x="1" y="0"/>
                  </a:moveTo>
                  <a:lnTo>
                    <a:pt x="1" y="377"/>
                  </a:lnTo>
                  <a:lnTo>
                    <a:pt x="11823" y="377"/>
                  </a:lnTo>
                  <a:lnTo>
                    <a:pt x="118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21"/>
            <p:cNvSpPr/>
            <p:nvPr/>
          </p:nvSpPr>
          <p:spPr>
            <a:xfrm>
              <a:off x="2922563" y="4447775"/>
              <a:ext cx="295575" cy="9425"/>
            </a:xfrm>
            <a:custGeom>
              <a:avLst/>
              <a:gdLst/>
              <a:ahLst/>
              <a:cxnLst/>
              <a:rect l="l" t="t" r="r" b="b"/>
              <a:pathLst>
                <a:path w="11823" h="377" extrusionOk="0">
                  <a:moveTo>
                    <a:pt x="1" y="0"/>
                  </a:moveTo>
                  <a:lnTo>
                    <a:pt x="1" y="377"/>
                  </a:lnTo>
                  <a:lnTo>
                    <a:pt x="11823" y="377"/>
                  </a:lnTo>
                  <a:lnTo>
                    <a:pt x="118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21"/>
            <p:cNvSpPr/>
            <p:nvPr/>
          </p:nvSpPr>
          <p:spPr>
            <a:xfrm>
              <a:off x="2922563" y="4468700"/>
              <a:ext cx="295575" cy="9425"/>
            </a:xfrm>
            <a:custGeom>
              <a:avLst/>
              <a:gdLst/>
              <a:ahLst/>
              <a:cxnLst/>
              <a:rect l="l" t="t" r="r" b="b"/>
              <a:pathLst>
                <a:path w="11823" h="377" extrusionOk="0">
                  <a:moveTo>
                    <a:pt x="1" y="0"/>
                  </a:moveTo>
                  <a:lnTo>
                    <a:pt x="1" y="377"/>
                  </a:lnTo>
                  <a:lnTo>
                    <a:pt x="11823" y="377"/>
                  </a:lnTo>
                  <a:lnTo>
                    <a:pt x="118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21"/>
            <p:cNvSpPr/>
            <p:nvPr/>
          </p:nvSpPr>
          <p:spPr>
            <a:xfrm>
              <a:off x="2922563" y="4489625"/>
              <a:ext cx="295575" cy="9425"/>
            </a:xfrm>
            <a:custGeom>
              <a:avLst/>
              <a:gdLst/>
              <a:ahLst/>
              <a:cxnLst/>
              <a:rect l="l" t="t" r="r" b="b"/>
              <a:pathLst>
                <a:path w="11823" h="377" extrusionOk="0">
                  <a:moveTo>
                    <a:pt x="1" y="0"/>
                  </a:moveTo>
                  <a:lnTo>
                    <a:pt x="1" y="377"/>
                  </a:lnTo>
                  <a:lnTo>
                    <a:pt x="11823" y="377"/>
                  </a:lnTo>
                  <a:lnTo>
                    <a:pt x="118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21"/>
            <p:cNvSpPr/>
            <p:nvPr/>
          </p:nvSpPr>
          <p:spPr>
            <a:xfrm>
              <a:off x="2922563" y="4510025"/>
              <a:ext cx="295575" cy="9950"/>
            </a:xfrm>
            <a:custGeom>
              <a:avLst/>
              <a:gdLst/>
              <a:ahLst/>
              <a:cxnLst/>
              <a:rect l="l" t="t" r="r" b="b"/>
              <a:pathLst>
                <a:path w="11823" h="398" extrusionOk="0">
                  <a:moveTo>
                    <a:pt x="1" y="0"/>
                  </a:moveTo>
                  <a:lnTo>
                    <a:pt x="1" y="398"/>
                  </a:lnTo>
                  <a:lnTo>
                    <a:pt x="11823" y="398"/>
                  </a:lnTo>
                  <a:lnTo>
                    <a:pt x="118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21"/>
            <p:cNvSpPr/>
            <p:nvPr/>
          </p:nvSpPr>
          <p:spPr>
            <a:xfrm>
              <a:off x="2922563" y="4530950"/>
              <a:ext cx="295575" cy="9950"/>
            </a:xfrm>
            <a:custGeom>
              <a:avLst/>
              <a:gdLst/>
              <a:ahLst/>
              <a:cxnLst/>
              <a:rect l="l" t="t" r="r" b="b"/>
              <a:pathLst>
                <a:path w="11823" h="398" extrusionOk="0">
                  <a:moveTo>
                    <a:pt x="1" y="0"/>
                  </a:moveTo>
                  <a:lnTo>
                    <a:pt x="1" y="398"/>
                  </a:lnTo>
                  <a:lnTo>
                    <a:pt x="11823" y="398"/>
                  </a:lnTo>
                  <a:lnTo>
                    <a:pt x="118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21"/>
            <p:cNvSpPr/>
            <p:nvPr/>
          </p:nvSpPr>
          <p:spPr>
            <a:xfrm>
              <a:off x="2922563" y="4551875"/>
              <a:ext cx="295575" cy="9425"/>
            </a:xfrm>
            <a:custGeom>
              <a:avLst/>
              <a:gdLst/>
              <a:ahLst/>
              <a:cxnLst/>
              <a:rect l="l" t="t" r="r" b="b"/>
              <a:pathLst>
                <a:path w="11823" h="377" extrusionOk="0">
                  <a:moveTo>
                    <a:pt x="1" y="0"/>
                  </a:moveTo>
                  <a:lnTo>
                    <a:pt x="1" y="377"/>
                  </a:lnTo>
                  <a:lnTo>
                    <a:pt x="11823" y="377"/>
                  </a:lnTo>
                  <a:lnTo>
                    <a:pt x="118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21"/>
            <p:cNvSpPr/>
            <p:nvPr/>
          </p:nvSpPr>
          <p:spPr>
            <a:xfrm>
              <a:off x="2922563" y="4572800"/>
              <a:ext cx="295575" cy="9425"/>
            </a:xfrm>
            <a:custGeom>
              <a:avLst/>
              <a:gdLst/>
              <a:ahLst/>
              <a:cxnLst/>
              <a:rect l="l" t="t" r="r" b="b"/>
              <a:pathLst>
                <a:path w="11823" h="377" extrusionOk="0">
                  <a:moveTo>
                    <a:pt x="1" y="0"/>
                  </a:moveTo>
                  <a:lnTo>
                    <a:pt x="1" y="377"/>
                  </a:lnTo>
                  <a:lnTo>
                    <a:pt x="11823" y="377"/>
                  </a:lnTo>
                  <a:lnTo>
                    <a:pt x="118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21"/>
            <p:cNvSpPr/>
            <p:nvPr/>
          </p:nvSpPr>
          <p:spPr>
            <a:xfrm>
              <a:off x="2922563" y="4593725"/>
              <a:ext cx="295575" cy="9425"/>
            </a:xfrm>
            <a:custGeom>
              <a:avLst/>
              <a:gdLst/>
              <a:ahLst/>
              <a:cxnLst/>
              <a:rect l="l" t="t" r="r" b="b"/>
              <a:pathLst>
                <a:path w="11823" h="377" extrusionOk="0">
                  <a:moveTo>
                    <a:pt x="1" y="0"/>
                  </a:moveTo>
                  <a:lnTo>
                    <a:pt x="1" y="377"/>
                  </a:lnTo>
                  <a:lnTo>
                    <a:pt x="11823" y="377"/>
                  </a:lnTo>
                  <a:lnTo>
                    <a:pt x="118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21"/>
            <p:cNvSpPr/>
            <p:nvPr/>
          </p:nvSpPr>
          <p:spPr>
            <a:xfrm>
              <a:off x="2922563" y="4614650"/>
              <a:ext cx="295575" cy="9425"/>
            </a:xfrm>
            <a:custGeom>
              <a:avLst/>
              <a:gdLst/>
              <a:ahLst/>
              <a:cxnLst/>
              <a:rect l="l" t="t" r="r" b="b"/>
              <a:pathLst>
                <a:path w="11823" h="377" extrusionOk="0">
                  <a:moveTo>
                    <a:pt x="1" y="0"/>
                  </a:moveTo>
                  <a:lnTo>
                    <a:pt x="1" y="377"/>
                  </a:lnTo>
                  <a:lnTo>
                    <a:pt x="11823" y="377"/>
                  </a:lnTo>
                  <a:lnTo>
                    <a:pt x="118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21"/>
            <p:cNvSpPr/>
            <p:nvPr/>
          </p:nvSpPr>
          <p:spPr>
            <a:xfrm>
              <a:off x="2922563" y="4635550"/>
              <a:ext cx="295575" cy="9450"/>
            </a:xfrm>
            <a:custGeom>
              <a:avLst/>
              <a:gdLst/>
              <a:ahLst/>
              <a:cxnLst/>
              <a:rect l="l" t="t" r="r" b="b"/>
              <a:pathLst>
                <a:path w="11823" h="378" extrusionOk="0">
                  <a:moveTo>
                    <a:pt x="1" y="1"/>
                  </a:moveTo>
                  <a:lnTo>
                    <a:pt x="1" y="378"/>
                  </a:lnTo>
                  <a:lnTo>
                    <a:pt x="11823" y="378"/>
                  </a:lnTo>
                  <a:lnTo>
                    <a:pt x="118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21"/>
            <p:cNvSpPr/>
            <p:nvPr/>
          </p:nvSpPr>
          <p:spPr>
            <a:xfrm>
              <a:off x="2922563" y="4656475"/>
              <a:ext cx="295575" cy="9450"/>
            </a:xfrm>
            <a:custGeom>
              <a:avLst/>
              <a:gdLst/>
              <a:ahLst/>
              <a:cxnLst/>
              <a:rect l="l" t="t" r="r" b="b"/>
              <a:pathLst>
                <a:path w="11823" h="378" extrusionOk="0">
                  <a:moveTo>
                    <a:pt x="1" y="1"/>
                  </a:moveTo>
                  <a:lnTo>
                    <a:pt x="1" y="378"/>
                  </a:lnTo>
                  <a:lnTo>
                    <a:pt x="11823" y="378"/>
                  </a:lnTo>
                  <a:lnTo>
                    <a:pt x="118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21"/>
            <p:cNvSpPr/>
            <p:nvPr/>
          </p:nvSpPr>
          <p:spPr>
            <a:xfrm>
              <a:off x="3258388" y="4337850"/>
              <a:ext cx="57575" cy="66600"/>
            </a:xfrm>
            <a:custGeom>
              <a:avLst/>
              <a:gdLst/>
              <a:ahLst/>
              <a:cxnLst/>
              <a:rect l="l" t="t" r="r" b="b"/>
              <a:pathLst>
                <a:path w="2303" h="2664" extrusionOk="0">
                  <a:moveTo>
                    <a:pt x="1087" y="0"/>
                  </a:moveTo>
                  <a:cubicBezTo>
                    <a:pt x="967" y="0"/>
                    <a:pt x="858" y="67"/>
                    <a:pt x="796" y="192"/>
                  </a:cubicBezTo>
                  <a:lnTo>
                    <a:pt x="63" y="1845"/>
                  </a:lnTo>
                  <a:cubicBezTo>
                    <a:pt x="1" y="1991"/>
                    <a:pt x="63" y="2179"/>
                    <a:pt x="210" y="2242"/>
                  </a:cubicBezTo>
                  <a:lnTo>
                    <a:pt x="1089" y="2640"/>
                  </a:lnTo>
                  <a:cubicBezTo>
                    <a:pt x="1126" y="2656"/>
                    <a:pt x="1166" y="2664"/>
                    <a:pt x="1206" y="2664"/>
                  </a:cubicBezTo>
                  <a:cubicBezTo>
                    <a:pt x="1323" y="2664"/>
                    <a:pt x="1440" y="2597"/>
                    <a:pt x="1486" y="2472"/>
                  </a:cubicBezTo>
                  <a:lnTo>
                    <a:pt x="2219" y="819"/>
                  </a:lnTo>
                  <a:cubicBezTo>
                    <a:pt x="2302" y="673"/>
                    <a:pt x="2219" y="485"/>
                    <a:pt x="2072" y="422"/>
                  </a:cubicBezTo>
                  <a:lnTo>
                    <a:pt x="1214" y="24"/>
                  </a:lnTo>
                  <a:cubicBezTo>
                    <a:pt x="1172" y="8"/>
                    <a:pt x="1129" y="0"/>
                    <a:pt x="10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21"/>
            <p:cNvSpPr/>
            <p:nvPr/>
          </p:nvSpPr>
          <p:spPr>
            <a:xfrm>
              <a:off x="3260488" y="4357800"/>
              <a:ext cx="46575" cy="40300"/>
            </a:xfrm>
            <a:custGeom>
              <a:avLst/>
              <a:gdLst/>
              <a:ahLst/>
              <a:cxnLst/>
              <a:rect l="l" t="t" r="r" b="b"/>
              <a:pathLst>
                <a:path w="1863" h="1612" extrusionOk="0">
                  <a:moveTo>
                    <a:pt x="440" y="1"/>
                  </a:moveTo>
                  <a:lnTo>
                    <a:pt x="0" y="984"/>
                  </a:lnTo>
                  <a:lnTo>
                    <a:pt x="1444" y="1612"/>
                  </a:lnTo>
                  <a:lnTo>
                    <a:pt x="1863" y="649"/>
                  </a:lnTo>
                  <a:lnTo>
                    <a:pt x="44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21"/>
            <p:cNvSpPr/>
            <p:nvPr/>
          </p:nvSpPr>
          <p:spPr>
            <a:xfrm>
              <a:off x="3099363" y="4382900"/>
              <a:ext cx="172650" cy="366200"/>
            </a:xfrm>
            <a:custGeom>
              <a:avLst/>
              <a:gdLst/>
              <a:ahLst/>
              <a:cxnLst/>
              <a:rect l="l" t="t" r="r" b="b"/>
              <a:pathLst>
                <a:path w="6906" h="14648" extrusionOk="0">
                  <a:moveTo>
                    <a:pt x="6424" y="1"/>
                  </a:moveTo>
                  <a:lnTo>
                    <a:pt x="1" y="14438"/>
                  </a:lnTo>
                  <a:lnTo>
                    <a:pt x="461" y="14647"/>
                  </a:lnTo>
                  <a:lnTo>
                    <a:pt x="6906" y="210"/>
                  </a:lnTo>
                  <a:lnTo>
                    <a:pt x="64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21"/>
            <p:cNvSpPr/>
            <p:nvPr/>
          </p:nvSpPr>
          <p:spPr>
            <a:xfrm>
              <a:off x="3110888" y="4387625"/>
              <a:ext cx="173150" cy="366175"/>
            </a:xfrm>
            <a:custGeom>
              <a:avLst/>
              <a:gdLst/>
              <a:ahLst/>
              <a:cxnLst/>
              <a:rect l="l" t="t" r="r" b="b"/>
              <a:pathLst>
                <a:path w="6926" h="14647" extrusionOk="0">
                  <a:moveTo>
                    <a:pt x="6445" y="0"/>
                  </a:moveTo>
                  <a:lnTo>
                    <a:pt x="0" y="14437"/>
                  </a:lnTo>
                  <a:lnTo>
                    <a:pt x="482" y="14647"/>
                  </a:lnTo>
                  <a:lnTo>
                    <a:pt x="6926" y="209"/>
                  </a:lnTo>
                  <a:lnTo>
                    <a:pt x="644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21"/>
            <p:cNvSpPr/>
            <p:nvPr/>
          </p:nvSpPr>
          <p:spPr>
            <a:xfrm>
              <a:off x="3122913" y="4393375"/>
              <a:ext cx="173175" cy="366175"/>
            </a:xfrm>
            <a:custGeom>
              <a:avLst/>
              <a:gdLst/>
              <a:ahLst/>
              <a:cxnLst/>
              <a:rect l="l" t="t" r="r" b="b"/>
              <a:pathLst>
                <a:path w="6927" h="14647" extrusionOk="0">
                  <a:moveTo>
                    <a:pt x="6445" y="0"/>
                  </a:moveTo>
                  <a:lnTo>
                    <a:pt x="1" y="14417"/>
                  </a:lnTo>
                  <a:lnTo>
                    <a:pt x="482" y="14647"/>
                  </a:lnTo>
                  <a:lnTo>
                    <a:pt x="6926" y="210"/>
                  </a:lnTo>
                  <a:lnTo>
                    <a:pt x="6445"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21"/>
            <p:cNvSpPr/>
            <p:nvPr/>
          </p:nvSpPr>
          <p:spPr>
            <a:xfrm>
              <a:off x="3256313" y="4379575"/>
              <a:ext cx="43425" cy="22375"/>
            </a:xfrm>
            <a:custGeom>
              <a:avLst/>
              <a:gdLst/>
              <a:ahLst/>
              <a:cxnLst/>
              <a:rect l="l" t="t" r="r" b="b"/>
              <a:pathLst>
                <a:path w="1737" h="895" extrusionOk="0">
                  <a:moveTo>
                    <a:pt x="142" y="0"/>
                  </a:moveTo>
                  <a:cubicBezTo>
                    <a:pt x="97" y="0"/>
                    <a:pt x="58" y="24"/>
                    <a:pt x="42" y="71"/>
                  </a:cubicBezTo>
                  <a:cubicBezTo>
                    <a:pt x="0" y="134"/>
                    <a:pt x="42" y="218"/>
                    <a:pt x="105" y="238"/>
                  </a:cubicBezTo>
                  <a:lnTo>
                    <a:pt x="1548" y="887"/>
                  </a:lnTo>
                  <a:cubicBezTo>
                    <a:pt x="1564" y="892"/>
                    <a:pt x="1580" y="895"/>
                    <a:pt x="1595" y="895"/>
                  </a:cubicBezTo>
                  <a:cubicBezTo>
                    <a:pt x="1641" y="895"/>
                    <a:pt x="1684" y="871"/>
                    <a:pt x="1716" y="824"/>
                  </a:cubicBezTo>
                  <a:cubicBezTo>
                    <a:pt x="1737" y="762"/>
                    <a:pt x="1716" y="699"/>
                    <a:pt x="1653" y="657"/>
                  </a:cubicBezTo>
                  <a:lnTo>
                    <a:pt x="188" y="8"/>
                  </a:lnTo>
                  <a:cubicBezTo>
                    <a:pt x="173" y="3"/>
                    <a:pt x="157" y="0"/>
                    <a:pt x="142" y="0"/>
                  </a:cubicBezTo>
                  <a:close/>
                </a:path>
              </a:pathLst>
            </a:custGeom>
            <a:solidFill>
              <a:srgbClr val="CB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21"/>
            <p:cNvSpPr/>
            <p:nvPr/>
          </p:nvSpPr>
          <p:spPr>
            <a:xfrm>
              <a:off x="3267813" y="4354475"/>
              <a:ext cx="42925" cy="22600"/>
            </a:xfrm>
            <a:custGeom>
              <a:avLst/>
              <a:gdLst/>
              <a:ahLst/>
              <a:cxnLst/>
              <a:rect l="l" t="t" r="r" b="b"/>
              <a:pathLst>
                <a:path w="1717" h="904" extrusionOk="0">
                  <a:moveTo>
                    <a:pt x="142" y="0"/>
                  </a:moveTo>
                  <a:cubicBezTo>
                    <a:pt x="90" y="0"/>
                    <a:pt x="37" y="28"/>
                    <a:pt x="21" y="92"/>
                  </a:cubicBezTo>
                  <a:cubicBezTo>
                    <a:pt x="0" y="154"/>
                    <a:pt x="21" y="217"/>
                    <a:pt x="84" y="238"/>
                  </a:cubicBezTo>
                  <a:lnTo>
                    <a:pt x="1528" y="887"/>
                  </a:lnTo>
                  <a:cubicBezTo>
                    <a:pt x="1545" y="898"/>
                    <a:pt x="1564" y="904"/>
                    <a:pt x="1583" y="904"/>
                  </a:cubicBezTo>
                  <a:cubicBezTo>
                    <a:pt x="1632" y="904"/>
                    <a:pt x="1680" y="869"/>
                    <a:pt x="1695" y="824"/>
                  </a:cubicBezTo>
                  <a:cubicBezTo>
                    <a:pt x="1716" y="761"/>
                    <a:pt x="1695" y="698"/>
                    <a:pt x="1632" y="657"/>
                  </a:cubicBezTo>
                  <a:lnTo>
                    <a:pt x="189" y="8"/>
                  </a:lnTo>
                  <a:cubicBezTo>
                    <a:pt x="174" y="3"/>
                    <a:pt x="158" y="0"/>
                    <a:pt x="142" y="0"/>
                  </a:cubicBezTo>
                  <a:close/>
                </a:path>
              </a:pathLst>
            </a:custGeom>
            <a:solidFill>
              <a:srgbClr val="CB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21"/>
            <p:cNvSpPr/>
            <p:nvPr/>
          </p:nvSpPr>
          <p:spPr>
            <a:xfrm>
              <a:off x="3098338" y="4743325"/>
              <a:ext cx="36625" cy="50225"/>
            </a:xfrm>
            <a:custGeom>
              <a:avLst/>
              <a:gdLst/>
              <a:ahLst/>
              <a:cxnLst/>
              <a:rect l="l" t="t" r="r" b="b"/>
              <a:pathLst>
                <a:path w="1465" h="2009" extrusionOk="0">
                  <a:moveTo>
                    <a:pt x="21" y="0"/>
                  </a:moveTo>
                  <a:lnTo>
                    <a:pt x="0" y="2009"/>
                  </a:lnTo>
                  <a:lnTo>
                    <a:pt x="1465" y="649"/>
                  </a:lnTo>
                  <a:lnTo>
                    <a:pt x="21" y="0"/>
                  </a:lnTo>
                  <a:close/>
                </a:path>
              </a:pathLst>
            </a:custGeom>
            <a:solidFill>
              <a:srgbClr val="EBD3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21"/>
            <p:cNvSpPr/>
            <p:nvPr/>
          </p:nvSpPr>
          <p:spPr>
            <a:xfrm>
              <a:off x="3289263" y="4343150"/>
              <a:ext cx="26700" cy="27750"/>
            </a:xfrm>
            <a:custGeom>
              <a:avLst/>
              <a:gdLst/>
              <a:ahLst/>
              <a:cxnLst/>
              <a:rect l="l" t="t" r="r" b="b"/>
              <a:pathLst>
                <a:path w="1068" h="1110" extrusionOk="0">
                  <a:moveTo>
                    <a:pt x="356" y="1"/>
                  </a:moveTo>
                  <a:lnTo>
                    <a:pt x="0" y="775"/>
                  </a:lnTo>
                  <a:lnTo>
                    <a:pt x="774" y="1110"/>
                  </a:lnTo>
                  <a:lnTo>
                    <a:pt x="984" y="607"/>
                  </a:lnTo>
                  <a:cubicBezTo>
                    <a:pt x="1067" y="461"/>
                    <a:pt x="984" y="273"/>
                    <a:pt x="837" y="210"/>
                  </a:cubicBezTo>
                  <a:lnTo>
                    <a:pt x="3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21"/>
            <p:cNvSpPr/>
            <p:nvPr/>
          </p:nvSpPr>
          <p:spPr>
            <a:xfrm>
              <a:off x="3278263" y="4368250"/>
              <a:ext cx="27750" cy="27750"/>
            </a:xfrm>
            <a:custGeom>
              <a:avLst/>
              <a:gdLst/>
              <a:ahLst/>
              <a:cxnLst/>
              <a:rect l="l" t="t" r="r" b="b"/>
              <a:pathLst>
                <a:path w="1110" h="1110" extrusionOk="0">
                  <a:moveTo>
                    <a:pt x="336" y="1"/>
                  </a:moveTo>
                  <a:lnTo>
                    <a:pt x="1" y="775"/>
                  </a:lnTo>
                  <a:lnTo>
                    <a:pt x="775" y="1110"/>
                  </a:lnTo>
                  <a:lnTo>
                    <a:pt x="1110" y="336"/>
                  </a:lnTo>
                  <a:lnTo>
                    <a:pt x="33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21"/>
            <p:cNvSpPr/>
            <p:nvPr/>
          </p:nvSpPr>
          <p:spPr>
            <a:xfrm>
              <a:off x="3116113" y="4393375"/>
              <a:ext cx="166900" cy="360950"/>
            </a:xfrm>
            <a:custGeom>
              <a:avLst/>
              <a:gdLst/>
              <a:ahLst/>
              <a:cxnLst/>
              <a:rect l="l" t="t" r="r" b="b"/>
              <a:pathLst>
                <a:path w="6676" h="14438" extrusionOk="0">
                  <a:moveTo>
                    <a:pt x="6382" y="0"/>
                  </a:moveTo>
                  <a:lnTo>
                    <a:pt x="6299" y="189"/>
                  </a:lnTo>
                  <a:lnTo>
                    <a:pt x="0" y="14312"/>
                  </a:lnTo>
                  <a:lnTo>
                    <a:pt x="273" y="14438"/>
                  </a:lnTo>
                  <a:lnTo>
                    <a:pt x="6675" y="126"/>
                  </a:lnTo>
                  <a:lnTo>
                    <a:pt x="63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21"/>
            <p:cNvSpPr/>
            <p:nvPr/>
          </p:nvSpPr>
          <p:spPr>
            <a:xfrm>
              <a:off x="3122913" y="4396500"/>
              <a:ext cx="171600" cy="363050"/>
            </a:xfrm>
            <a:custGeom>
              <a:avLst/>
              <a:gdLst/>
              <a:ahLst/>
              <a:cxnLst/>
              <a:rect l="l" t="t" r="r" b="b"/>
              <a:pathLst>
                <a:path w="6864" h="14522" extrusionOk="0">
                  <a:moveTo>
                    <a:pt x="6403" y="1"/>
                  </a:moveTo>
                  <a:lnTo>
                    <a:pt x="1" y="14313"/>
                  </a:lnTo>
                  <a:lnTo>
                    <a:pt x="482" y="14522"/>
                  </a:lnTo>
                  <a:lnTo>
                    <a:pt x="6863" y="210"/>
                  </a:lnTo>
                  <a:lnTo>
                    <a:pt x="64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21"/>
            <p:cNvSpPr/>
            <p:nvPr/>
          </p:nvSpPr>
          <p:spPr>
            <a:xfrm>
              <a:off x="3275663" y="4387625"/>
              <a:ext cx="24700" cy="14400"/>
            </a:xfrm>
            <a:custGeom>
              <a:avLst/>
              <a:gdLst/>
              <a:ahLst/>
              <a:cxnLst/>
              <a:rect l="l" t="t" r="r" b="b"/>
              <a:pathLst>
                <a:path w="988" h="576" extrusionOk="0">
                  <a:moveTo>
                    <a:pt x="105" y="0"/>
                  </a:moveTo>
                  <a:lnTo>
                    <a:pt x="63" y="84"/>
                  </a:lnTo>
                  <a:lnTo>
                    <a:pt x="63" y="105"/>
                  </a:lnTo>
                  <a:lnTo>
                    <a:pt x="0" y="230"/>
                  </a:lnTo>
                  <a:lnTo>
                    <a:pt x="293" y="356"/>
                  </a:lnTo>
                  <a:lnTo>
                    <a:pt x="753" y="565"/>
                  </a:lnTo>
                  <a:cubicBezTo>
                    <a:pt x="773" y="573"/>
                    <a:pt x="792" y="576"/>
                    <a:pt x="809" y="576"/>
                  </a:cubicBezTo>
                  <a:cubicBezTo>
                    <a:pt x="937" y="576"/>
                    <a:pt x="987" y="390"/>
                    <a:pt x="858" y="335"/>
                  </a:cubicBezTo>
                  <a:lnTo>
                    <a:pt x="879" y="335"/>
                  </a:lnTo>
                  <a:lnTo>
                    <a:pt x="105" y="0"/>
                  </a:lnTo>
                  <a:close/>
                </a:path>
              </a:pathLst>
            </a:custGeom>
            <a:solidFill>
              <a:srgbClr val="CB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21"/>
            <p:cNvSpPr/>
            <p:nvPr/>
          </p:nvSpPr>
          <p:spPr>
            <a:xfrm>
              <a:off x="3287163" y="4362500"/>
              <a:ext cx="23575" cy="14575"/>
            </a:xfrm>
            <a:custGeom>
              <a:avLst/>
              <a:gdLst/>
              <a:ahLst/>
              <a:cxnLst/>
              <a:rect l="l" t="t" r="r" b="b"/>
              <a:pathLst>
                <a:path w="943" h="583" extrusionOk="0">
                  <a:moveTo>
                    <a:pt x="105" y="1"/>
                  </a:moveTo>
                  <a:lnTo>
                    <a:pt x="42" y="126"/>
                  </a:lnTo>
                  <a:lnTo>
                    <a:pt x="1" y="231"/>
                  </a:lnTo>
                  <a:lnTo>
                    <a:pt x="754" y="566"/>
                  </a:lnTo>
                  <a:cubicBezTo>
                    <a:pt x="771" y="577"/>
                    <a:pt x="790" y="583"/>
                    <a:pt x="809" y="583"/>
                  </a:cubicBezTo>
                  <a:cubicBezTo>
                    <a:pt x="858" y="583"/>
                    <a:pt x="906" y="548"/>
                    <a:pt x="921" y="503"/>
                  </a:cubicBezTo>
                  <a:cubicBezTo>
                    <a:pt x="942" y="440"/>
                    <a:pt x="921" y="377"/>
                    <a:pt x="858" y="336"/>
                  </a:cubicBezTo>
                  <a:lnTo>
                    <a:pt x="105" y="1"/>
                  </a:lnTo>
                  <a:close/>
                </a:path>
              </a:pathLst>
            </a:custGeom>
            <a:solidFill>
              <a:srgbClr val="CB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21"/>
            <p:cNvSpPr/>
            <p:nvPr/>
          </p:nvSpPr>
          <p:spPr>
            <a:xfrm>
              <a:off x="3098338" y="4751175"/>
              <a:ext cx="36625" cy="42375"/>
            </a:xfrm>
            <a:custGeom>
              <a:avLst/>
              <a:gdLst/>
              <a:ahLst/>
              <a:cxnLst/>
              <a:rect l="l" t="t" r="r" b="b"/>
              <a:pathLst>
                <a:path w="1465" h="1695" extrusionOk="0">
                  <a:moveTo>
                    <a:pt x="711" y="0"/>
                  </a:moveTo>
                  <a:lnTo>
                    <a:pt x="0" y="1590"/>
                  </a:lnTo>
                  <a:lnTo>
                    <a:pt x="0" y="1695"/>
                  </a:lnTo>
                  <a:lnTo>
                    <a:pt x="1465" y="335"/>
                  </a:lnTo>
                  <a:lnTo>
                    <a:pt x="984" y="126"/>
                  </a:lnTo>
                  <a:lnTo>
                    <a:pt x="711" y="0"/>
                  </a:lnTo>
                  <a:close/>
                </a:path>
              </a:pathLst>
            </a:custGeom>
            <a:solidFill>
              <a:srgbClr val="EBD3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21"/>
            <p:cNvSpPr/>
            <p:nvPr/>
          </p:nvSpPr>
          <p:spPr>
            <a:xfrm>
              <a:off x="3098338" y="4781500"/>
              <a:ext cx="8375" cy="12050"/>
            </a:xfrm>
            <a:custGeom>
              <a:avLst/>
              <a:gdLst/>
              <a:ahLst/>
              <a:cxnLst/>
              <a:rect l="l" t="t" r="r" b="b"/>
              <a:pathLst>
                <a:path w="335" h="482" extrusionOk="0">
                  <a:moveTo>
                    <a:pt x="0" y="1"/>
                  </a:moveTo>
                  <a:lnTo>
                    <a:pt x="0" y="482"/>
                  </a:lnTo>
                  <a:lnTo>
                    <a:pt x="335" y="147"/>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1">
  <p:cSld name="CUSTOM_19">
    <p:spTree>
      <p:nvGrpSpPr>
        <p:cNvPr id="1" name="Shape 4529"/>
        <p:cNvGrpSpPr/>
        <p:nvPr/>
      </p:nvGrpSpPr>
      <p:grpSpPr>
        <a:xfrm>
          <a:off x="0" y="0"/>
          <a:ext cx="0" cy="0"/>
          <a:chOff x="0" y="0"/>
          <a:chExt cx="0" cy="0"/>
        </a:xfrm>
      </p:grpSpPr>
      <p:grpSp>
        <p:nvGrpSpPr>
          <p:cNvPr id="4530" name="Google Shape;4530;p22"/>
          <p:cNvGrpSpPr/>
          <p:nvPr/>
        </p:nvGrpSpPr>
        <p:grpSpPr>
          <a:xfrm>
            <a:off x="-74625" y="-50562"/>
            <a:ext cx="9142425" cy="5233800"/>
            <a:chOff x="-119900" y="-50550"/>
            <a:chExt cx="9142425" cy="5233800"/>
          </a:xfrm>
        </p:grpSpPr>
        <p:sp>
          <p:nvSpPr>
            <p:cNvPr id="4531" name="Google Shape;4531;p22"/>
            <p:cNvSpPr/>
            <p:nvPr/>
          </p:nvSpPr>
          <p:spPr>
            <a:xfrm>
              <a:off x="-119900" y="-50550"/>
              <a:ext cx="8714100" cy="5233800"/>
            </a:xfrm>
            <a:prstGeom prst="rect">
              <a:avLst/>
            </a:prstGeom>
            <a:solidFill>
              <a:schemeClr val="accent3"/>
            </a:solidFill>
            <a:ln>
              <a:noFill/>
            </a:ln>
            <a:effectLst>
              <a:outerShdw blurRad="28575" dist="38100" dir="2400000"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22"/>
            <p:cNvSpPr/>
            <p:nvPr/>
          </p:nvSpPr>
          <p:spPr>
            <a:xfrm rot="5400000">
              <a:off x="8278075" y="3908300"/>
              <a:ext cx="1053300" cy="435600"/>
            </a:xfrm>
            <a:prstGeom prst="round2SameRect">
              <a:avLst>
                <a:gd name="adj1" fmla="val 16667"/>
                <a:gd name="adj2" fmla="val 0"/>
              </a:avLst>
            </a:prstGeom>
            <a:solidFill>
              <a:schemeClr val="accent3"/>
            </a:solidFill>
            <a:ln>
              <a:noFill/>
            </a:ln>
            <a:effectLst>
              <a:outerShdw blurRad="28575" dist="38100" dir="2400000"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33" name="Google Shape;4533;p22"/>
          <p:cNvGrpSpPr/>
          <p:nvPr/>
        </p:nvGrpSpPr>
        <p:grpSpPr>
          <a:xfrm>
            <a:off x="-314850" y="-50562"/>
            <a:ext cx="9142400" cy="5233800"/>
            <a:chOff x="-119900" y="-50550"/>
            <a:chExt cx="9142400" cy="5233800"/>
          </a:xfrm>
        </p:grpSpPr>
        <p:sp>
          <p:nvSpPr>
            <p:cNvPr id="4534" name="Google Shape;4534;p22"/>
            <p:cNvSpPr/>
            <p:nvPr/>
          </p:nvSpPr>
          <p:spPr>
            <a:xfrm>
              <a:off x="-119900" y="-50550"/>
              <a:ext cx="8714100" cy="5233800"/>
            </a:xfrm>
            <a:prstGeom prst="rect">
              <a:avLst/>
            </a:prstGeom>
            <a:solidFill>
              <a:schemeClr val="lt2"/>
            </a:solidFill>
            <a:ln>
              <a:noFill/>
            </a:ln>
            <a:effectLst>
              <a:outerShdw blurRad="28575" dist="38100" dir="2400000"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22"/>
            <p:cNvSpPr/>
            <p:nvPr/>
          </p:nvSpPr>
          <p:spPr>
            <a:xfrm rot="5400000">
              <a:off x="8278050" y="2687875"/>
              <a:ext cx="1053300" cy="435600"/>
            </a:xfrm>
            <a:prstGeom prst="round2SameRect">
              <a:avLst>
                <a:gd name="adj1" fmla="val 16667"/>
                <a:gd name="adj2" fmla="val 0"/>
              </a:avLst>
            </a:prstGeom>
            <a:solidFill>
              <a:schemeClr val="lt2"/>
            </a:solidFill>
            <a:ln>
              <a:noFill/>
            </a:ln>
            <a:effectLst>
              <a:outerShdw blurRad="28575" dist="38100" dir="2400000"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36" name="Google Shape;4536;p22"/>
          <p:cNvSpPr txBox="1">
            <a:spLocks noGrp="1"/>
          </p:cNvSpPr>
          <p:nvPr>
            <p:ph type="title"/>
          </p:nvPr>
        </p:nvSpPr>
        <p:spPr>
          <a:xfrm>
            <a:off x="2600003" y="2767625"/>
            <a:ext cx="3079500" cy="669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200"/>
              <a:buNone/>
              <a:defRPr>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endParaRPr/>
          </a:p>
        </p:txBody>
      </p:sp>
      <p:sp>
        <p:nvSpPr>
          <p:cNvPr id="4537" name="Google Shape;4537;p22"/>
          <p:cNvSpPr txBox="1">
            <a:spLocks noGrp="1"/>
          </p:cNvSpPr>
          <p:nvPr>
            <p:ph type="subTitle" idx="1"/>
          </p:nvPr>
        </p:nvSpPr>
        <p:spPr>
          <a:xfrm>
            <a:off x="2808503" y="3518875"/>
            <a:ext cx="2662500" cy="454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2100"/>
              <a:buNone/>
              <a:defRPr sz="1400">
                <a:solidFill>
                  <a:schemeClr val="lt1"/>
                </a:solidFill>
                <a:latin typeface="Maven Pro"/>
                <a:ea typeface="Maven Pro"/>
                <a:cs typeface="Maven Pro"/>
                <a:sym typeface="Maven Pro"/>
              </a:defRPr>
            </a:lvl1pPr>
            <a:lvl2pPr lvl="1" rtl="0">
              <a:lnSpc>
                <a:spcPct val="100000"/>
              </a:lnSpc>
              <a:spcBef>
                <a:spcPts val="0"/>
              </a:spcBef>
              <a:spcAft>
                <a:spcPts val="0"/>
              </a:spcAft>
              <a:buClr>
                <a:schemeClr val="lt1"/>
              </a:buClr>
              <a:buSzPts val="2100"/>
              <a:buNone/>
              <a:defRPr sz="2100">
                <a:solidFill>
                  <a:schemeClr val="lt1"/>
                </a:solidFill>
              </a:defRPr>
            </a:lvl2pPr>
            <a:lvl3pPr lvl="2" rtl="0">
              <a:lnSpc>
                <a:spcPct val="100000"/>
              </a:lnSpc>
              <a:spcBef>
                <a:spcPts val="0"/>
              </a:spcBef>
              <a:spcAft>
                <a:spcPts val="0"/>
              </a:spcAft>
              <a:buClr>
                <a:schemeClr val="lt1"/>
              </a:buClr>
              <a:buSzPts val="2100"/>
              <a:buNone/>
              <a:defRPr sz="2100">
                <a:solidFill>
                  <a:schemeClr val="lt1"/>
                </a:solidFill>
              </a:defRPr>
            </a:lvl3pPr>
            <a:lvl4pPr lvl="3" rtl="0">
              <a:lnSpc>
                <a:spcPct val="100000"/>
              </a:lnSpc>
              <a:spcBef>
                <a:spcPts val="0"/>
              </a:spcBef>
              <a:spcAft>
                <a:spcPts val="0"/>
              </a:spcAft>
              <a:buClr>
                <a:schemeClr val="lt1"/>
              </a:buClr>
              <a:buSzPts val="2100"/>
              <a:buNone/>
              <a:defRPr sz="2100">
                <a:solidFill>
                  <a:schemeClr val="lt1"/>
                </a:solidFill>
              </a:defRPr>
            </a:lvl4pPr>
            <a:lvl5pPr lvl="4" rtl="0">
              <a:lnSpc>
                <a:spcPct val="100000"/>
              </a:lnSpc>
              <a:spcBef>
                <a:spcPts val="0"/>
              </a:spcBef>
              <a:spcAft>
                <a:spcPts val="0"/>
              </a:spcAft>
              <a:buClr>
                <a:schemeClr val="lt1"/>
              </a:buClr>
              <a:buSzPts val="2100"/>
              <a:buNone/>
              <a:defRPr sz="2100">
                <a:solidFill>
                  <a:schemeClr val="lt1"/>
                </a:solidFill>
              </a:defRPr>
            </a:lvl5pPr>
            <a:lvl6pPr lvl="5" rtl="0">
              <a:lnSpc>
                <a:spcPct val="100000"/>
              </a:lnSpc>
              <a:spcBef>
                <a:spcPts val="0"/>
              </a:spcBef>
              <a:spcAft>
                <a:spcPts val="0"/>
              </a:spcAft>
              <a:buClr>
                <a:schemeClr val="lt1"/>
              </a:buClr>
              <a:buSzPts val="2100"/>
              <a:buNone/>
              <a:defRPr sz="2100">
                <a:solidFill>
                  <a:schemeClr val="lt1"/>
                </a:solidFill>
              </a:defRPr>
            </a:lvl6pPr>
            <a:lvl7pPr lvl="6" rtl="0">
              <a:lnSpc>
                <a:spcPct val="100000"/>
              </a:lnSpc>
              <a:spcBef>
                <a:spcPts val="0"/>
              </a:spcBef>
              <a:spcAft>
                <a:spcPts val="0"/>
              </a:spcAft>
              <a:buClr>
                <a:schemeClr val="lt1"/>
              </a:buClr>
              <a:buSzPts val="2100"/>
              <a:buNone/>
              <a:defRPr sz="2100">
                <a:solidFill>
                  <a:schemeClr val="lt1"/>
                </a:solidFill>
              </a:defRPr>
            </a:lvl7pPr>
            <a:lvl8pPr lvl="7" rtl="0">
              <a:lnSpc>
                <a:spcPct val="100000"/>
              </a:lnSpc>
              <a:spcBef>
                <a:spcPts val="0"/>
              </a:spcBef>
              <a:spcAft>
                <a:spcPts val="0"/>
              </a:spcAft>
              <a:buClr>
                <a:schemeClr val="lt1"/>
              </a:buClr>
              <a:buSzPts val="2100"/>
              <a:buNone/>
              <a:defRPr sz="2100">
                <a:solidFill>
                  <a:schemeClr val="lt1"/>
                </a:solidFill>
              </a:defRPr>
            </a:lvl8pPr>
            <a:lvl9pPr lvl="8" rtl="0">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4538" name="Google Shape;4538;p22"/>
          <p:cNvSpPr txBox="1">
            <a:spLocks noGrp="1"/>
          </p:cNvSpPr>
          <p:nvPr>
            <p:ph type="title" idx="2" hasCustomPrompt="1"/>
          </p:nvPr>
        </p:nvSpPr>
        <p:spPr>
          <a:xfrm>
            <a:off x="2843753" y="1258225"/>
            <a:ext cx="2592000" cy="1054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2000"/>
              <a:buNone/>
              <a:defRPr sz="11000">
                <a:solidFill>
                  <a:schemeClr val="lt1"/>
                </a:solidFill>
              </a:defRPr>
            </a:lvl1pPr>
            <a:lvl2pPr lvl="1" rtl="0">
              <a:spcBef>
                <a:spcPts val="0"/>
              </a:spcBef>
              <a:spcAft>
                <a:spcPts val="0"/>
              </a:spcAft>
              <a:buClr>
                <a:schemeClr val="lt1"/>
              </a:buClr>
              <a:buSzPts val="12000"/>
              <a:buNone/>
              <a:defRPr sz="12000">
                <a:solidFill>
                  <a:schemeClr val="lt1"/>
                </a:solidFill>
              </a:defRPr>
            </a:lvl2pPr>
            <a:lvl3pPr lvl="2" rtl="0">
              <a:spcBef>
                <a:spcPts val="0"/>
              </a:spcBef>
              <a:spcAft>
                <a:spcPts val="0"/>
              </a:spcAft>
              <a:buClr>
                <a:schemeClr val="lt1"/>
              </a:buClr>
              <a:buSzPts val="12000"/>
              <a:buNone/>
              <a:defRPr sz="12000">
                <a:solidFill>
                  <a:schemeClr val="lt1"/>
                </a:solidFill>
              </a:defRPr>
            </a:lvl3pPr>
            <a:lvl4pPr lvl="3" rtl="0">
              <a:spcBef>
                <a:spcPts val="0"/>
              </a:spcBef>
              <a:spcAft>
                <a:spcPts val="0"/>
              </a:spcAft>
              <a:buClr>
                <a:schemeClr val="lt1"/>
              </a:buClr>
              <a:buSzPts val="12000"/>
              <a:buNone/>
              <a:defRPr sz="12000">
                <a:solidFill>
                  <a:schemeClr val="lt1"/>
                </a:solidFill>
              </a:defRPr>
            </a:lvl4pPr>
            <a:lvl5pPr lvl="4" rtl="0">
              <a:spcBef>
                <a:spcPts val="0"/>
              </a:spcBef>
              <a:spcAft>
                <a:spcPts val="0"/>
              </a:spcAft>
              <a:buClr>
                <a:schemeClr val="lt1"/>
              </a:buClr>
              <a:buSzPts val="12000"/>
              <a:buNone/>
              <a:defRPr sz="12000">
                <a:solidFill>
                  <a:schemeClr val="lt1"/>
                </a:solidFill>
              </a:defRPr>
            </a:lvl5pPr>
            <a:lvl6pPr lvl="5" rtl="0">
              <a:spcBef>
                <a:spcPts val="0"/>
              </a:spcBef>
              <a:spcAft>
                <a:spcPts val="0"/>
              </a:spcAft>
              <a:buClr>
                <a:schemeClr val="lt1"/>
              </a:buClr>
              <a:buSzPts val="12000"/>
              <a:buNone/>
              <a:defRPr sz="12000">
                <a:solidFill>
                  <a:schemeClr val="lt1"/>
                </a:solidFill>
              </a:defRPr>
            </a:lvl6pPr>
            <a:lvl7pPr lvl="6" rtl="0">
              <a:spcBef>
                <a:spcPts val="0"/>
              </a:spcBef>
              <a:spcAft>
                <a:spcPts val="0"/>
              </a:spcAft>
              <a:buClr>
                <a:schemeClr val="lt1"/>
              </a:buClr>
              <a:buSzPts val="12000"/>
              <a:buNone/>
              <a:defRPr sz="12000">
                <a:solidFill>
                  <a:schemeClr val="lt1"/>
                </a:solidFill>
              </a:defRPr>
            </a:lvl7pPr>
            <a:lvl8pPr lvl="7" rtl="0">
              <a:spcBef>
                <a:spcPts val="0"/>
              </a:spcBef>
              <a:spcAft>
                <a:spcPts val="0"/>
              </a:spcAft>
              <a:buClr>
                <a:schemeClr val="lt1"/>
              </a:buClr>
              <a:buSzPts val="12000"/>
              <a:buNone/>
              <a:defRPr sz="12000">
                <a:solidFill>
                  <a:schemeClr val="lt1"/>
                </a:solidFill>
              </a:defRPr>
            </a:lvl8pPr>
            <a:lvl9pPr lvl="8" rtl="0">
              <a:spcBef>
                <a:spcPts val="0"/>
              </a:spcBef>
              <a:spcAft>
                <a:spcPts val="0"/>
              </a:spcAft>
              <a:buClr>
                <a:schemeClr val="lt1"/>
              </a:buClr>
              <a:buSzPts val="12000"/>
              <a:buNone/>
              <a:defRPr sz="12000">
                <a:solidFill>
                  <a:schemeClr val="lt1"/>
                </a:solidFill>
              </a:defRPr>
            </a:lvl9pPr>
          </a:lstStyle>
          <a:p>
            <a:r>
              <a:t>xx%</a:t>
            </a:r>
          </a:p>
        </p:txBody>
      </p:sp>
      <p:grpSp>
        <p:nvGrpSpPr>
          <p:cNvPr id="4539" name="Google Shape;4539;p22"/>
          <p:cNvGrpSpPr/>
          <p:nvPr/>
        </p:nvGrpSpPr>
        <p:grpSpPr>
          <a:xfrm rot="1414638">
            <a:off x="773718" y="3663946"/>
            <a:ext cx="677527" cy="949038"/>
            <a:chOff x="1441713" y="3841513"/>
            <a:chExt cx="524688" cy="734950"/>
          </a:xfrm>
        </p:grpSpPr>
        <p:sp>
          <p:nvSpPr>
            <p:cNvPr id="4540" name="Google Shape;4540;p22"/>
            <p:cNvSpPr/>
            <p:nvPr/>
          </p:nvSpPr>
          <p:spPr>
            <a:xfrm>
              <a:off x="1614875" y="4448813"/>
              <a:ext cx="178400" cy="55475"/>
            </a:xfrm>
            <a:custGeom>
              <a:avLst/>
              <a:gdLst/>
              <a:ahLst/>
              <a:cxnLst/>
              <a:rect l="l" t="t" r="r" b="b"/>
              <a:pathLst>
                <a:path w="7136" h="2219" extrusionOk="0">
                  <a:moveTo>
                    <a:pt x="419" y="0"/>
                  </a:moveTo>
                  <a:cubicBezTo>
                    <a:pt x="188" y="0"/>
                    <a:pt x="0" y="189"/>
                    <a:pt x="0" y="419"/>
                  </a:cubicBezTo>
                  <a:lnTo>
                    <a:pt x="0" y="1800"/>
                  </a:lnTo>
                  <a:cubicBezTo>
                    <a:pt x="0" y="2030"/>
                    <a:pt x="188" y="2218"/>
                    <a:pt x="419" y="2218"/>
                  </a:cubicBezTo>
                  <a:lnTo>
                    <a:pt x="6717" y="2218"/>
                  </a:lnTo>
                  <a:cubicBezTo>
                    <a:pt x="6926" y="2218"/>
                    <a:pt x="7114" y="2030"/>
                    <a:pt x="7135" y="1800"/>
                  </a:cubicBezTo>
                  <a:lnTo>
                    <a:pt x="7135" y="419"/>
                  </a:lnTo>
                  <a:cubicBezTo>
                    <a:pt x="7135" y="189"/>
                    <a:pt x="6947" y="0"/>
                    <a:pt x="6717" y="0"/>
                  </a:cubicBezTo>
                  <a:close/>
                </a:path>
              </a:pathLst>
            </a:custGeom>
            <a:solidFill>
              <a:srgbClr val="F05A24"/>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22"/>
            <p:cNvSpPr/>
            <p:nvPr/>
          </p:nvSpPr>
          <p:spPr>
            <a:xfrm>
              <a:off x="1631600" y="4363038"/>
              <a:ext cx="144400" cy="213425"/>
            </a:xfrm>
            <a:custGeom>
              <a:avLst/>
              <a:gdLst/>
              <a:ahLst/>
              <a:cxnLst/>
              <a:rect l="l" t="t" r="r" b="b"/>
              <a:pathLst>
                <a:path w="5776" h="8537" extrusionOk="0">
                  <a:moveTo>
                    <a:pt x="2532" y="0"/>
                  </a:moveTo>
                  <a:cubicBezTo>
                    <a:pt x="1131" y="0"/>
                    <a:pt x="1" y="1109"/>
                    <a:pt x="1" y="2511"/>
                  </a:cubicBezTo>
                  <a:lnTo>
                    <a:pt x="1" y="6026"/>
                  </a:lnTo>
                  <a:cubicBezTo>
                    <a:pt x="1" y="7407"/>
                    <a:pt x="1131" y="8537"/>
                    <a:pt x="2532" y="8537"/>
                  </a:cubicBezTo>
                  <a:lnTo>
                    <a:pt x="3265" y="8537"/>
                  </a:lnTo>
                  <a:cubicBezTo>
                    <a:pt x="4646" y="8537"/>
                    <a:pt x="5776" y="7407"/>
                    <a:pt x="5776" y="6026"/>
                  </a:cubicBezTo>
                  <a:lnTo>
                    <a:pt x="5776" y="2511"/>
                  </a:lnTo>
                  <a:cubicBezTo>
                    <a:pt x="5776" y="1109"/>
                    <a:pt x="4646" y="0"/>
                    <a:pt x="3265" y="0"/>
                  </a:cubicBezTo>
                  <a:close/>
                </a:path>
              </a:pathLst>
            </a:custGeom>
            <a:solidFill>
              <a:srgbClr val="F05A24"/>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22"/>
            <p:cNvSpPr/>
            <p:nvPr/>
          </p:nvSpPr>
          <p:spPr>
            <a:xfrm>
              <a:off x="1704325" y="4448813"/>
              <a:ext cx="88950" cy="55475"/>
            </a:xfrm>
            <a:custGeom>
              <a:avLst/>
              <a:gdLst/>
              <a:ahLst/>
              <a:cxnLst/>
              <a:rect l="l" t="t" r="r" b="b"/>
              <a:pathLst>
                <a:path w="3558" h="2219" extrusionOk="0">
                  <a:moveTo>
                    <a:pt x="0" y="0"/>
                  </a:moveTo>
                  <a:lnTo>
                    <a:pt x="0" y="2218"/>
                  </a:lnTo>
                  <a:lnTo>
                    <a:pt x="3139" y="2218"/>
                  </a:lnTo>
                  <a:cubicBezTo>
                    <a:pt x="3369" y="2218"/>
                    <a:pt x="3557" y="2030"/>
                    <a:pt x="3557" y="1800"/>
                  </a:cubicBezTo>
                  <a:lnTo>
                    <a:pt x="3557" y="419"/>
                  </a:lnTo>
                  <a:cubicBezTo>
                    <a:pt x="3536" y="189"/>
                    <a:pt x="3369" y="0"/>
                    <a:pt x="3139" y="0"/>
                  </a:cubicBezTo>
                  <a:close/>
                </a:path>
              </a:pathLst>
            </a:custGeom>
            <a:solidFill>
              <a:srgbClr val="F05A24"/>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22"/>
            <p:cNvSpPr/>
            <p:nvPr/>
          </p:nvSpPr>
          <p:spPr>
            <a:xfrm>
              <a:off x="1704325" y="4363038"/>
              <a:ext cx="71675" cy="213425"/>
            </a:xfrm>
            <a:custGeom>
              <a:avLst/>
              <a:gdLst/>
              <a:ahLst/>
              <a:cxnLst/>
              <a:rect l="l" t="t" r="r" b="b"/>
              <a:pathLst>
                <a:path w="2867" h="8537" extrusionOk="0">
                  <a:moveTo>
                    <a:pt x="0" y="0"/>
                  </a:moveTo>
                  <a:lnTo>
                    <a:pt x="0" y="8537"/>
                  </a:lnTo>
                  <a:lnTo>
                    <a:pt x="356" y="8537"/>
                  </a:lnTo>
                  <a:cubicBezTo>
                    <a:pt x="1737" y="8537"/>
                    <a:pt x="2867" y="7407"/>
                    <a:pt x="2867" y="6026"/>
                  </a:cubicBezTo>
                  <a:lnTo>
                    <a:pt x="2867" y="2511"/>
                  </a:lnTo>
                  <a:cubicBezTo>
                    <a:pt x="2867" y="1130"/>
                    <a:pt x="1737" y="0"/>
                    <a:pt x="356" y="0"/>
                  </a:cubicBezTo>
                  <a:close/>
                </a:path>
              </a:pathLst>
            </a:custGeom>
            <a:solidFill>
              <a:srgbClr val="F05A24"/>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22"/>
            <p:cNvSpPr/>
            <p:nvPr/>
          </p:nvSpPr>
          <p:spPr>
            <a:xfrm>
              <a:off x="1441725" y="3841513"/>
              <a:ext cx="524675" cy="607325"/>
            </a:xfrm>
            <a:custGeom>
              <a:avLst/>
              <a:gdLst/>
              <a:ahLst/>
              <a:cxnLst/>
              <a:rect l="l" t="t" r="r" b="b"/>
              <a:pathLst>
                <a:path w="20987" h="24293" extrusionOk="0">
                  <a:moveTo>
                    <a:pt x="10504" y="0"/>
                  </a:moveTo>
                  <a:cubicBezTo>
                    <a:pt x="4143" y="0"/>
                    <a:pt x="0" y="6675"/>
                    <a:pt x="2846" y="12366"/>
                  </a:cubicBezTo>
                  <a:lnTo>
                    <a:pt x="2909" y="12450"/>
                  </a:lnTo>
                  <a:cubicBezTo>
                    <a:pt x="3055" y="12785"/>
                    <a:pt x="3244" y="13098"/>
                    <a:pt x="3453" y="13391"/>
                  </a:cubicBezTo>
                  <a:cubicBezTo>
                    <a:pt x="6947" y="19438"/>
                    <a:pt x="6759" y="21677"/>
                    <a:pt x="6759" y="22786"/>
                  </a:cubicBezTo>
                  <a:cubicBezTo>
                    <a:pt x="6759" y="23435"/>
                    <a:pt x="7156" y="24041"/>
                    <a:pt x="7784" y="24292"/>
                  </a:cubicBezTo>
                  <a:lnTo>
                    <a:pt x="13245" y="24292"/>
                  </a:lnTo>
                  <a:cubicBezTo>
                    <a:pt x="13852" y="24041"/>
                    <a:pt x="14249" y="23435"/>
                    <a:pt x="14249" y="22786"/>
                  </a:cubicBezTo>
                  <a:cubicBezTo>
                    <a:pt x="14249" y="21677"/>
                    <a:pt x="14061" y="19438"/>
                    <a:pt x="17555" y="13391"/>
                  </a:cubicBezTo>
                  <a:cubicBezTo>
                    <a:pt x="17765" y="13098"/>
                    <a:pt x="17932" y="12764"/>
                    <a:pt x="18099" y="12450"/>
                  </a:cubicBezTo>
                  <a:cubicBezTo>
                    <a:pt x="18120" y="12429"/>
                    <a:pt x="18120" y="12387"/>
                    <a:pt x="18141" y="12366"/>
                  </a:cubicBezTo>
                  <a:cubicBezTo>
                    <a:pt x="20987" y="6675"/>
                    <a:pt x="16844" y="0"/>
                    <a:pt x="10504" y="0"/>
                  </a:cubicBezTo>
                  <a:close/>
                </a:path>
              </a:pathLst>
            </a:custGeom>
            <a:solidFill>
              <a:srgbClr val="FBED2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22"/>
            <p:cNvSpPr/>
            <p:nvPr/>
          </p:nvSpPr>
          <p:spPr>
            <a:xfrm>
              <a:off x="1703800" y="3842038"/>
              <a:ext cx="213950" cy="606800"/>
            </a:xfrm>
            <a:custGeom>
              <a:avLst/>
              <a:gdLst/>
              <a:ahLst/>
              <a:cxnLst/>
              <a:rect l="l" t="t" r="r" b="b"/>
              <a:pathLst>
                <a:path w="8558" h="24272" extrusionOk="0">
                  <a:moveTo>
                    <a:pt x="0" y="0"/>
                  </a:moveTo>
                  <a:lnTo>
                    <a:pt x="0" y="24271"/>
                  </a:lnTo>
                  <a:lnTo>
                    <a:pt x="2741" y="24271"/>
                  </a:lnTo>
                  <a:cubicBezTo>
                    <a:pt x="3348" y="24020"/>
                    <a:pt x="3766" y="23414"/>
                    <a:pt x="3745" y="22765"/>
                  </a:cubicBezTo>
                  <a:cubicBezTo>
                    <a:pt x="3745" y="21656"/>
                    <a:pt x="3557" y="19417"/>
                    <a:pt x="7051" y="13370"/>
                  </a:cubicBezTo>
                  <a:cubicBezTo>
                    <a:pt x="7261" y="13077"/>
                    <a:pt x="7449" y="12743"/>
                    <a:pt x="7616" y="12429"/>
                  </a:cubicBezTo>
                  <a:cubicBezTo>
                    <a:pt x="7637" y="12408"/>
                    <a:pt x="7637" y="12366"/>
                    <a:pt x="7658" y="12345"/>
                  </a:cubicBezTo>
                  <a:cubicBezTo>
                    <a:pt x="8244" y="11173"/>
                    <a:pt x="8558" y="9855"/>
                    <a:pt x="8558" y="8537"/>
                  </a:cubicBezTo>
                  <a:cubicBezTo>
                    <a:pt x="8558" y="3829"/>
                    <a:pt x="4729" y="0"/>
                    <a:pt x="0" y="0"/>
                  </a:cubicBezTo>
                  <a:close/>
                </a:path>
              </a:pathLst>
            </a:custGeom>
            <a:solidFill>
              <a:srgbClr val="F05A24"/>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22"/>
            <p:cNvSpPr/>
            <p:nvPr/>
          </p:nvSpPr>
          <p:spPr>
            <a:xfrm>
              <a:off x="1614863" y="4448813"/>
              <a:ext cx="178400" cy="55475"/>
            </a:xfrm>
            <a:custGeom>
              <a:avLst/>
              <a:gdLst/>
              <a:ahLst/>
              <a:cxnLst/>
              <a:rect l="l" t="t" r="r" b="b"/>
              <a:pathLst>
                <a:path w="7136" h="2219" extrusionOk="0">
                  <a:moveTo>
                    <a:pt x="419" y="0"/>
                  </a:moveTo>
                  <a:cubicBezTo>
                    <a:pt x="188" y="0"/>
                    <a:pt x="0" y="189"/>
                    <a:pt x="0" y="419"/>
                  </a:cubicBezTo>
                  <a:lnTo>
                    <a:pt x="0" y="1800"/>
                  </a:lnTo>
                  <a:cubicBezTo>
                    <a:pt x="0" y="2030"/>
                    <a:pt x="188" y="2218"/>
                    <a:pt x="419" y="2218"/>
                  </a:cubicBezTo>
                  <a:lnTo>
                    <a:pt x="6717" y="2218"/>
                  </a:lnTo>
                  <a:cubicBezTo>
                    <a:pt x="6926" y="2218"/>
                    <a:pt x="7114" y="2030"/>
                    <a:pt x="7135" y="1800"/>
                  </a:cubicBezTo>
                  <a:lnTo>
                    <a:pt x="7135" y="419"/>
                  </a:lnTo>
                  <a:cubicBezTo>
                    <a:pt x="7135" y="189"/>
                    <a:pt x="6947" y="0"/>
                    <a:pt x="6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22"/>
            <p:cNvSpPr/>
            <p:nvPr/>
          </p:nvSpPr>
          <p:spPr>
            <a:xfrm>
              <a:off x="1631588" y="4363038"/>
              <a:ext cx="144400" cy="213425"/>
            </a:xfrm>
            <a:custGeom>
              <a:avLst/>
              <a:gdLst/>
              <a:ahLst/>
              <a:cxnLst/>
              <a:rect l="l" t="t" r="r" b="b"/>
              <a:pathLst>
                <a:path w="5776" h="8537" extrusionOk="0">
                  <a:moveTo>
                    <a:pt x="2532" y="0"/>
                  </a:moveTo>
                  <a:cubicBezTo>
                    <a:pt x="1131" y="0"/>
                    <a:pt x="1" y="1109"/>
                    <a:pt x="1" y="2511"/>
                  </a:cubicBezTo>
                  <a:lnTo>
                    <a:pt x="1" y="6026"/>
                  </a:lnTo>
                  <a:cubicBezTo>
                    <a:pt x="1" y="7407"/>
                    <a:pt x="1131" y="8537"/>
                    <a:pt x="2532" y="8537"/>
                  </a:cubicBezTo>
                  <a:lnTo>
                    <a:pt x="3265" y="8537"/>
                  </a:lnTo>
                  <a:cubicBezTo>
                    <a:pt x="4646" y="8537"/>
                    <a:pt x="5776" y="7407"/>
                    <a:pt x="5776" y="6026"/>
                  </a:cubicBezTo>
                  <a:lnTo>
                    <a:pt x="5776" y="2511"/>
                  </a:lnTo>
                  <a:cubicBezTo>
                    <a:pt x="5776" y="1109"/>
                    <a:pt x="4646" y="0"/>
                    <a:pt x="32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22"/>
            <p:cNvSpPr/>
            <p:nvPr/>
          </p:nvSpPr>
          <p:spPr>
            <a:xfrm>
              <a:off x="1704313" y="4448813"/>
              <a:ext cx="88950" cy="55475"/>
            </a:xfrm>
            <a:custGeom>
              <a:avLst/>
              <a:gdLst/>
              <a:ahLst/>
              <a:cxnLst/>
              <a:rect l="l" t="t" r="r" b="b"/>
              <a:pathLst>
                <a:path w="3558" h="2219" extrusionOk="0">
                  <a:moveTo>
                    <a:pt x="0" y="0"/>
                  </a:moveTo>
                  <a:lnTo>
                    <a:pt x="0" y="2218"/>
                  </a:lnTo>
                  <a:lnTo>
                    <a:pt x="3139" y="2218"/>
                  </a:lnTo>
                  <a:cubicBezTo>
                    <a:pt x="3369" y="2218"/>
                    <a:pt x="3557" y="2030"/>
                    <a:pt x="3557" y="1800"/>
                  </a:cubicBezTo>
                  <a:lnTo>
                    <a:pt x="3557" y="419"/>
                  </a:lnTo>
                  <a:cubicBezTo>
                    <a:pt x="3536" y="189"/>
                    <a:pt x="3369" y="0"/>
                    <a:pt x="31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22"/>
            <p:cNvSpPr/>
            <p:nvPr/>
          </p:nvSpPr>
          <p:spPr>
            <a:xfrm>
              <a:off x="1704313" y="4363038"/>
              <a:ext cx="71675" cy="213425"/>
            </a:xfrm>
            <a:custGeom>
              <a:avLst/>
              <a:gdLst/>
              <a:ahLst/>
              <a:cxnLst/>
              <a:rect l="l" t="t" r="r" b="b"/>
              <a:pathLst>
                <a:path w="2867" h="8537" extrusionOk="0">
                  <a:moveTo>
                    <a:pt x="0" y="0"/>
                  </a:moveTo>
                  <a:lnTo>
                    <a:pt x="0" y="8537"/>
                  </a:lnTo>
                  <a:lnTo>
                    <a:pt x="356" y="8537"/>
                  </a:lnTo>
                  <a:cubicBezTo>
                    <a:pt x="1737" y="8537"/>
                    <a:pt x="2867" y="7407"/>
                    <a:pt x="2867" y="6026"/>
                  </a:cubicBezTo>
                  <a:lnTo>
                    <a:pt x="2867" y="2511"/>
                  </a:lnTo>
                  <a:cubicBezTo>
                    <a:pt x="2867" y="1130"/>
                    <a:pt x="1737" y="0"/>
                    <a:pt x="3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22"/>
            <p:cNvSpPr/>
            <p:nvPr/>
          </p:nvSpPr>
          <p:spPr>
            <a:xfrm>
              <a:off x="1441713" y="3841513"/>
              <a:ext cx="524675" cy="607325"/>
            </a:xfrm>
            <a:custGeom>
              <a:avLst/>
              <a:gdLst/>
              <a:ahLst/>
              <a:cxnLst/>
              <a:rect l="l" t="t" r="r" b="b"/>
              <a:pathLst>
                <a:path w="20987" h="24293" extrusionOk="0">
                  <a:moveTo>
                    <a:pt x="10504" y="0"/>
                  </a:moveTo>
                  <a:cubicBezTo>
                    <a:pt x="4143" y="0"/>
                    <a:pt x="0" y="6675"/>
                    <a:pt x="2846" y="12366"/>
                  </a:cubicBezTo>
                  <a:lnTo>
                    <a:pt x="2909" y="12450"/>
                  </a:lnTo>
                  <a:cubicBezTo>
                    <a:pt x="3055" y="12785"/>
                    <a:pt x="3244" y="13098"/>
                    <a:pt x="3453" y="13391"/>
                  </a:cubicBezTo>
                  <a:cubicBezTo>
                    <a:pt x="6947" y="19438"/>
                    <a:pt x="6759" y="21677"/>
                    <a:pt x="6759" y="22786"/>
                  </a:cubicBezTo>
                  <a:cubicBezTo>
                    <a:pt x="6759" y="23435"/>
                    <a:pt x="7156" y="24041"/>
                    <a:pt x="7784" y="24292"/>
                  </a:cubicBezTo>
                  <a:lnTo>
                    <a:pt x="13245" y="24292"/>
                  </a:lnTo>
                  <a:cubicBezTo>
                    <a:pt x="13852" y="24041"/>
                    <a:pt x="14249" y="23435"/>
                    <a:pt x="14249" y="22786"/>
                  </a:cubicBezTo>
                  <a:cubicBezTo>
                    <a:pt x="14249" y="21677"/>
                    <a:pt x="14061" y="19438"/>
                    <a:pt x="17555" y="13391"/>
                  </a:cubicBezTo>
                  <a:cubicBezTo>
                    <a:pt x="17765" y="13098"/>
                    <a:pt x="17932" y="12764"/>
                    <a:pt x="18099" y="12450"/>
                  </a:cubicBezTo>
                  <a:cubicBezTo>
                    <a:pt x="18120" y="12429"/>
                    <a:pt x="18120" y="12387"/>
                    <a:pt x="18141" y="12366"/>
                  </a:cubicBezTo>
                  <a:cubicBezTo>
                    <a:pt x="20987" y="6675"/>
                    <a:pt x="16844" y="0"/>
                    <a:pt x="105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22"/>
            <p:cNvSpPr/>
            <p:nvPr/>
          </p:nvSpPr>
          <p:spPr>
            <a:xfrm>
              <a:off x="1703788" y="3842038"/>
              <a:ext cx="213950" cy="606800"/>
            </a:xfrm>
            <a:custGeom>
              <a:avLst/>
              <a:gdLst/>
              <a:ahLst/>
              <a:cxnLst/>
              <a:rect l="l" t="t" r="r" b="b"/>
              <a:pathLst>
                <a:path w="8558" h="24272" extrusionOk="0">
                  <a:moveTo>
                    <a:pt x="0" y="0"/>
                  </a:moveTo>
                  <a:lnTo>
                    <a:pt x="0" y="24271"/>
                  </a:lnTo>
                  <a:lnTo>
                    <a:pt x="2741" y="24271"/>
                  </a:lnTo>
                  <a:cubicBezTo>
                    <a:pt x="3348" y="24020"/>
                    <a:pt x="3766" y="23414"/>
                    <a:pt x="3745" y="22765"/>
                  </a:cubicBezTo>
                  <a:cubicBezTo>
                    <a:pt x="3745" y="21656"/>
                    <a:pt x="3557" y="19417"/>
                    <a:pt x="7051" y="13370"/>
                  </a:cubicBezTo>
                  <a:cubicBezTo>
                    <a:pt x="7261" y="13077"/>
                    <a:pt x="7449" y="12743"/>
                    <a:pt x="7616" y="12429"/>
                  </a:cubicBezTo>
                  <a:cubicBezTo>
                    <a:pt x="7637" y="12408"/>
                    <a:pt x="7637" y="12366"/>
                    <a:pt x="7658" y="12345"/>
                  </a:cubicBezTo>
                  <a:cubicBezTo>
                    <a:pt x="8244" y="11173"/>
                    <a:pt x="8558" y="9855"/>
                    <a:pt x="8558" y="8537"/>
                  </a:cubicBezTo>
                  <a:cubicBezTo>
                    <a:pt x="8558" y="3829"/>
                    <a:pt x="4729"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52" name="Google Shape;4552;p22"/>
          <p:cNvGrpSpPr/>
          <p:nvPr/>
        </p:nvGrpSpPr>
        <p:grpSpPr>
          <a:xfrm rot="2700000">
            <a:off x="3519132" y="4263494"/>
            <a:ext cx="572845" cy="840293"/>
            <a:chOff x="1713713" y="4972438"/>
            <a:chExt cx="443613" cy="650725"/>
          </a:xfrm>
        </p:grpSpPr>
        <p:sp>
          <p:nvSpPr>
            <p:cNvPr id="4553" name="Google Shape;4553;p22"/>
            <p:cNvSpPr/>
            <p:nvPr/>
          </p:nvSpPr>
          <p:spPr>
            <a:xfrm>
              <a:off x="1922975" y="5313488"/>
              <a:ext cx="127125" cy="99925"/>
            </a:xfrm>
            <a:custGeom>
              <a:avLst/>
              <a:gdLst/>
              <a:ahLst/>
              <a:cxnLst/>
              <a:rect l="l" t="t" r="r" b="b"/>
              <a:pathLst>
                <a:path w="5085" h="3997" extrusionOk="0">
                  <a:moveTo>
                    <a:pt x="942" y="0"/>
                  </a:moveTo>
                  <a:lnTo>
                    <a:pt x="0" y="1674"/>
                  </a:lnTo>
                  <a:lnTo>
                    <a:pt x="4164" y="3997"/>
                  </a:lnTo>
                  <a:lnTo>
                    <a:pt x="4101" y="2867"/>
                  </a:lnTo>
                  <a:lnTo>
                    <a:pt x="5085" y="2323"/>
                  </a:lnTo>
                  <a:lnTo>
                    <a:pt x="942" y="0"/>
                  </a:lnTo>
                  <a:close/>
                </a:path>
              </a:pathLst>
            </a:custGeom>
            <a:solidFill>
              <a:srgbClr val="C0272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22"/>
            <p:cNvSpPr/>
            <p:nvPr/>
          </p:nvSpPr>
          <p:spPr>
            <a:xfrm>
              <a:off x="1924000" y="5319238"/>
              <a:ext cx="65425" cy="125050"/>
            </a:xfrm>
            <a:custGeom>
              <a:avLst/>
              <a:gdLst/>
              <a:ahLst/>
              <a:cxnLst/>
              <a:rect l="l" t="t" r="r" b="b"/>
              <a:pathLst>
                <a:path w="2617" h="5002" extrusionOk="0">
                  <a:moveTo>
                    <a:pt x="1905" y="0"/>
                  </a:moveTo>
                  <a:lnTo>
                    <a:pt x="1" y="293"/>
                  </a:lnTo>
                  <a:lnTo>
                    <a:pt x="712" y="5001"/>
                  </a:lnTo>
                  <a:lnTo>
                    <a:pt x="1570" y="4269"/>
                  </a:lnTo>
                  <a:lnTo>
                    <a:pt x="2616" y="4708"/>
                  </a:lnTo>
                  <a:lnTo>
                    <a:pt x="2616" y="4708"/>
                  </a:lnTo>
                  <a:lnTo>
                    <a:pt x="1905" y="0"/>
                  </a:lnTo>
                  <a:close/>
                </a:path>
              </a:pathLst>
            </a:custGeom>
            <a:solidFill>
              <a:srgbClr val="C0272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22"/>
            <p:cNvSpPr/>
            <p:nvPr/>
          </p:nvSpPr>
          <p:spPr>
            <a:xfrm>
              <a:off x="1713725" y="4972438"/>
              <a:ext cx="443600" cy="650725"/>
            </a:xfrm>
            <a:custGeom>
              <a:avLst/>
              <a:gdLst/>
              <a:ahLst/>
              <a:cxnLst/>
              <a:rect l="l" t="t" r="r" b="b"/>
              <a:pathLst>
                <a:path w="17744" h="26029" extrusionOk="0">
                  <a:moveTo>
                    <a:pt x="13015" y="0"/>
                  </a:moveTo>
                  <a:lnTo>
                    <a:pt x="1" y="23393"/>
                  </a:lnTo>
                  <a:cubicBezTo>
                    <a:pt x="670" y="25757"/>
                    <a:pt x="4750" y="26029"/>
                    <a:pt x="4750" y="26029"/>
                  </a:cubicBezTo>
                  <a:lnTo>
                    <a:pt x="17744" y="2636"/>
                  </a:lnTo>
                  <a:cubicBezTo>
                    <a:pt x="17200" y="837"/>
                    <a:pt x="13015" y="0"/>
                    <a:pt x="13015" y="0"/>
                  </a:cubicBezTo>
                  <a:close/>
                </a:path>
              </a:pathLst>
            </a:custGeom>
            <a:solidFill>
              <a:srgbClr val="FFF0A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22"/>
            <p:cNvSpPr/>
            <p:nvPr/>
          </p:nvSpPr>
          <p:spPr>
            <a:xfrm>
              <a:off x="1772850" y="4997538"/>
              <a:ext cx="384475" cy="625625"/>
            </a:xfrm>
            <a:custGeom>
              <a:avLst/>
              <a:gdLst/>
              <a:ahLst/>
              <a:cxnLst/>
              <a:rect l="l" t="t" r="r" b="b"/>
              <a:pathLst>
                <a:path w="15379" h="25025" extrusionOk="0">
                  <a:moveTo>
                    <a:pt x="13621" y="0"/>
                  </a:moveTo>
                  <a:lnTo>
                    <a:pt x="0" y="24502"/>
                  </a:lnTo>
                  <a:cubicBezTo>
                    <a:pt x="774" y="24774"/>
                    <a:pt x="1569" y="24941"/>
                    <a:pt x="2385" y="25025"/>
                  </a:cubicBezTo>
                  <a:lnTo>
                    <a:pt x="15379" y="1632"/>
                  </a:lnTo>
                  <a:cubicBezTo>
                    <a:pt x="15170" y="963"/>
                    <a:pt x="14458" y="419"/>
                    <a:pt x="13621" y="0"/>
                  </a:cubicBezTo>
                  <a:close/>
                </a:path>
              </a:pathLst>
            </a:custGeom>
            <a:solidFill>
              <a:srgbClr val="FFF0A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22"/>
            <p:cNvSpPr/>
            <p:nvPr/>
          </p:nvSpPr>
          <p:spPr>
            <a:xfrm>
              <a:off x="1813650" y="5021588"/>
              <a:ext cx="343675" cy="601575"/>
            </a:xfrm>
            <a:custGeom>
              <a:avLst/>
              <a:gdLst/>
              <a:ahLst/>
              <a:cxnLst/>
              <a:rect l="l" t="t" r="r" b="b"/>
              <a:pathLst>
                <a:path w="13747" h="24063" extrusionOk="0">
                  <a:moveTo>
                    <a:pt x="13349" y="1"/>
                  </a:moveTo>
                  <a:lnTo>
                    <a:pt x="0" y="23958"/>
                  </a:lnTo>
                  <a:cubicBezTo>
                    <a:pt x="439" y="24042"/>
                    <a:pt x="732" y="24063"/>
                    <a:pt x="732" y="24063"/>
                  </a:cubicBezTo>
                  <a:lnTo>
                    <a:pt x="13747" y="670"/>
                  </a:lnTo>
                  <a:cubicBezTo>
                    <a:pt x="13663" y="419"/>
                    <a:pt x="13517" y="189"/>
                    <a:pt x="13349" y="1"/>
                  </a:cubicBezTo>
                  <a:close/>
                </a:path>
              </a:pathLst>
            </a:custGeom>
            <a:solidFill>
              <a:srgbClr val="FFF0A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22"/>
            <p:cNvSpPr/>
            <p:nvPr/>
          </p:nvSpPr>
          <p:spPr>
            <a:xfrm>
              <a:off x="1857050" y="5254513"/>
              <a:ext cx="148600" cy="111300"/>
            </a:xfrm>
            <a:custGeom>
              <a:avLst/>
              <a:gdLst/>
              <a:ahLst/>
              <a:cxnLst/>
              <a:rect l="l" t="t" r="r" b="b"/>
              <a:pathLst>
                <a:path w="5944" h="4452" extrusionOk="0">
                  <a:moveTo>
                    <a:pt x="1" y="1814"/>
                  </a:moveTo>
                  <a:cubicBezTo>
                    <a:pt x="1" y="1815"/>
                    <a:pt x="1" y="1815"/>
                    <a:pt x="1" y="1815"/>
                  </a:cubicBezTo>
                  <a:lnTo>
                    <a:pt x="1" y="1814"/>
                  </a:lnTo>
                  <a:close/>
                  <a:moveTo>
                    <a:pt x="1220" y="1"/>
                  </a:moveTo>
                  <a:cubicBezTo>
                    <a:pt x="1006" y="1"/>
                    <a:pt x="963" y="79"/>
                    <a:pt x="963" y="79"/>
                  </a:cubicBezTo>
                  <a:lnTo>
                    <a:pt x="1" y="1814"/>
                  </a:lnTo>
                  <a:lnTo>
                    <a:pt x="1" y="1814"/>
                  </a:lnTo>
                  <a:cubicBezTo>
                    <a:pt x="6" y="1807"/>
                    <a:pt x="52" y="1737"/>
                    <a:pt x="251" y="1737"/>
                  </a:cubicBezTo>
                  <a:cubicBezTo>
                    <a:pt x="554" y="1737"/>
                    <a:pt x="1212" y="1897"/>
                    <a:pt x="2616" y="2673"/>
                  </a:cubicBezTo>
                  <a:cubicBezTo>
                    <a:pt x="4981" y="3991"/>
                    <a:pt x="4729" y="4452"/>
                    <a:pt x="4729" y="4452"/>
                  </a:cubicBezTo>
                  <a:lnTo>
                    <a:pt x="5692" y="2715"/>
                  </a:lnTo>
                  <a:cubicBezTo>
                    <a:pt x="5692" y="2715"/>
                    <a:pt x="5943" y="2255"/>
                    <a:pt x="3579" y="936"/>
                  </a:cubicBezTo>
                  <a:cubicBezTo>
                    <a:pt x="2187" y="160"/>
                    <a:pt x="1527" y="1"/>
                    <a:pt x="1220" y="1"/>
                  </a:cubicBezTo>
                  <a:close/>
                </a:path>
              </a:pathLst>
            </a:custGeom>
            <a:solidFill>
              <a:srgbClr val="C0272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22"/>
            <p:cNvSpPr/>
            <p:nvPr/>
          </p:nvSpPr>
          <p:spPr>
            <a:xfrm>
              <a:off x="1922963" y="5313488"/>
              <a:ext cx="127125" cy="99925"/>
            </a:xfrm>
            <a:custGeom>
              <a:avLst/>
              <a:gdLst/>
              <a:ahLst/>
              <a:cxnLst/>
              <a:rect l="l" t="t" r="r" b="b"/>
              <a:pathLst>
                <a:path w="5085" h="3997" extrusionOk="0">
                  <a:moveTo>
                    <a:pt x="942" y="0"/>
                  </a:moveTo>
                  <a:lnTo>
                    <a:pt x="0" y="1674"/>
                  </a:lnTo>
                  <a:lnTo>
                    <a:pt x="4164" y="3997"/>
                  </a:lnTo>
                  <a:lnTo>
                    <a:pt x="4101" y="2867"/>
                  </a:lnTo>
                  <a:lnTo>
                    <a:pt x="5085" y="2323"/>
                  </a:lnTo>
                  <a:lnTo>
                    <a:pt x="9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22"/>
            <p:cNvSpPr/>
            <p:nvPr/>
          </p:nvSpPr>
          <p:spPr>
            <a:xfrm>
              <a:off x="1923988" y="5319238"/>
              <a:ext cx="65425" cy="125050"/>
            </a:xfrm>
            <a:custGeom>
              <a:avLst/>
              <a:gdLst/>
              <a:ahLst/>
              <a:cxnLst/>
              <a:rect l="l" t="t" r="r" b="b"/>
              <a:pathLst>
                <a:path w="2617" h="5002" extrusionOk="0">
                  <a:moveTo>
                    <a:pt x="1905" y="0"/>
                  </a:moveTo>
                  <a:lnTo>
                    <a:pt x="1" y="293"/>
                  </a:lnTo>
                  <a:lnTo>
                    <a:pt x="712" y="5001"/>
                  </a:lnTo>
                  <a:lnTo>
                    <a:pt x="1570" y="4269"/>
                  </a:lnTo>
                  <a:lnTo>
                    <a:pt x="2616" y="4708"/>
                  </a:lnTo>
                  <a:lnTo>
                    <a:pt x="2616" y="4708"/>
                  </a:lnTo>
                  <a:lnTo>
                    <a:pt x="19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22"/>
            <p:cNvSpPr/>
            <p:nvPr/>
          </p:nvSpPr>
          <p:spPr>
            <a:xfrm>
              <a:off x="1713713" y="4972438"/>
              <a:ext cx="443600" cy="650725"/>
            </a:xfrm>
            <a:custGeom>
              <a:avLst/>
              <a:gdLst/>
              <a:ahLst/>
              <a:cxnLst/>
              <a:rect l="l" t="t" r="r" b="b"/>
              <a:pathLst>
                <a:path w="17744" h="26029" extrusionOk="0">
                  <a:moveTo>
                    <a:pt x="13015" y="0"/>
                  </a:moveTo>
                  <a:lnTo>
                    <a:pt x="1" y="23393"/>
                  </a:lnTo>
                  <a:cubicBezTo>
                    <a:pt x="670" y="25757"/>
                    <a:pt x="4750" y="26029"/>
                    <a:pt x="4750" y="26029"/>
                  </a:cubicBezTo>
                  <a:lnTo>
                    <a:pt x="17744" y="2636"/>
                  </a:lnTo>
                  <a:cubicBezTo>
                    <a:pt x="17200" y="837"/>
                    <a:pt x="13015" y="0"/>
                    <a:pt x="130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22"/>
            <p:cNvSpPr/>
            <p:nvPr/>
          </p:nvSpPr>
          <p:spPr>
            <a:xfrm>
              <a:off x="1772838" y="4997538"/>
              <a:ext cx="384475" cy="625625"/>
            </a:xfrm>
            <a:custGeom>
              <a:avLst/>
              <a:gdLst/>
              <a:ahLst/>
              <a:cxnLst/>
              <a:rect l="l" t="t" r="r" b="b"/>
              <a:pathLst>
                <a:path w="15379" h="25025" extrusionOk="0">
                  <a:moveTo>
                    <a:pt x="13621" y="0"/>
                  </a:moveTo>
                  <a:lnTo>
                    <a:pt x="0" y="24502"/>
                  </a:lnTo>
                  <a:cubicBezTo>
                    <a:pt x="774" y="24774"/>
                    <a:pt x="1569" y="24941"/>
                    <a:pt x="2385" y="25025"/>
                  </a:cubicBezTo>
                  <a:lnTo>
                    <a:pt x="15379" y="1632"/>
                  </a:lnTo>
                  <a:cubicBezTo>
                    <a:pt x="15170" y="963"/>
                    <a:pt x="14458" y="419"/>
                    <a:pt x="136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22"/>
            <p:cNvSpPr/>
            <p:nvPr/>
          </p:nvSpPr>
          <p:spPr>
            <a:xfrm>
              <a:off x="1813638" y="5021588"/>
              <a:ext cx="343675" cy="601575"/>
            </a:xfrm>
            <a:custGeom>
              <a:avLst/>
              <a:gdLst/>
              <a:ahLst/>
              <a:cxnLst/>
              <a:rect l="l" t="t" r="r" b="b"/>
              <a:pathLst>
                <a:path w="13747" h="24063" extrusionOk="0">
                  <a:moveTo>
                    <a:pt x="13349" y="1"/>
                  </a:moveTo>
                  <a:lnTo>
                    <a:pt x="0" y="23958"/>
                  </a:lnTo>
                  <a:cubicBezTo>
                    <a:pt x="439" y="24042"/>
                    <a:pt x="732" y="24063"/>
                    <a:pt x="732" y="24063"/>
                  </a:cubicBezTo>
                  <a:lnTo>
                    <a:pt x="13747" y="670"/>
                  </a:lnTo>
                  <a:cubicBezTo>
                    <a:pt x="13663" y="419"/>
                    <a:pt x="13517" y="189"/>
                    <a:pt x="133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22"/>
            <p:cNvSpPr/>
            <p:nvPr/>
          </p:nvSpPr>
          <p:spPr>
            <a:xfrm>
              <a:off x="1857038" y="5254513"/>
              <a:ext cx="148600" cy="111300"/>
            </a:xfrm>
            <a:custGeom>
              <a:avLst/>
              <a:gdLst/>
              <a:ahLst/>
              <a:cxnLst/>
              <a:rect l="l" t="t" r="r" b="b"/>
              <a:pathLst>
                <a:path w="5944" h="4452" extrusionOk="0">
                  <a:moveTo>
                    <a:pt x="1" y="1814"/>
                  </a:moveTo>
                  <a:cubicBezTo>
                    <a:pt x="1" y="1815"/>
                    <a:pt x="1" y="1815"/>
                    <a:pt x="1" y="1815"/>
                  </a:cubicBezTo>
                  <a:lnTo>
                    <a:pt x="1" y="1814"/>
                  </a:lnTo>
                  <a:close/>
                  <a:moveTo>
                    <a:pt x="1220" y="1"/>
                  </a:moveTo>
                  <a:cubicBezTo>
                    <a:pt x="1006" y="1"/>
                    <a:pt x="963" y="79"/>
                    <a:pt x="963" y="79"/>
                  </a:cubicBezTo>
                  <a:lnTo>
                    <a:pt x="1" y="1814"/>
                  </a:lnTo>
                  <a:lnTo>
                    <a:pt x="1" y="1814"/>
                  </a:lnTo>
                  <a:cubicBezTo>
                    <a:pt x="6" y="1807"/>
                    <a:pt x="52" y="1737"/>
                    <a:pt x="251" y="1737"/>
                  </a:cubicBezTo>
                  <a:cubicBezTo>
                    <a:pt x="554" y="1737"/>
                    <a:pt x="1212" y="1897"/>
                    <a:pt x="2616" y="2673"/>
                  </a:cubicBezTo>
                  <a:cubicBezTo>
                    <a:pt x="4981" y="3991"/>
                    <a:pt x="4729" y="4452"/>
                    <a:pt x="4729" y="4452"/>
                  </a:cubicBezTo>
                  <a:lnTo>
                    <a:pt x="5692" y="2715"/>
                  </a:lnTo>
                  <a:cubicBezTo>
                    <a:pt x="5692" y="2715"/>
                    <a:pt x="5943" y="2255"/>
                    <a:pt x="3579" y="936"/>
                  </a:cubicBezTo>
                  <a:cubicBezTo>
                    <a:pt x="2187" y="160"/>
                    <a:pt x="1527" y="1"/>
                    <a:pt x="12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65" name="Google Shape;4565;p22"/>
          <p:cNvGrpSpPr/>
          <p:nvPr/>
        </p:nvGrpSpPr>
        <p:grpSpPr>
          <a:xfrm rot="5628048">
            <a:off x="6613674" y="370270"/>
            <a:ext cx="972073" cy="908555"/>
            <a:chOff x="2993713" y="1450988"/>
            <a:chExt cx="752763" cy="703575"/>
          </a:xfrm>
        </p:grpSpPr>
        <p:sp>
          <p:nvSpPr>
            <p:cNvPr id="4566" name="Google Shape;4566;p22"/>
            <p:cNvSpPr/>
            <p:nvPr/>
          </p:nvSpPr>
          <p:spPr>
            <a:xfrm>
              <a:off x="2993725" y="1478688"/>
              <a:ext cx="752750" cy="648650"/>
            </a:xfrm>
            <a:custGeom>
              <a:avLst/>
              <a:gdLst/>
              <a:ahLst/>
              <a:cxnLst/>
              <a:rect l="l" t="t" r="r" b="b"/>
              <a:pathLst>
                <a:path w="30110" h="25946" extrusionOk="0">
                  <a:moveTo>
                    <a:pt x="19050" y="13360"/>
                  </a:moveTo>
                  <a:cubicBezTo>
                    <a:pt x="20348" y="13360"/>
                    <a:pt x="21594" y="14367"/>
                    <a:pt x="21594" y="15882"/>
                  </a:cubicBezTo>
                  <a:cubicBezTo>
                    <a:pt x="21594" y="17284"/>
                    <a:pt x="20464" y="18414"/>
                    <a:pt x="19062" y="18414"/>
                  </a:cubicBezTo>
                  <a:cubicBezTo>
                    <a:pt x="16823" y="18414"/>
                    <a:pt x="15693" y="15694"/>
                    <a:pt x="17284" y="14104"/>
                  </a:cubicBezTo>
                  <a:cubicBezTo>
                    <a:pt x="17798" y="13590"/>
                    <a:pt x="18430" y="13360"/>
                    <a:pt x="19050" y="13360"/>
                  </a:cubicBezTo>
                  <a:close/>
                  <a:moveTo>
                    <a:pt x="17912" y="1"/>
                  </a:moveTo>
                  <a:cubicBezTo>
                    <a:pt x="17025" y="1"/>
                    <a:pt x="16090" y="75"/>
                    <a:pt x="15108" y="231"/>
                  </a:cubicBezTo>
                  <a:cubicBezTo>
                    <a:pt x="3558" y="2052"/>
                    <a:pt x="1" y="16196"/>
                    <a:pt x="7491" y="22829"/>
                  </a:cubicBezTo>
                  <a:cubicBezTo>
                    <a:pt x="10008" y="25060"/>
                    <a:pt x="12097" y="25946"/>
                    <a:pt x="13861" y="25946"/>
                  </a:cubicBezTo>
                  <a:cubicBezTo>
                    <a:pt x="17011" y="25946"/>
                    <a:pt x="19130" y="23126"/>
                    <a:pt x="20820" y="20109"/>
                  </a:cubicBezTo>
                  <a:cubicBezTo>
                    <a:pt x="21144" y="19613"/>
                    <a:pt x="21693" y="19326"/>
                    <a:pt x="22278" y="19326"/>
                  </a:cubicBezTo>
                  <a:cubicBezTo>
                    <a:pt x="22336" y="19326"/>
                    <a:pt x="22394" y="19329"/>
                    <a:pt x="22452" y="19335"/>
                  </a:cubicBezTo>
                  <a:cubicBezTo>
                    <a:pt x="22730" y="19365"/>
                    <a:pt x="23050" y="19386"/>
                    <a:pt x="23398" y="19386"/>
                  </a:cubicBezTo>
                  <a:cubicBezTo>
                    <a:pt x="25465" y="19386"/>
                    <a:pt x="28531" y="18631"/>
                    <a:pt x="29712" y="14459"/>
                  </a:cubicBezTo>
                  <a:cubicBezTo>
                    <a:pt x="30110" y="13120"/>
                    <a:pt x="29984" y="10128"/>
                    <a:pt x="29984" y="10128"/>
                  </a:cubicBezTo>
                  <a:cubicBezTo>
                    <a:pt x="29733" y="6404"/>
                    <a:pt x="26741" y="3454"/>
                    <a:pt x="26741" y="3454"/>
                  </a:cubicBezTo>
                  <a:cubicBezTo>
                    <a:pt x="24717" y="1395"/>
                    <a:pt x="21766" y="1"/>
                    <a:pt x="17912" y="1"/>
                  </a:cubicBezTo>
                  <a:close/>
                </a:path>
              </a:pathLst>
            </a:custGeom>
            <a:solidFill>
              <a:srgbClr val="FFC675"/>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22"/>
            <p:cNvSpPr/>
            <p:nvPr/>
          </p:nvSpPr>
          <p:spPr>
            <a:xfrm>
              <a:off x="3202450" y="1913388"/>
              <a:ext cx="149100" cy="127400"/>
            </a:xfrm>
            <a:custGeom>
              <a:avLst/>
              <a:gdLst/>
              <a:ahLst/>
              <a:cxnLst/>
              <a:rect l="l" t="t" r="r" b="b"/>
              <a:pathLst>
                <a:path w="5964" h="5096" extrusionOk="0">
                  <a:moveTo>
                    <a:pt x="3411" y="1"/>
                  </a:moveTo>
                  <a:cubicBezTo>
                    <a:pt x="1151" y="1"/>
                    <a:pt x="0" y="2742"/>
                    <a:pt x="1611" y="4353"/>
                  </a:cubicBezTo>
                  <a:cubicBezTo>
                    <a:pt x="2125" y="4866"/>
                    <a:pt x="2760" y="5096"/>
                    <a:pt x="3385" y="5096"/>
                  </a:cubicBezTo>
                  <a:cubicBezTo>
                    <a:pt x="4697" y="5096"/>
                    <a:pt x="5963" y="4084"/>
                    <a:pt x="5963" y="2553"/>
                  </a:cubicBezTo>
                  <a:cubicBezTo>
                    <a:pt x="5963" y="1131"/>
                    <a:pt x="4813" y="1"/>
                    <a:pt x="3411" y="1"/>
                  </a:cubicBezTo>
                  <a:close/>
                </a:path>
              </a:pathLst>
            </a:custGeom>
            <a:solidFill>
              <a:srgbClr val="FF7D30"/>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22"/>
            <p:cNvSpPr/>
            <p:nvPr/>
          </p:nvSpPr>
          <p:spPr>
            <a:xfrm>
              <a:off x="3131300" y="1739213"/>
              <a:ext cx="148575" cy="127225"/>
            </a:xfrm>
            <a:custGeom>
              <a:avLst/>
              <a:gdLst/>
              <a:ahLst/>
              <a:cxnLst/>
              <a:rect l="l" t="t" r="r" b="b"/>
              <a:pathLst>
                <a:path w="5943" h="5089" extrusionOk="0">
                  <a:moveTo>
                    <a:pt x="3411" y="0"/>
                  </a:moveTo>
                  <a:cubicBezTo>
                    <a:pt x="1131" y="0"/>
                    <a:pt x="1" y="2741"/>
                    <a:pt x="1612" y="4331"/>
                  </a:cubicBezTo>
                  <a:cubicBezTo>
                    <a:pt x="2128" y="4855"/>
                    <a:pt x="2767" y="5089"/>
                    <a:pt x="3393" y="5089"/>
                  </a:cubicBezTo>
                  <a:cubicBezTo>
                    <a:pt x="4694" y="5089"/>
                    <a:pt x="5943" y="4078"/>
                    <a:pt x="5943" y="2553"/>
                  </a:cubicBezTo>
                  <a:cubicBezTo>
                    <a:pt x="5943" y="1130"/>
                    <a:pt x="4813" y="0"/>
                    <a:pt x="3411" y="0"/>
                  </a:cubicBezTo>
                  <a:close/>
                </a:path>
              </a:pathLst>
            </a:custGeom>
            <a:solidFill>
              <a:srgbClr val="FFF85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22"/>
            <p:cNvSpPr/>
            <p:nvPr/>
          </p:nvSpPr>
          <p:spPr>
            <a:xfrm>
              <a:off x="3194600" y="1574963"/>
              <a:ext cx="149100" cy="127400"/>
            </a:xfrm>
            <a:custGeom>
              <a:avLst/>
              <a:gdLst/>
              <a:ahLst/>
              <a:cxnLst/>
              <a:rect l="l" t="t" r="r" b="b"/>
              <a:pathLst>
                <a:path w="5964" h="5096" extrusionOk="0">
                  <a:moveTo>
                    <a:pt x="3411" y="0"/>
                  </a:moveTo>
                  <a:cubicBezTo>
                    <a:pt x="1151" y="0"/>
                    <a:pt x="0" y="2741"/>
                    <a:pt x="1612" y="4352"/>
                  </a:cubicBezTo>
                  <a:cubicBezTo>
                    <a:pt x="2132" y="4866"/>
                    <a:pt x="2769" y="5095"/>
                    <a:pt x="3394" y="5095"/>
                  </a:cubicBezTo>
                  <a:cubicBezTo>
                    <a:pt x="4706" y="5095"/>
                    <a:pt x="5964" y="4083"/>
                    <a:pt x="5964" y="2553"/>
                  </a:cubicBezTo>
                  <a:cubicBezTo>
                    <a:pt x="5964" y="1151"/>
                    <a:pt x="4813" y="0"/>
                    <a:pt x="3411" y="0"/>
                  </a:cubicBezTo>
                  <a:close/>
                </a:path>
              </a:pathLst>
            </a:custGeom>
            <a:solidFill>
              <a:srgbClr val="709DB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22"/>
            <p:cNvSpPr/>
            <p:nvPr/>
          </p:nvSpPr>
          <p:spPr>
            <a:xfrm>
              <a:off x="3367750" y="1544088"/>
              <a:ext cx="149100" cy="127250"/>
            </a:xfrm>
            <a:custGeom>
              <a:avLst/>
              <a:gdLst/>
              <a:ahLst/>
              <a:cxnLst/>
              <a:rect l="l" t="t" r="r" b="b"/>
              <a:pathLst>
                <a:path w="5964" h="5090" extrusionOk="0">
                  <a:moveTo>
                    <a:pt x="3411" y="1"/>
                  </a:moveTo>
                  <a:cubicBezTo>
                    <a:pt x="1151" y="1"/>
                    <a:pt x="0" y="2742"/>
                    <a:pt x="1611" y="4332"/>
                  </a:cubicBezTo>
                  <a:cubicBezTo>
                    <a:pt x="2128" y="4855"/>
                    <a:pt x="2768" y="5089"/>
                    <a:pt x="3397" y="5089"/>
                  </a:cubicBezTo>
                  <a:cubicBezTo>
                    <a:pt x="4705" y="5089"/>
                    <a:pt x="5963" y="4079"/>
                    <a:pt x="5963" y="2553"/>
                  </a:cubicBezTo>
                  <a:cubicBezTo>
                    <a:pt x="5963" y="1131"/>
                    <a:pt x="4813" y="1"/>
                    <a:pt x="3411" y="1"/>
                  </a:cubicBezTo>
                  <a:close/>
                </a:path>
              </a:pathLst>
            </a:custGeom>
            <a:solidFill>
              <a:srgbClr val="39B44A"/>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22"/>
            <p:cNvSpPr/>
            <p:nvPr/>
          </p:nvSpPr>
          <p:spPr>
            <a:xfrm>
              <a:off x="3438350" y="1963088"/>
              <a:ext cx="94200" cy="191475"/>
            </a:xfrm>
            <a:custGeom>
              <a:avLst/>
              <a:gdLst/>
              <a:ahLst/>
              <a:cxnLst/>
              <a:rect l="l" t="t" r="r" b="b"/>
              <a:pathLst>
                <a:path w="3768" h="7659" extrusionOk="0">
                  <a:moveTo>
                    <a:pt x="1717" y="0"/>
                  </a:moveTo>
                  <a:cubicBezTo>
                    <a:pt x="1131" y="649"/>
                    <a:pt x="859" y="1821"/>
                    <a:pt x="440" y="3118"/>
                  </a:cubicBezTo>
                  <a:cubicBezTo>
                    <a:pt x="22" y="4583"/>
                    <a:pt x="1" y="6152"/>
                    <a:pt x="377" y="7659"/>
                  </a:cubicBezTo>
                  <a:cubicBezTo>
                    <a:pt x="1570" y="6654"/>
                    <a:pt x="2449" y="5357"/>
                    <a:pt x="2951" y="3892"/>
                  </a:cubicBezTo>
                  <a:cubicBezTo>
                    <a:pt x="3349" y="2616"/>
                    <a:pt x="3767" y="1486"/>
                    <a:pt x="3683" y="607"/>
                  </a:cubicBezTo>
                  <a:lnTo>
                    <a:pt x="1717" y="0"/>
                  </a:lnTo>
                  <a:close/>
                </a:path>
              </a:pathLst>
            </a:custGeom>
            <a:solidFill>
              <a:srgbClr val="FF9E2F"/>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22"/>
            <p:cNvSpPr/>
            <p:nvPr/>
          </p:nvSpPr>
          <p:spPr>
            <a:xfrm>
              <a:off x="3481250" y="1450988"/>
              <a:ext cx="195150" cy="527300"/>
            </a:xfrm>
            <a:custGeom>
              <a:avLst/>
              <a:gdLst/>
              <a:ahLst/>
              <a:cxnLst/>
              <a:rect l="l" t="t" r="r" b="b"/>
              <a:pathLst>
                <a:path w="7806" h="21092" extrusionOk="0">
                  <a:moveTo>
                    <a:pt x="7156" y="0"/>
                  </a:moveTo>
                  <a:lnTo>
                    <a:pt x="1" y="20484"/>
                  </a:lnTo>
                  <a:lnTo>
                    <a:pt x="1967" y="21091"/>
                  </a:lnTo>
                  <a:lnTo>
                    <a:pt x="7805" y="209"/>
                  </a:lnTo>
                  <a:lnTo>
                    <a:pt x="7156" y="0"/>
                  </a:lnTo>
                  <a:close/>
                </a:path>
              </a:pathLst>
            </a:custGeom>
            <a:solidFill>
              <a:srgbClr val="F53A00"/>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22"/>
            <p:cNvSpPr/>
            <p:nvPr/>
          </p:nvSpPr>
          <p:spPr>
            <a:xfrm>
              <a:off x="3481250" y="1882538"/>
              <a:ext cx="71700" cy="95750"/>
            </a:xfrm>
            <a:custGeom>
              <a:avLst/>
              <a:gdLst/>
              <a:ahLst/>
              <a:cxnLst/>
              <a:rect l="l" t="t" r="r" b="b"/>
              <a:pathLst>
                <a:path w="2868" h="3830" extrusionOk="0">
                  <a:moveTo>
                    <a:pt x="1109" y="0"/>
                  </a:moveTo>
                  <a:lnTo>
                    <a:pt x="1" y="3222"/>
                  </a:lnTo>
                  <a:lnTo>
                    <a:pt x="1967" y="3829"/>
                  </a:lnTo>
                  <a:lnTo>
                    <a:pt x="2867" y="565"/>
                  </a:lnTo>
                  <a:lnTo>
                    <a:pt x="1109" y="0"/>
                  </a:lnTo>
                  <a:close/>
                </a:path>
              </a:pathLst>
            </a:custGeom>
            <a:solidFill>
              <a:srgbClr val="E5E5E5"/>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22"/>
            <p:cNvSpPr/>
            <p:nvPr/>
          </p:nvSpPr>
          <p:spPr>
            <a:xfrm>
              <a:off x="3474450" y="1958038"/>
              <a:ext cx="62275" cy="25600"/>
            </a:xfrm>
            <a:custGeom>
              <a:avLst/>
              <a:gdLst/>
              <a:ahLst/>
              <a:cxnLst/>
              <a:rect l="l" t="t" r="r" b="b"/>
              <a:pathLst>
                <a:path w="2491" h="1024" extrusionOk="0">
                  <a:moveTo>
                    <a:pt x="205" y="1"/>
                  </a:moveTo>
                  <a:cubicBezTo>
                    <a:pt x="126" y="1"/>
                    <a:pt x="59" y="53"/>
                    <a:pt x="42" y="119"/>
                  </a:cubicBezTo>
                  <a:cubicBezTo>
                    <a:pt x="1" y="223"/>
                    <a:pt x="63" y="328"/>
                    <a:pt x="168" y="370"/>
                  </a:cubicBezTo>
                  <a:lnTo>
                    <a:pt x="2218" y="1018"/>
                  </a:lnTo>
                  <a:cubicBezTo>
                    <a:pt x="2236" y="1022"/>
                    <a:pt x="2253" y="1024"/>
                    <a:pt x="2270" y="1024"/>
                  </a:cubicBezTo>
                  <a:cubicBezTo>
                    <a:pt x="2356" y="1024"/>
                    <a:pt x="2435" y="980"/>
                    <a:pt x="2470" y="893"/>
                  </a:cubicBezTo>
                  <a:cubicBezTo>
                    <a:pt x="2490" y="788"/>
                    <a:pt x="2428" y="684"/>
                    <a:pt x="2344" y="663"/>
                  </a:cubicBezTo>
                  <a:lnTo>
                    <a:pt x="273" y="14"/>
                  </a:lnTo>
                  <a:cubicBezTo>
                    <a:pt x="250" y="5"/>
                    <a:pt x="227" y="1"/>
                    <a:pt x="205" y="1"/>
                  </a:cubicBezTo>
                  <a:close/>
                </a:path>
              </a:pathLst>
            </a:custGeom>
            <a:solidFill>
              <a:srgbClr val="808080"/>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22"/>
            <p:cNvSpPr/>
            <p:nvPr/>
          </p:nvSpPr>
          <p:spPr>
            <a:xfrm>
              <a:off x="3500075" y="1876638"/>
              <a:ext cx="62275" cy="25900"/>
            </a:xfrm>
            <a:custGeom>
              <a:avLst/>
              <a:gdLst/>
              <a:ahLst/>
              <a:cxnLst/>
              <a:rect l="l" t="t" r="r" b="b"/>
              <a:pathLst>
                <a:path w="2491" h="1036" extrusionOk="0">
                  <a:moveTo>
                    <a:pt x="221" y="1"/>
                  </a:moveTo>
                  <a:cubicBezTo>
                    <a:pt x="135" y="1"/>
                    <a:pt x="57" y="44"/>
                    <a:pt x="22" y="132"/>
                  </a:cubicBezTo>
                  <a:cubicBezTo>
                    <a:pt x="1" y="236"/>
                    <a:pt x="64" y="341"/>
                    <a:pt x="147" y="362"/>
                  </a:cubicBezTo>
                  <a:lnTo>
                    <a:pt x="2219" y="1031"/>
                  </a:lnTo>
                  <a:cubicBezTo>
                    <a:pt x="2232" y="1034"/>
                    <a:pt x="2246" y="1035"/>
                    <a:pt x="2260" y="1035"/>
                  </a:cubicBezTo>
                  <a:cubicBezTo>
                    <a:pt x="2349" y="1035"/>
                    <a:pt x="2431" y="978"/>
                    <a:pt x="2449" y="906"/>
                  </a:cubicBezTo>
                  <a:cubicBezTo>
                    <a:pt x="2491" y="801"/>
                    <a:pt x="2428" y="697"/>
                    <a:pt x="2344" y="655"/>
                  </a:cubicBezTo>
                  <a:lnTo>
                    <a:pt x="273" y="6"/>
                  </a:lnTo>
                  <a:cubicBezTo>
                    <a:pt x="255" y="3"/>
                    <a:pt x="238" y="1"/>
                    <a:pt x="221" y="1"/>
                  </a:cubicBezTo>
                  <a:close/>
                </a:path>
              </a:pathLst>
            </a:custGeom>
            <a:solidFill>
              <a:srgbClr val="808080"/>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22"/>
            <p:cNvSpPr/>
            <p:nvPr/>
          </p:nvSpPr>
          <p:spPr>
            <a:xfrm>
              <a:off x="2993713" y="1478688"/>
              <a:ext cx="752750" cy="648650"/>
            </a:xfrm>
            <a:custGeom>
              <a:avLst/>
              <a:gdLst/>
              <a:ahLst/>
              <a:cxnLst/>
              <a:rect l="l" t="t" r="r" b="b"/>
              <a:pathLst>
                <a:path w="30110" h="25946" extrusionOk="0">
                  <a:moveTo>
                    <a:pt x="19050" y="13360"/>
                  </a:moveTo>
                  <a:cubicBezTo>
                    <a:pt x="20348" y="13360"/>
                    <a:pt x="21594" y="14367"/>
                    <a:pt x="21594" y="15882"/>
                  </a:cubicBezTo>
                  <a:cubicBezTo>
                    <a:pt x="21594" y="17284"/>
                    <a:pt x="20464" y="18414"/>
                    <a:pt x="19062" y="18414"/>
                  </a:cubicBezTo>
                  <a:cubicBezTo>
                    <a:pt x="16823" y="18414"/>
                    <a:pt x="15693" y="15694"/>
                    <a:pt x="17284" y="14104"/>
                  </a:cubicBezTo>
                  <a:cubicBezTo>
                    <a:pt x="17798" y="13590"/>
                    <a:pt x="18430" y="13360"/>
                    <a:pt x="19050" y="13360"/>
                  </a:cubicBezTo>
                  <a:close/>
                  <a:moveTo>
                    <a:pt x="17912" y="1"/>
                  </a:moveTo>
                  <a:cubicBezTo>
                    <a:pt x="17025" y="1"/>
                    <a:pt x="16090" y="75"/>
                    <a:pt x="15108" y="231"/>
                  </a:cubicBezTo>
                  <a:cubicBezTo>
                    <a:pt x="3558" y="2052"/>
                    <a:pt x="1" y="16196"/>
                    <a:pt x="7491" y="22829"/>
                  </a:cubicBezTo>
                  <a:cubicBezTo>
                    <a:pt x="10008" y="25060"/>
                    <a:pt x="12097" y="25946"/>
                    <a:pt x="13861" y="25946"/>
                  </a:cubicBezTo>
                  <a:cubicBezTo>
                    <a:pt x="17011" y="25946"/>
                    <a:pt x="19130" y="23126"/>
                    <a:pt x="20820" y="20109"/>
                  </a:cubicBezTo>
                  <a:cubicBezTo>
                    <a:pt x="21144" y="19613"/>
                    <a:pt x="21693" y="19326"/>
                    <a:pt x="22278" y="19326"/>
                  </a:cubicBezTo>
                  <a:cubicBezTo>
                    <a:pt x="22336" y="19326"/>
                    <a:pt x="22394" y="19329"/>
                    <a:pt x="22452" y="19335"/>
                  </a:cubicBezTo>
                  <a:cubicBezTo>
                    <a:pt x="22730" y="19365"/>
                    <a:pt x="23050" y="19386"/>
                    <a:pt x="23398" y="19386"/>
                  </a:cubicBezTo>
                  <a:cubicBezTo>
                    <a:pt x="25465" y="19386"/>
                    <a:pt x="28531" y="18631"/>
                    <a:pt x="29712" y="14459"/>
                  </a:cubicBezTo>
                  <a:cubicBezTo>
                    <a:pt x="30110" y="13120"/>
                    <a:pt x="29984" y="10128"/>
                    <a:pt x="29984" y="10128"/>
                  </a:cubicBezTo>
                  <a:cubicBezTo>
                    <a:pt x="29733" y="6404"/>
                    <a:pt x="26741" y="3454"/>
                    <a:pt x="26741" y="3454"/>
                  </a:cubicBezTo>
                  <a:cubicBezTo>
                    <a:pt x="24717" y="1395"/>
                    <a:pt x="21766" y="1"/>
                    <a:pt x="17912" y="1"/>
                  </a:cubicBezTo>
                  <a:close/>
                </a:path>
              </a:pathLst>
            </a:custGeom>
            <a:solidFill>
              <a:srgbClr val="FFC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22"/>
            <p:cNvSpPr/>
            <p:nvPr/>
          </p:nvSpPr>
          <p:spPr>
            <a:xfrm>
              <a:off x="3202438" y="1913388"/>
              <a:ext cx="149100" cy="127400"/>
            </a:xfrm>
            <a:custGeom>
              <a:avLst/>
              <a:gdLst/>
              <a:ahLst/>
              <a:cxnLst/>
              <a:rect l="l" t="t" r="r" b="b"/>
              <a:pathLst>
                <a:path w="5964" h="5096" extrusionOk="0">
                  <a:moveTo>
                    <a:pt x="3411" y="1"/>
                  </a:moveTo>
                  <a:cubicBezTo>
                    <a:pt x="1151" y="1"/>
                    <a:pt x="0" y="2742"/>
                    <a:pt x="1611" y="4353"/>
                  </a:cubicBezTo>
                  <a:cubicBezTo>
                    <a:pt x="2125" y="4866"/>
                    <a:pt x="2760" y="5096"/>
                    <a:pt x="3385" y="5096"/>
                  </a:cubicBezTo>
                  <a:cubicBezTo>
                    <a:pt x="4697" y="5096"/>
                    <a:pt x="5963" y="4084"/>
                    <a:pt x="5963" y="2553"/>
                  </a:cubicBezTo>
                  <a:cubicBezTo>
                    <a:pt x="5963" y="1131"/>
                    <a:pt x="4813" y="1"/>
                    <a:pt x="34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22"/>
            <p:cNvSpPr/>
            <p:nvPr/>
          </p:nvSpPr>
          <p:spPr>
            <a:xfrm>
              <a:off x="3131288" y="1739213"/>
              <a:ext cx="148575" cy="127225"/>
            </a:xfrm>
            <a:custGeom>
              <a:avLst/>
              <a:gdLst/>
              <a:ahLst/>
              <a:cxnLst/>
              <a:rect l="l" t="t" r="r" b="b"/>
              <a:pathLst>
                <a:path w="5943" h="5089" extrusionOk="0">
                  <a:moveTo>
                    <a:pt x="3411" y="0"/>
                  </a:moveTo>
                  <a:cubicBezTo>
                    <a:pt x="1131" y="0"/>
                    <a:pt x="1" y="2741"/>
                    <a:pt x="1612" y="4331"/>
                  </a:cubicBezTo>
                  <a:cubicBezTo>
                    <a:pt x="2128" y="4855"/>
                    <a:pt x="2767" y="5089"/>
                    <a:pt x="3393" y="5089"/>
                  </a:cubicBezTo>
                  <a:cubicBezTo>
                    <a:pt x="4694" y="5089"/>
                    <a:pt x="5943" y="4078"/>
                    <a:pt x="5943" y="2553"/>
                  </a:cubicBezTo>
                  <a:cubicBezTo>
                    <a:pt x="5943" y="1130"/>
                    <a:pt x="4813" y="0"/>
                    <a:pt x="34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22"/>
            <p:cNvSpPr/>
            <p:nvPr/>
          </p:nvSpPr>
          <p:spPr>
            <a:xfrm>
              <a:off x="3194588" y="1574963"/>
              <a:ext cx="149100" cy="127400"/>
            </a:xfrm>
            <a:custGeom>
              <a:avLst/>
              <a:gdLst/>
              <a:ahLst/>
              <a:cxnLst/>
              <a:rect l="l" t="t" r="r" b="b"/>
              <a:pathLst>
                <a:path w="5964" h="5096" extrusionOk="0">
                  <a:moveTo>
                    <a:pt x="3411" y="0"/>
                  </a:moveTo>
                  <a:cubicBezTo>
                    <a:pt x="1151" y="0"/>
                    <a:pt x="0" y="2741"/>
                    <a:pt x="1612" y="4352"/>
                  </a:cubicBezTo>
                  <a:cubicBezTo>
                    <a:pt x="2132" y="4866"/>
                    <a:pt x="2769" y="5095"/>
                    <a:pt x="3394" y="5095"/>
                  </a:cubicBezTo>
                  <a:cubicBezTo>
                    <a:pt x="4706" y="5095"/>
                    <a:pt x="5964" y="4083"/>
                    <a:pt x="5964" y="2553"/>
                  </a:cubicBezTo>
                  <a:cubicBezTo>
                    <a:pt x="5964" y="1151"/>
                    <a:pt x="4813" y="0"/>
                    <a:pt x="3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22"/>
            <p:cNvSpPr/>
            <p:nvPr/>
          </p:nvSpPr>
          <p:spPr>
            <a:xfrm>
              <a:off x="3367738" y="1544088"/>
              <a:ext cx="149100" cy="127250"/>
            </a:xfrm>
            <a:custGeom>
              <a:avLst/>
              <a:gdLst/>
              <a:ahLst/>
              <a:cxnLst/>
              <a:rect l="l" t="t" r="r" b="b"/>
              <a:pathLst>
                <a:path w="5964" h="5090" extrusionOk="0">
                  <a:moveTo>
                    <a:pt x="3411" y="1"/>
                  </a:moveTo>
                  <a:cubicBezTo>
                    <a:pt x="1151" y="1"/>
                    <a:pt x="0" y="2742"/>
                    <a:pt x="1611" y="4332"/>
                  </a:cubicBezTo>
                  <a:cubicBezTo>
                    <a:pt x="2128" y="4855"/>
                    <a:pt x="2768" y="5089"/>
                    <a:pt x="3397" y="5089"/>
                  </a:cubicBezTo>
                  <a:cubicBezTo>
                    <a:pt x="4705" y="5089"/>
                    <a:pt x="5963" y="4079"/>
                    <a:pt x="5963" y="2553"/>
                  </a:cubicBezTo>
                  <a:cubicBezTo>
                    <a:pt x="5963" y="1131"/>
                    <a:pt x="4813" y="1"/>
                    <a:pt x="34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22"/>
            <p:cNvSpPr/>
            <p:nvPr/>
          </p:nvSpPr>
          <p:spPr>
            <a:xfrm>
              <a:off x="3438338" y="1963088"/>
              <a:ext cx="94200" cy="191475"/>
            </a:xfrm>
            <a:custGeom>
              <a:avLst/>
              <a:gdLst/>
              <a:ahLst/>
              <a:cxnLst/>
              <a:rect l="l" t="t" r="r" b="b"/>
              <a:pathLst>
                <a:path w="3768" h="7659" extrusionOk="0">
                  <a:moveTo>
                    <a:pt x="1717" y="0"/>
                  </a:moveTo>
                  <a:cubicBezTo>
                    <a:pt x="1131" y="649"/>
                    <a:pt x="859" y="1821"/>
                    <a:pt x="440" y="3118"/>
                  </a:cubicBezTo>
                  <a:cubicBezTo>
                    <a:pt x="22" y="4583"/>
                    <a:pt x="1" y="6152"/>
                    <a:pt x="377" y="7659"/>
                  </a:cubicBezTo>
                  <a:cubicBezTo>
                    <a:pt x="1570" y="6654"/>
                    <a:pt x="2449" y="5357"/>
                    <a:pt x="2951" y="3892"/>
                  </a:cubicBezTo>
                  <a:cubicBezTo>
                    <a:pt x="3349" y="2616"/>
                    <a:pt x="3767" y="1486"/>
                    <a:pt x="3683" y="607"/>
                  </a:cubicBezTo>
                  <a:lnTo>
                    <a:pt x="17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22"/>
            <p:cNvSpPr/>
            <p:nvPr/>
          </p:nvSpPr>
          <p:spPr>
            <a:xfrm>
              <a:off x="3481238" y="1450988"/>
              <a:ext cx="195150" cy="527300"/>
            </a:xfrm>
            <a:custGeom>
              <a:avLst/>
              <a:gdLst/>
              <a:ahLst/>
              <a:cxnLst/>
              <a:rect l="l" t="t" r="r" b="b"/>
              <a:pathLst>
                <a:path w="7806" h="21092" extrusionOk="0">
                  <a:moveTo>
                    <a:pt x="7156" y="0"/>
                  </a:moveTo>
                  <a:lnTo>
                    <a:pt x="1" y="20484"/>
                  </a:lnTo>
                  <a:lnTo>
                    <a:pt x="1967" y="21091"/>
                  </a:lnTo>
                  <a:lnTo>
                    <a:pt x="7805" y="209"/>
                  </a:lnTo>
                  <a:lnTo>
                    <a:pt x="715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22"/>
            <p:cNvSpPr/>
            <p:nvPr/>
          </p:nvSpPr>
          <p:spPr>
            <a:xfrm>
              <a:off x="3481238" y="1882538"/>
              <a:ext cx="71700" cy="95750"/>
            </a:xfrm>
            <a:custGeom>
              <a:avLst/>
              <a:gdLst/>
              <a:ahLst/>
              <a:cxnLst/>
              <a:rect l="l" t="t" r="r" b="b"/>
              <a:pathLst>
                <a:path w="2868" h="3830" extrusionOk="0">
                  <a:moveTo>
                    <a:pt x="1109" y="0"/>
                  </a:moveTo>
                  <a:lnTo>
                    <a:pt x="1" y="3222"/>
                  </a:lnTo>
                  <a:lnTo>
                    <a:pt x="1967" y="3829"/>
                  </a:lnTo>
                  <a:lnTo>
                    <a:pt x="2867" y="565"/>
                  </a:lnTo>
                  <a:lnTo>
                    <a:pt x="11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22"/>
            <p:cNvSpPr/>
            <p:nvPr/>
          </p:nvSpPr>
          <p:spPr>
            <a:xfrm>
              <a:off x="3474438" y="1958038"/>
              <a:ext cx="62275" cy="25600"/>
            </a:xfrm>
            <a:custGeom>
              <a:avLst/>
              <a:gdLst/>
              <a:ahLst/>
              <a:cxnLst/>
              <a:rect l="l" t="t" r="r" b="b"/>
              <a:pathLst>
                <a:path w="2491" h="1024" extrusionOk="0">
                  <a:moveTo>
                    <a:pt x="205" y="1"/>
                  </a:moveTo>
                  <a:cubicBezTo>
                    <a:pt x="126" y="1"/>
                    <a:pt x="59" y="53"/>
                    <a:pt x="42" y="119"/>
                  </a:cubicBezTo>
                  <a:cubicBezTo>
                    <a:pt x="1" y="223"/>
                    <a:pt x="63" y="328"/>
                    <a:pt x="168" y="370"/>
                  </a:cubicBezTo>
                  <a:lnTo>
                    <a:pt x="2218" y="1018"/>
                  </a:lnTo>
                  <a:cubicBezTo>
                    <a:pt x="2236" y="1022"/>
                    <a:pt x="2253" y="1024"/>
                    <a:pt x="2270" y="1024"/>
                  </a:cubicBezTo>
                  <a:cubicBezTo>
                    <a:pt x="2356" y="1024"/>
                    <a:pt x="2435" y="980"/>
                    <a:pt x="2470" y="893"/>
                  </a:cubicBezTo>
                  <a:cubicBezTo>
                    <a:pt x="2490" y="788"/>
                    <a:pt x="2428" y="684"/>
                    <a:pt x="2344" y="663"/>
                  </a:cubicBezTo>
                  <a:lnTo>
                    <a:pt x="273" y="14"/>
                  </a:lnTo>
                  <a:cubicBezTo>
                    <a:pt x="250" y="5"/>
                    <a:pt x="227" y="1"/>
                    <a:pt x="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22"/>
            <p:cNvSpPr/>
            <p:nvPr/>
          </p:nvSpPr>
          <p:spPr>
            <a:xfrm>
              <a:off x="3500063" y="1876638"/>
              <a:ext cx="62275" cy="25900"/>
            </a:xfrm>
            <a:custGeom>
              <a:avLst/>
              <a:gdLst/>
              <a:ahLst/>
              <a:cxnLst/>
              <a:rect l="l" t="t" r="r" b="b"/>
              <a:pathLst>
                <a:path w="2491" h="1036" extrusionOk="0">
                  <a:moveTo>
                    <a:pt x="221" y="1"/>
                  </a:moveTo>
                  <a:cubicBezTo>
                    <a:pt x="135" y="1"/>
                    <a:pt x="57" y="44"/>
                    <a:pt x="22" y="132"/>
                  </a:cubicBezTo>
                  <a:cubicBezTo>
                    <a:pt x="1" y="236"/>
                    <a:pt x="64" y="341"/>
                    <a:pt x="147" y="362"/>
                  </a:cubicBezTo>
                  <a:lnTo>
                    <a:pt x="2219" y="1031"/>
                  </a:lnTo>
                  <a:cubicBezTo>
                    <a:pt x="2232" y="1034"/>
                    <a:pt x="2246" y="1035"/>
                    <a:pt x="2260" y="1035"/>
                  </a:cubicBezTo>
                  <a:cubicBezTo>
                    <a:pt x="2349" y="1035"/>
                    <a:pt x="2431" y="978"/>
                    <a:pt x="2449" y="906"/>
                  </a:cubicBezTo>
                  <a:cubicBezTo>
                    <a:pt x="2491" y="801"/>
                    <a:pt x="2428" y="697"/>
                    <a:pt x="2344" y="655"/>
                  </a:cubicBezTo>
                  <a:lnTo>
                    <a:pt x="273" y="6"/>
                  </a:lnTo>
                  <a:cubicBezTo>
                    <a:pt x="255" y="3"/>
                    <a:pt x="238" y="1"/>
                    <a:pt x="2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86" name="Google Shape;4586;p22"/>
          <p:cNvGrpSpPr/>
          <p:nvPr/>
        </p:nvGrpSpPr>
        <p:grpSpPr>
          <a:xfrm rot="-653795">
            <a:off x="3690464" y="487280"/>
            <a:ext cx="898425" cy="251316"/>
            <a:chOff x="3254738" y="2386788"/>
            <a:chExt cx="695763" cy="194625"/>
          </a:xfrm>
        </p:grpSpPr>
        <p:sp>
          <p:nvSpPr>
            <p:cNvPr id="4587" name="Google Shape;4587;p22"/>
            <p:cNvSpPr/>
            <p:nvPr/>
          </p:nvSpPr>
          <p:spPr>
            <a:xfrm>
              <a:off x="3254750" y="2409813"/>
              <a:ext cx="695750" cy="23025"/>
            </a:xfrm>
            <a:custGeom>
              <a:avLst/>
              <a:gdLst/>
              <a:ahLst/>
              <a:cxnLst/>
              <a:rect l="l" t="t" r="r" b="b"/>
              <a:pathLst>
                <a:path w="27830" h="921" extrusionOk="0">
                  <a:moveTo>
                    <a:pt x="607" y="0"/>
                  </a:moveTo>
                  <a:cubicBezTo>
                    <a:pt x="1" y="0"/>
                    <a:pt x="1" y="921"/>
                    <a:pt x="607" y="921"/>
                  </a:cubicBezTo>
                  <a:lnTo>
                    <a:pt x="27222" y="921"/>
                  </a:lnTo>
                  <a:cubicBezTo>
                    <a:pt x="27829" y="921"/>
                    <a:pt x="27829" y="0"/>
                    <a:pt x="27222" y="0"/>
                  </a:cubicBezTo>
                  <a:close/>
                </a:path>
              </a:pathLst>
            </a:custGeom>
            <a:solidFill>
              <a:srgbClr val="F05A24"/>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22"/>
            <p:cNvSpPr/>
            <p:nvPr/>
          </p:nvSpPr>
          <p:spPr>
            <a:xfrm>
              <a:off x="3289800" y="2386788"/>
              <a:ext cx="290875" cy="194625"/>
            </a:xfrm>
            <a:custGeom>
              <a:avLst/>
              <a:gdLst/>
              <a:ahLst/>
              <a:cxnLst/>
              <a:rect l="l" t="t" r="r" b="b"/>
              <a:pathLst>
                <a:path w="11635" h="7785" extrusionOk="0">
                  <a:moveTo>
                    <a:pt x="1591" y="1"/>
                  </a:moveTo>
                  <a:cubicBezTo>
                    <a:pt x="712" y="1"/>
                    <a:pt x="0" y="691"/>
                    <a:pt x="0" y="1570"/>
                  </a:cubicBezTo>
                  <a:lnTo>
                    <a:pt x="0" y="6215"/>
                  </a:lnTo>
                  <a:cubicBezTo>
                    <a:pt x="0" y="7094"/>
                    <a:pt x="712" y="7784"/>
                    <a:pt x="1591" y="7784"/>
                  </a:cubicBezTo>
                  <a:lnTo>
                    <a:pt x="10044" y="7784"/>
                  </a:lnTo>
                  <a:cubicBezTo>
                    <a:pt x="10923" y="7784"/>
                    <a:pt x="11634" y="7094"/>
                    <a:pt x="11634" y="6215"/>
                  </a:cubicBezTo>
                  <a:lnTo>
                    <a:pt x="11634" y="1570"/>
                  </a:lnTo>
                  <a:cubicBezTo>
                    <a:pt x="11634" y="691"/>
                    <a:pt x="10923" y="1"/>
                    <a:pt x="10044" y="1"/>
                  </a:cubicBezTo>
                  <a:close/>
                </a:path>
              </a:pathLst>
            </a:custGeom>
            <a:solidFill>
              <a:srgbClr val="F05A24"/>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22"/>
            <p:cNvSpPr/>
            <p:nvPr/>
          </p:nvSpPr>
          <p:spPr>
            <a:xfrm>
              <a:off x="3307050" y="2403538"/>
              <a:ext cx="256350" cy="161125"/>
            </a:xfrm>
            <a:custGeom>
              <a:avLst/>
              <a:gdLst/>
              <a:ahLst/>
              <a:cxnLst/>
              <a:rect l="l" t="t" r="r" b="b"/>
              <a:pathLst>
                <a:path w="10254" h="6445" extrusionOk="0">
                  <a:moveTo>
                    <a:pt x="901" y="0"/>
                  </a:moveTo>
                  <a:cubicBezTo>
                    <a:pt x="399" y="0"/>
                    <a:pt x="1" y="398"/>
                    <a:pt x="1" y="900"/>
                  </a:cubicBezTo>
                  <a:lnTo>
                    <a:pt x="1" y="5545"/>
                  </a:lnTo>
                  <a:cubicBezTo>
                    <a:pt x="1" y="6047"/>
                    <a:pt x="399" y="6445"/>
                    <a:pt x="901" y="6445"/>
                  </a:cubicBezTo>
                  <a:lnTo>
                    <a:pt x="9354" y="6445"/>
                  </a:lnTo>
                  <a:cubicBezTo>
                    <a:pt x="9856" y="6445"/>
                    <a:pt x="10254" y="6047"/>
                    <a:pt x="10254" y="5545"/>
                  </a:cubicBezTo>
                  <a:lnTo>
                    <a:pt x="10254" y="900"/>
                  </a:lnTo>
                  <a:cubicBezTo>
                    <a:pt x="10254" y="398"/>
                    <a:pt x="9856" y="0"/>
                    <a:pt x="9354" y="0"/>
                  </a:cubicBezTo>
                  <a:close/>
                </a:path>
              </a:pathLst>
            </a:custGeom>
            <a:solidFill>
              <a:srgbClr val="F1F1F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22"/>
            <p:cNvSpPr/>
            <p:nvPr/>
          </p:nvSpPr>
          <p:spPr>
            <a:xfrm>
              <a:off x="3290850" y="2403013"/>
              <a:ext cx="179975" cy="160600"/>
            </a:xfrm>
            <a:custGeom>
              <a:avLst/>
              <a:gdLst/>
              <a:ahLst/>
              <a:cxnLst/>
              <a:rect l="l" t="t" r="r" b="b"/>
              <a:pathLst>
                <a:path w="7199" h="6424" extrusionOk="0">
                  <a:moveTo>
                    <a:pt x="5671" y="0"/>
                  </a:moveTo>
                  <a:lnTo>
                    <a:pt x="0" y="5671"/>
                  </a:lnTo>
                  <a:lnTo>
                    <a:pt x="754" y="6424"/>
                  </a:lnTo>
                  <a:lnTo>
                    <a:pt x="7198" y="0"/>
                  </a:lnTo>
                  <a:close/>
                </a:path>
              </a:pathLst>
            </a:custGeom>
            <a:solidFill>
              <a:srgbClr val="FFFFFF"/>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22"/>
            <p:cNvSpPr/>
            <p:nvPr/>
          </p:nvSpPr>
          <p:spPr>
            <a:xfrm>
              <a:off x="3377675" y="2403013"/>
              <a:ext cx="199325" cy="161125"/>
            </a:xfrm>
            <a:custGeom>
              <a:avLst/>
              <a:gdLst/>
              <a:ahLst/>
              <a:cxnLst/>
              <a:rect l="l" t="t" r="r" b="b"/>
              <a:pathLst>
                <a:path w="7973" h="6445" extrusionOk="0">
                  <a:moveTo>
                    <a:pt x="6445" y="0"/>
                  </a:moveTo>
                  <a:lnTo>
                    <a:pt x="1" y="6445"/>
                  </a:lnTo>
                  <a:lnTo>
                    <a:pt x="1528" y="6445"/>
                  </a:lnTo>
                  <a:lnTo>
                    <a:pt x="7973" y="0"/>
                  </a:lnTo>
                  <a:close/>
                </a:path>
              </a:pathLst>
            </a:custGeom>
            <a:solidFill>
              <a:srgbClr val="FFFFFF"/>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22"/>
            <p:cNvSpPr/>
            <p:nvPr/>
          </p:nvSpPr>
          <p:spPr>
            <a:xfrm>
              <a:off x="3625100" y="2386788"/>
              <a:ext cx="290875" cy="194625"/>
            </a:xfrm>
            <a:custGeom>
              <a:avLst/>
              <a:gdLst/>
              <a:ahLst/>
              <a:cxnLst/>
              <a:rect l="l" t="t" r="r" b="b"/>
              <a:pathLst>
                <a:path w="11635" h="7785" extrusionOk="0">
                  <a:moveTo>
                    <a:pt x="1591" y="1"/>
                  </a:moveTo>
                  <a:cubicBezTo>
                    <a:pt x="712" y="1"/>
                    <a:pt x="1" y="691"/>
                    <a:pt x="1" y="1570"/>
                  </a:cubicBezTo>
                  <a:lnTo>
                    <a:pt x="1" y="6215"/>
                  </a:lnTo>
                  <a:cubicBezTo>
                    <a:pt x="1" y="7094"/>
                    <a:pt x="712" y="7784"/>
                    <a:pt x="1591" y="7784"/>
                  </a:cubicBezTo>
                  <a:lnTo>
                    <a:pt x="10044" y="7784"/>
                  </a:lnTo>
                  <a:cubicBezTo>
                    <a:pt x="10923" y="7784"/>
                    <a:pt x="11634" y="7094"/>
                    <a:pt x="11634" y="6215"/>
                  </a:cubicBezTo>
                  <a:lnTo>
                    <a:pt x="11634" y="1570"/>
                  </a:lnTo>
                  <a:cubicBezTo>
                    <a:pt x="11634" y="691"/>
                    <a:pt x="10923" y="1"/>
                    <a:pt x="10044" y="1"/>
                  </a:cubicBezTo>
                  <a:close/>
                </a:path>
              </a:pathLst>
            </a:custGeom>
            <a:solidFill>
              <a:srgbClr val="F05A24"/>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22"/>
            <p:cNvSpPr/>
            <p:nvPr/>
          </p:nvSpPr>
          <p:spPr>
            <a:xfrm>
              <a:off x="3641850" y="2403538"/>
              <a:ext cx="256850" cy="161125"/>
            </a:xfrm>
            <a:custGeom>
              <a:avLst/>
              <a:gdLst/>
              <a:ahLst/>
              <a:cxnLst/>
              <a:rect l="l" t="t" r="r" b="b"/>
              <a:pathLst>
                <a:path w="10274" h="6445" extrusionOk="0">
                  <a:moveTo>
                    <a:pt x="900" y="0"/>
                  </a:moveTo>
                  <a:cubicBezTo>
                    <a:pt x="398" y="0"/>
                    <a:pt x="0" y="398"/>
                    <a:pt x="0" y="900"/>
                  </a:cubicBezTo>
                  <a:lnTo>
                    <a:pt x="0" y="5545"/>
                  </a:lnTo>
                  <a:cubicBezTo>
                    <a:pt x="0" y="6047"/>
                    <a:pt x="398" y="6445"/>
                    <a:pt x="900" y="6445"/>
                  </a:cubicBezTo>
                  <a:lnTo>
                    <a:pt x="9374" y="6445"/>
                  </a:lnTo>
                  <a:cubicBezTo>
                    <a:pt x="9876" y="6445"/>
                    <a:pt x="10274" y="6047"/>
                    <a:pt x="10274" y="5545"/>
                  </a:cubicBezTo>
                  <a:lnTo>
                    <a:pt x="10274" y="900"/>
                  </a:lnTo>
                  <a:cubicBezTo>
                    <a:pt x="10274" y="398"/>
                    <a:pt x="9876" y="0"/>
                    <a:pt x="9374" y="0"/>
                  </a:cubicBezTo>
                  <a:close/>
                </a:path>
              </a:pathLst>
            </a:custGeom>
            <a:solidFill>
              <a:srgbClr val="F1F1F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22"/>
            <p:cNvSpPr/>
            <p:nvPr/>
          </p:nvSpPr>
          <p:spPr>
            <a:xfrm>
              <a:off x="3628775" y="2403013"/>
              <a:ext cx="179950" cy="160600"/>
            </a:xfrm>
            <a:custGeom>
              <a:avLst/>
              <a:gdLst/>
              <a:ahLst/>
              <a:cxnLst/>
              <a:rect l="l" t="t" r="r" b="b"/>
              <a:pathLst>
                <a:path w="7198" h="6424" extrusionOk="0">
                  <a:moveTo>
                    <a:pt x="5670" y="0"/>
                  </a:moveTo>
                  <a:lnTo>
                    <a:pt x="0" y="5671"/>
                  </a:lnTo>
                  <a:lnTo>
                    <a:pt x="774" y="6424"/>
                  </a:lnTo>
                  <a:lnTo>
                    <a:pt x="7198" y="0"/>
                  </a:lnTo>
                  <a:close/>
                </a:path>
              </a:pathLst>
            </a:custGeom>
            <a:solidFill>
              <a:srgbClr val="FFFFFF"/>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22"/>
            <p:cNvSpPr/>
            <p:nvPr/>
          </p:nvSpPr>
          <p:spPr>
            <a:xfrm>
              <a:off x="3715600" y="2403013"/>
              <a:ext cx="199325" cy="161125"/>
            </a:xfrm>
            <a:custGeom>
              <a:avLst/>
              <a:gdLst/>
              <a:ahLst/>
              <a:cxnLst/>
              <a:rect l="l" t="t" r="r" b="b"/>
              <a:pathLst>
                <a:path w="7973" h="6445" extrusionOk="0">
                  <a:moveTo>
                    <a:pt x="6445" y="0"/>
                  </a:moveTo>
                  <a:lnTo>
                    <a:pt x="0" y="6445"/>
                  </a:lnTo>
                  <a:lnTo>
                    <a:pt x="1528" y="6445"/>
                  </a:lnTo>
                  <a:lnTo>
                    <a:pt x="7972" y="0"/>
                  </a:lnTo>
                  <a:close/>
                </a:path>
              </a:pathLst>
            </a:custGeom>
            <a:solidFill>
              <a:srgbClr val="FFFFFF"/>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22"/>
            <p:cNvSpPr/>
            <p:nvPr/>
          </p:nvSpPr>
          <p:spPr>
            <a:xfrm>
              <a:off x="3254738" y="2409813"/>
              <a:ext cx="695750" cy="23025"/>
            </a:xfrm>
            <a:custGeom>
              <a:avLst/>
              <a:gdLst/>
              <a:ahLst/>
              <a:cxnLst/>
              <a:rect l="l" t="t" r="r" b="b"/>
              <a:pathLst>
                <a:path w="27830" h="921" extrusionOk="0">
                  <a:moveTo>
                    <a:pt x="607" y="0"/>
                  </a:moveTo>
                  <a:cubicBezTo>
                    <a:pt x="1" y="0"/>
                    <a:pt x="1" y="921"/>
                    <a:pt x="607" y="921"/>
                  </a:cubicBezTo>
                  <a:lnTo>
                    <a:pt x="27222" y="921"/>
                  </a:lnTo>
                  <a:cubicBezTo>
                    <a:pt x="27829" y="921"/>
                    <a:pt x="27829" y="0"/>
                    <a:pt x="272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22"/>
            <p:cNvSpPr/>
            <p:nvPr/>
          </p:nvSpPr>
          <p:spPr>
            <a:xfrm>
              <a:off x="3289788" y="2386788"/>
              <a:ext cx="290875" cy="194625"/>
            </a:xfrm>
            <a:custGeom>
              <a:avLst/>
              <a:gdLst/>
              <a:ahLst/>
              <a:cxnLst/>
              <a:rect l="l" t="t" r="r" b="b"/>
              <a:pathLst>
                <a:path w="11635" h="7785" extrusionOk="0">
                  <a:moveTo>
                    <a:pt x="1591" y="1"/>
                  </a:moveTo>
                  <a:cubicBezTo>
                    <a:pt x="712" y="1"/>
                    <a:pt x="0" y="691"/>
                    <a:pt x="0" y="1570"/>
                  </a:cubicBezTo>
                  <a:lnTo>
                    <a:pt x="0" y="6215"/>
                  </a:lnTo>
                  <a:cubicBezTo>
                    <a:pt x="0" y="7094"/>
                    <a:pt x="712" y="7784"/>
                    <a:pt x="1591" y="7784"/>
                  </a:cubicBezTo>
                  <a:lnTo>
                    <a:pt x="10044" y="7784"/>
                  </a:lnTo>
                  <a:cubicBezTo>
                    <a:pt x="10923" y="7784"/>
                    <a:pt x="11634" y="7094"/>
                    <a:pt x="11634" y="6215"/>
                  </a:cubicBezTo>
                  <a:lnTo>
                    <a:pt x="11634" y="1570"/>
                  </a:lnTo>
                  <a:cubicBezTo>
                    <a:pt x="11634" y="691"/>
                    <a:pt x="10923" y="1"/>
                    <a:pt x="100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22"/>
            <p:cNvSpPr/>
            <p:nvPr/>
          </p:nvSpPr>
          <p:spPr>
            <a:xfrm>
              <a:off x="3307038" y="2403538"/>
              <a:ext cx="256350" cy="161125"/>
            </a:xfrm>
            <a:custGeom>
              <a:avLst/>
              <a:gdLst/>
              <a:ahLst/>
              <a:cxnLst/>
              <a:rect l="l" t="t" r="r" b="b"/>
              <a:pathLst>
                <a:path w="10254" h="6445" extrusionOk="0">
                  <a:moveTo>
                    <a:pt x="901" y="0"/>
                  </a:moveTo>
                  <a:cubicBezTo>
                    <a:pt x="399" y="0"/>
                    <a:pt x="1" y="398"/>
                    <a:pt x="1" y="900"/>
                  </a:cubicBezTo>
                  <a:lnTo>
                    <a:pt x="1" y="5545"/>
                  </a:lnTo>
                  <a:cubicBezTo>
                    <a:pt x="1" y="6047"/>
                    <a:pt x="399" y="6445"/>
                    <a:pt x="901" y="6445"/>
                  </a:cubicBezTo>
                  <a:lnTo>
                    <a:pt x="9354" y="6445"/>
                  </a:lnTo>
                  <a:cubicBezTo>
                    <a:pt x="9856" y="6445"/>
                    <a:pt x="10254" y="6047"/>
                    <a:pt x="10254" y="5545"/>
                  </a:cubicBezTo>
                  <a:lnTo>
                    <a:pt x="10254" y="900"/>
                  </a:lnTo>
                  <a:cubicBezTo>
                    <a:pt x="10254" y="398"/>
                    <a:pt x="9856" y="0"/>
                    <a:pt x="935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22"/>
            <p:cNvSpPr/>
            <p:nvPr/>
          </p:nvSpPr>
          <p:spPr>
            <a:xfrm>
              <a:off x="3625088" y="2386788"/>
              <a:ext cx="290875" cy="194625"/>
            </a:xfrm>
            <a:custGeom>
              <a:avLst/>
              <a:gdLst/>
              <a:ahLst/>
              <a:cxnLst/>
              <a:rect l="l" t="t" r="r" b="b"/>
              <a:pathLst>
                <a:path w="11635" h="7785" extrusionOk="0">
                  <a:moveTo>
                    <a:pt x="1591" y="1"/>
                  </a:moveTo>
                  <a:cubicBezTo>
                    <a:pt x="712" y="1"/>
                    <a:pt x="1" y="691"/>
                    <a:pt x="1" y="1570"/>
                  </a:cubicBezTo>
                  <a:lnTo>
                    <a:pt x="1" y="6215"/>
                  </a:lnTo>
                  <a:cubicBezTo>
                    <a:pt x="1" y="7094"/>
                    <a:pt x="712" y="7784"/>
                    <a:pt x="1591" y="7784"/>
                  </a:cubicBezTo>
                  <a:lnTo>
                    <a:pt x="10044" y="7784"/>
                  </a:lnTo>
                  <a:cubicBezTo>
                    <a:pt x="10923" y="7784"/>
                    <a:pt x="11634" y="7094"/>
                    <a:pt x="11634" y="6215"/>
                  </a:cubicBezTo>
                  <a:lnTo>
                    <a:pt x="11634" y="1570"/>
                  </a:lnTo>
                  <a:cubicBezTo>
                    <a:pt x="11634" y="691"/>
                    <a:pt x="10923" y="1"/>
                    <a:pt x="100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22"/>
            <p:cNvSpPr/>
            <p:nvPr/>
          </p:nvSpPr>
          <p:spPr>
            <a:xfrm>
              <a:off x="3641838" y="2403538"/>
              <a:ext cx="256850" cy="161125"/>
            </a:xfrm>
            <a:custGeom>
              <a:avLst/>
              <a:gdLst/>
              <a:ahLst/>
              <a:cxnLst/>
              <a:rect l="l" t="t" r="r" b="b"/>
              <a:pathLst>
                <a:path w="10274" h="6445" extrusionOk="0">
                  <a:moveTo>
                    <a:pt x="900" y="0"/>
                  </a:moveTo>
                  <a:cubicBezTo>
                    <a:pt x="398" y="0"/>
                    <a:pt x="0" y="398"/>
                    <a:pt x="0" y="900"/>
                  </a:cubicBezTo>
                  <a:lnTo>
                    <a:pt x="0" y="5545"/>
                  </a:lnTo>
                  <a:cubicBezTo>
                    <a:pt x="0" y="6047"/>
                    <a:pt x="398" y="6445"/>
                    <a:pt x="900" y="6445"/>
                  </a:cubicBezTo>
                  <a:lnTo>
                    <a:pt x="9374" y="6445"/>
                  </a:lnTo>
                  <a:cubicBezTo>
                    <a:pt x="9876" y="6445"/>
                    <a:pt x="10274" y="6047"/>
                    <a:pt x="10274" y="5545"/>
                  </a:cubicBezTo>
                  <a:lnTo>
                    <a:pt x="10274" y="900"/>
                  </a:lnTo>
                  <a:cubicBezTo>
                    <a:pt x="10274" y="398"/>
                    <a:pt x="9876" y="0"/>
                    <a:pt x="9374" y="0"/>
                  </a:cubicBezTo>
                  <a:close/>
                </a:path>
              </a:pathLst>
            </a:custGeom>
            <a:solidFill>
              <a:srgbClr val="F1F1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01" name="Google Shape;4601;p22"/>
          <p:cNvGrpSpPr/>
          <p:nvPr/>
        </p:nvGrpSpPr>
        <p:grpSpPr>
          <a:xfrm>
            <a:off x="756709" y="821258"/>
            <a:ext cx="1052426" cy="866947"/>
            <a:chOff x="4399263" y="2810788"/>
            <a:chExt cx="815013" cy="671375"/>
          </a:xfrm>
        </p:grpSpPr>
        <p:sp>
          <p:nvSpPr>
            <p:cNvPr id="4602" name="Google Shape;4602;p22"/>
            <p:cNvSpPr/>
            <p:nvPr/>
          </p:nvSpPr>
          <p:spPr>
            <a:xfrm>
              <a:off x="4399275" y="2810788"/>
              <a:ext cx="815000" cy="332350"/>
            </a:xfrm>
            <a:custGeom>
              <a:avLst/>
              <a:gdLst/>
              <a:ahLst/>
              <a:cxnLst/>
              <a:rect l="l" t="t" r="r" b="b"/>
              <a:pathLst>
                <a:path w="32600" h="13294" extrusionOk="0">
                  <a:moveTo>
                    <a:pt x="1877" y="0"/>
                  </a:moveTo>
                  <a:cubicBezTo>
                    <a:pt x="1477" y="0"/>
                    <a:pt x="1106" y="256"/>
                    <a:pt x="984" y="658"/>
                  </a:cubicBezTo>
                  <a:lnTo>
                    <a:pt x="147" y="3609"/>
                  </a:lnTo>
                  <a:cubicBezTo>
                    <a:pt x="0" y="4090"/>
                    <a:pt x="272" y="4592"/>
                    <a:pt x="754" y="4738"/>
                  </a:cubicBezTo>
                  <a:lnTo>
                    <a:pt x="30507" y="13254"/>
                  </a:lnTo>
                  <a:cubicBezTo>
                    <a:pt x="30595" y="13281"/>
                    <a:pt x="30684" y="13294"/>
                    <a:pt x="30772" y="13294"/>
                  </a:cubicBezTo>
                  <a:cubicBezTo>
                    <a:pt x="31160" y="13294"/>
                    <a:pt x="31514" y="13040"/>
                    <a:pt x="31616" y="12648"/>
                  </a:cubicBezTo>
                  <a:lnTo>
                    <a:pt x="32474" y="9697"/>
                  </a:lnTo>
                  <a:cubicBezTo>
                    <a:pt x="32599" y="9216"/>
                    <a:pt x="32327" y="8714"/>
                    <a:pt x="31846" y="8567"/>
                  </a:cubicBezTo>
                  <a:lnTo>
                    <a:pt x="2114" y="31"/>
                  </a:lnTo>
                  <a:cubicBezTo>
                    <a:pt x="2035" y="10"/>
                    <a:pt x="1955" y="0"/>
                    <a:pt x="1877" y="0"/>
                  </a:cubicBezTo>
                  <a:close/>
                </a:path>
              </a:pathLst>
            </a:custGeom>
            <a:solidFill>
              <a:srgbClr val="BFEFE5"/>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22"/>
            <p:cNvSpPr/>
            <p:nvPr/>
          </p:nvSpPr>
          <p:spPr>
            <a:xfrm>
              <a:off x="4399275" y="2851288"/>
              <a:ext cx="805050" cy="291850"/>
            </a:xfrm>
            <a:custGeom>
              <a:avLst/>
              <a:gdLst/>
              <a:ahLst/>
              <a:cxnLst/>
              <a:rect l="l" t="t" r="r" b="b"/>
              <a:pathLst>
                <a:path w="32202" h="11674" extrusionOk="0">
                  <a:moveTo>
                    <a:pt x="712" y="1"/>
                  </a:moveTo>
                  <a:lnTo>
                    <a:pt x="147" y="1989"/>
                  </a:lnTo>
                  <a:cubicBezTo>
                    <a:pt x="0" y="2470"/>
                    <a:pt x="272" y="2972"/>
                    <a:pt x="775" y="3118"/>
                  </a:cubicBezTo>
                  <a:lnTo>
                    <a:pt x="30507" y="11634"/>
                  </a:lnTo>
                  <a:cubicBezTo>
                    <a:pt x="30595" y="11661"/>
                    <a:pt x="30684" y="11674"/>
                    <a:pt x="30772" y="11674"/>
                  </a:cubicBezTo>
                  <a:cubicBezTo>
                    <a:pt x="31160" y="11674"/>
                    <a:pt x="31514" y="11420"/>
                    <a:pt x="31616" y="11028"/>
                  </a:cubicBezTo>
                  <a:lnTo>
                    <a:pt x="32202" y="9040"/>
                  </a:lnTo>
                  <a:lnTo>
                    <a:pt x="712" y="1"/>
                  </a:lnTo>
                  <a:close/>
                </a:path>
              </a:pathLst>
            </a:custGeom>
            <a:solidFill>
              <a:srgbClr val="BFEFE5"/>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22"/>
            <p:cNvSpPr/>
            <p:nvPr/>
          </p:nvSpPr>
          <p:spPr>
            <a:xfrm>
              <a:off x="4399800" y="2891563"/>
              <a:ext cx="793025" cy="251575"/>
            </a:xfrm>
            <a:custGeom>
              <a:avLst/>
              <a:gdLst/>
              <a:ahLst/>
              <a:cxnLst/>
              <a:rect l="l" t="t" r="r" b="b"/>
              <a:pathLst>
                <a:path w="31721" h="10063" extrusionOk="0">
                  <a:moveTo>
                    <a:pt x="251" y="1"/>
                  </a:moveTo>
                  <a:lnTo>
                    <a:pt x="126" y="378"/>
                  </a:lnTo>
                  <a:cubicBezTo>
                    <a:pt x="0" y="859"/>
                    <a:pt x="272" y="1361"/>
                    <a:pt x="754" y="1507"/>
                  </a:cubicBezTo>
                  <a:lnTo>
                    <a:pt x="30486" y="10023"/>
                  </a:lnTo>
                  <a:cubicBezTo>
                    <a:pt x="30574" y="10050"/>
                    <a:pt x="30663" y="10063"/>
                    <a:pt x="30751" y="10063"/>
                  </a:cubicBezTo>
                  <a:cubicBezTo>
                    <a:pt x="31139" y="10063"/>
                    <a:pt x="31493" y="9809"/>
                    <a:pt x="31595" y="9417"/>
                  </a:cubicBezTo>
                  <a:lnTo>
                    <a:pt x="31721" y="9040"/>
                  </a:lnTo>
                  <a:lnTo>
                    <a:pt x="251" y="1"/>
                  </a:lnTo>
                  <a:close/>
                </a:path>
              </a:pathLst>
            </a:custGeom>
            <a:solidFill>
              <a:srgbClr val="BFEFE5"/>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22"/>
            <p:cNvSpPr/>
            <p:nvPr/>
          </p:nvSpPr>
          <p:spPr>
            <a:xfrm>
              <a:off x="4444250" y="2812588"/>
              <a:ext cx="12600" cy="33500"/>
            </a:xfrm>
            <a:custGeom>
              <a:avLst/>
              <a:gdLst/>
              <a:ahLst/>
              <a:cxnLst/>
              <a:rect l="l" t="t" r="r" b="b"/>
              <a:pathLst>
                <a:path w="504" h="1340" extrusionOk="0">
                  <a:moveTo>
                    <a:pt x="378" y="0"/>
                  </a:moveTo>
                  <a:lnTo>
                    <a:pt x="1" y="1298"/>
                  </a:lnTo>
                  <a:lnTo>
                    <a:pt x="126" y="1340"/>
                  </a:lnTo>
                  <a:lnTo>
                    <a:pt x="503" y="42"/>
                  </a:lnTo>
                  <a:lnTo>
                    <a:pt x="378"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22"/>
            <p:cNvSpPr/>
            <p:nvPr/>
          </p:nvSpPr>
          <p:spPr>
            <a:xfrm>
              <a:off x="4459425" y="2815213"/>
              <a:ext cx="8400" cy="17275"/>
            </a:xfrm>
            <a:custGeom>
              <a:avLst/>
              <a:gdLst/>
              <a:ahLst/>
              <a:cxnLst/>
              <a:rect l="l" t="t" r="r" b="b"/>
              <a:pathLst>
                <a:path w="336" h="691" extrusionOk="0">
                  <a:moveTo>
                    <a:pt x="189" y="0"/>
                  </a:moveTo>
                  <a:lnTo>
                    <a:pt x="1" y="649"/>
                  </a:lnTo>
                  <a:lnTo>
                    <a:pt x="147" y="691"/>
                  </a:lnTo>
                  <a:lnTo>
                    <a:pt x="335"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22"/>
            <p:cNvSpPr/>
            <p:nvPr/>
          </p:nvSpPr>
          <p:spPr>
            <a:xfrm>
              <a:off x="4470950" y="2818863"/>
              <a:ext cx="7850" cy="16775"/>
            </a:xfrm>
            <a:custGeom>
              <a:avLst/>
              <a:gdLst/>
              <a:ahLst/>
              <a:cxnLst/>
              <a:rect l="l" t="t" r="r" b="b"/>
              <a:pathLst>
                <a:path w="314" h="671" extrusionOk="0">
                  <a:moveTo>
                    <a:pt x="188" y="1"/>
                  </a:moveTo>
                  <a:lnTo>
                    <a:pt x="0" y="649"/>
                  </a:lnTo>
                  <a:lnTo>
                    <a:pt x="126" y="670"/>
                  </a:lnTo>
                  <a:lnTo>
                    <a:pt x="314" y="21"/>
                  </a:lnTo>
                  <a:lnTo>
                    <a:pt x="18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22"/>
            <p:cNvSpPr/>
            <p:nvPr/>
          </p:nvSpPr>
          <p:spPr>
            <a:xfrm>
              <a:off x="4489775" y="282881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22"/>
            <p:cNvSpPr/>
            <p:nvPr/>
          </p:nvSpPr>
          <p:spPr>
            <a:xfrm>
              <a:off x="4506500" y="2837688"/>
              <a:ext cx="7875" cy="17300"/>
            </a:xfrm>
            <a:custGeom>
              <a:avLst/>
              <a:gdLst/>
              <a:ahLst/>
              <a:cxnLst/>
              <a:rect l="l" t="t" r="r" b="b"/>
              <a:pathLst>
                <a:path w="315" h="692" extrusionOk="0">
                  <a:moveTo>
                    <a:pt x="189" y="1"/>
                  </a:moveTo>
                  <a:lnTo>
                    <a:pt x="1" y="649"/>
                  </a:lnTo>
                  <a:lnTo>
                    <a:pt x="126" y="691"/>
                  </a:lnTo>
                  <a:lnTo>
                    <a:pt x="315"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22"/>
            <p:cNvSpPr/>
            <p:nvPr/>
          </p:nvSpPr>
          <p:spPr>
            <a:xfrm>
              <a:off x="4499700" y="2828288"/>
              <a:ext cx="12575" cy="33500"/>
            </a:xfrm>
            <a:custGeom>
              <a:avLst/>
              <a:gdLst/>
              <a:ahLst/>
              <a:cxnLst/>
              <a:rect l="l" t="t" r="r" b="b"/>
              <a:pathLst>
                <a:path w="503" h="1340" extrusionOk="0">
                  <a:moveTo>
                    <a:pt x="357" y="0"/>
                  </a:moveTo>
                  <a:lnTo>
                    <a:pt x="1" y="1297"/>
                  </a:lnTo>
                  <a:lnTo>
                    <a:pt x="126" y="1339"/>
                  </a:lnTo>
                  <a:lnTo>
                    <a:pt x="503" y="42"/>
                  </a:lnTo>
                  <a:lnTo>
                    <a:pt x="357"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22"/>
            <p:cNvSpPr/>
            <p:nvPr/>
          </p:nvSpPr>
          <p:spPr>
            <a:xfrm>
              <a:off x="4514875" y="2831413"/>
              <a:ext cx="8400" cy="17300"/>
            </a:xfrm>
            <a:custGeom>
              <a:avLst/>
              <a:gdLst/>
              <a:ahLst/>
              <a:cxnLst/>
              <a:rect l="l" t="t" r="r" b="b"/>
              <a:pathLst>
                <a:path w="336" h="692" extrusionOk="0">
                  <a:moveTo>
                    <a:pt x="189" y="1"/>
                  </a:moveTo>
                  <a:lnTo>
                    <a:pt x="1" y="649"/>
                  </a:lnTo>
                  <a:lnTo>
                    <a:pt x="147" y="691"/>
                  </a:lnTo>
                  <a:lnTo>
                    <a:pt x="335"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22"/>
            <p:cNvSpPr/>
            <p:nvPr/>
          </p:nvSpPr>
          <p:spPr>
            <a:xfrm>
              <a:off x="4503900" y="2830363"/>
              <a:ext cx="7875" cy="17300"/>
            </a:xfrm>
            <a:custGeom>
              <a:avLst/>
              <a:gdLst/>
              <a:ahLst/>
              <a:cxnLst/>
              <a:rect l="l" t="t" r="r" b="b"/>
              <a:pathLst>
                <a:path w="315" h="692" extrusionOk="0">
                  <a:moveTo>
                    <a:pt x="168" y="1"/>
                  </a:moveTo>
                  <a:lnTo>
                    <a:pt x="0" y="649"/>
                  </a:lnTo>
                  <a:lnTo>
                    <a:pt x="126" y="691"/>
                  </a:lnTo>
                  <a:lnTo>
                    <a:pt x="314" y="43"/>
                  </a:lnTo>
                  <a:lnTo>
                    <a:pt x="16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22"/>
            <p:cNvSpPr/>
            <p:nvPr/>
          </p:nvSpPr>
          <p:spPr>
            <a:xfrm>
              <a:off x="4536850" y="2837688"/>
              <a:ext cx="8400" cy="16775"/>
            </a:xfrm>
            <a:custGeom>
              <a:avLst/>
              <a:gdLst/>
              <a:ahLst/>
              <a:cxnLst/>
              <a:rect l="l" t="t" r="r" b="b"/>
              <a:pathLst>
                <a:path w="336" h="671" extrusionOk="0">
                  <a:moveTo>
                    <a:pt x="189" y="1"/>
                  </a:moveTo>
                  <a:lnTo>
                    <a:pt x="0" y="649"/>
                  </a:lnTo>
                  <a:lnTo>
                    <a:pt x="147" y="670"/>
                  </a:lnTo>
                  <a:lnTo>
                    <a:pt x="335" y="22"/>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22"/>
            <p:cNvSpPr/>
            <p:nvPr/>
          </p:nvSpPr>
          <p:spPr>
            <a:xfrm>
              <a:off x="4548350" y="2840838"/>
              <a:ext cx="7875" cy="17275"/>
            </a:xfrm>
            <a:custGeom>
              <a:avLst/>
              <a:gdLst/>
              <a:ahLst/>
              <a:cxnLst/>
              <a:rect l="l" t="t" r="r" b="b"/>
              <a:pathLst>
                <a:path w="315" h="691" extrusionOk="0">
                  <a:moveTo>
                    <a:pt x="189" y="0"/>
                  </a:moveTo>
                  <a:lnTo>
                    <a:pt x="1" y="649"/>
                  </a:lnTo>
                  <a:lnTo>
                    <a:pt x="126" y="691"/>
                  </a:lnTo>
                  <a:lnTo>
                    <a:pt x="315"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22"/>
            <p:cNvSpPr/>
            <p:nvPr/>
          </p:nvSpPr>
          <p:spPr>
            <a:xfrm>
              <a:off x="4554625" y="2843963"/>
              <a:ext cx="13100" cy="33500"/>
            </a:xfrm>
            <a:custGeom>
              <a:avLst/>
              <a:gdLst/>
              <a:ahLst/>
              <a:cxnLst/>
              <a:rect l="l" t="t" r="r" b="b"/>
              <a:pathLst>
                <a:path w="524" h="1340" extrusionOk="0">
                  <a:moveTo>
                    <a:pt x="377" y="1"/>
                  </a:moveTo>
                  <a:lnTo>
                    <a:pt x="1" y="1298"/>
                  </a:lnTo>
                  <a:lnTo>
                    <a:pt x="147" y="1340"/>
                  </a:lnTo>
                  <a:lnTo>
                    <a:pt x="524" y="43"/>
                  </a:lnTo>
                  <a:lnTo>
                    <a:pt x="377"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22"/>
            <p:cNvSpPr/>
            <p:nvPr/>
          </p:nvSpPr>
          <p:spPr>
            <a:xfrm>
              <a:off x="4570850" y="2847638"/>
              <a:ext cx="7875" cy="16750"/>
            </a:xfrm>
            <a:custGeom>
              <a:avLst/>
              <a:gdLst/>
              <a:ahLst/>
              <a:cxnLst/>
              <a:rect l="l" t="t" r="r" b="b"/>
              <a:pathLst>
                <a:path w="315" h="670" extrusionOk="0">
                  <a:moveTo>
                    <a:pt x="189" y="0"/>
                  </a:moveTo>
                  <a:lnTo>
                    <a:pt x="0" y="649"/>
                  </a:lnTo>
                  <a:lnTo>
                    <a:pt x="126" y="670"/>
                  </a:lnTo>
                  <a:lnTo>
                    <a:pt x="314" y="21"/>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22"/>
            <p:cNvSpPr/>
            <p:nvPr/>
          </p:nvSpPr>
          <p:spPr>
            <a:xfrm>
              <a:off x="4581300" y="2850238"/>
              <a:ext cx="8400" cy="17300"/>
            </a:xfrm>
            <a:custGeom>
              <a:avLst/>
              <a:gdLst/>
              <a:ahLst/>
              <a:cxnLst/>
              <a:rect l="l" t="t" r="r" b="b"/>
              <a:pathLst>
                <a:path w="336" h="692" extrusionOk="0">
                  <a:moveTo>
                    <a:pt x="189" y="1"/>
                  </a:moveTo>
                  <a:lnTo>
                    <a:pt x="1" y="650"/>
                  </a:lnTo>
                  <a:lnTo>
                    <a:pt x="147" y="691"/>
                  </a:lnTo>
                  <a:lnTo>
                    <a:pt x="336"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22"/>
            <p:cNvSpPr/>
            <p:nvPr/>
          </p:nvSpPr>
          <p:spPr>
            <a:xfrm>
              <a:off x="4600675" y="2860713"/>
              <a:ext cx="7850" cy="17275"/>
            </a:xfrm>
            <a:custGeom>
              <a:avLst/>
              <a:gdLst/>
              <a:ahLst/>
              <a:cxnLst/>
              <a:rect l="l" t="t" r="r" b="b"/>
              <a:pathLst>
                <a:path w="314" h="691" extrusionOk="0">
                  <a:moveTo>
                    <a:pt x="188" y="0"/>
                  </a:moveTo>
                  <a:lnTo>
                    <a:pt x="0" y="649"/>
                  </a:lnTo>
                  <a:lnTo>
                    <a:pt x="126" y="691"/>
                  </a:lnTo>
                  <a:lnTo>
                    <a:pt x="314" y="42"/>
                  </a:lnTo>
                  <a:lnTo>
                    <a:pt x="188"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22"/>
            <p:cNvSpPr/>
            <p:nvPr/>
          </p:nvSpPr>
          <p:spPr>
            <a:xfrm>
              <a:off x="4603800" y="2856538"/>
              <a:ext cx="7875" cy="17275"/>
            </a:xfrm>
            <a:custGeom>
              <a:avLst/>
              <a:gdLst/>
              <a:ahLst/>
              <a:cxnLst/>
              <a:rect l="l" t="t" r="r" b="b"/>
              <a:pathLst>
                <a:path w="315" h="691" extrusionOk="0">
                  <a:moveTo>
                    <a:pt x="189" y="0"/>
                  </a:moveTo>
                  <a:lnTo>
                    <a:pt x="1" y="649"/>
                  </a:lnTo>
                  <a:lnTo>
                    <a:pt x="126" y="690"/>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22"/>
            <p:cNvSpPr/>
            <p:nvPr/>
          </p:nvSpPr>
          <p:spPr>
            <a:xfrm>
              <a:off x="4610075" y="2859663"/>
              <a:ext cx="12575" cy="33500"/>
            </a:xfrm>
            <a:custGeom>
              <a:avLst/>
              <a:gdLst/>
              <a:ahLst/>
              <a:cxnLst/>
              <a:rect l="l" t="t" r="r" b="b"/>
              <a:pathLst>
                <a:path w="503" h="1340" extrusionOk="0">
                  <a:moveTo>
                    <a:pt x="377" y="1"/>
                  </a:moveTo>
                  <a:lnTo>
                    <a:pt x="1" y="1298"/>
                  </a:lnTo>
                  <a:lnTo>
                    <a:pt x="126" y="1340"/>
                  </a:lnTo>
                  <a:lnTo>
                    <a:pt x="503" y="42"/>
                  </a:lnTo>
                  <a:lnTo>
                    <a:pt x="377"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22"/>
            <p:cNvSpPr/>
            <p:nvPr/>
          </p:nvSpPr>
          <p:spPr>
            <a:xfrm>
              <a:off x="4625775" y="2863338"/>
              <a:ext cx="7875" cy="16750"/>
            </a:xfrm>
            <a:custGeom>
              <a:avLst/>
              <a:gdLst/>
              <a:ahLst/>
              <a:cxnLst/>
              <a:rect l="l" t="t" r="r" b="b"/>
              <a:pathLst>
                <a:path w="315" h="670" extrusionOk="0">
                  <a:moveTo>
                    <a:pt x="189" y="0"/>
                  </a:moveTo>
                  <a:lnTo>
                    <a:pt x="0" y="649"/>
                  </a:lnTo>
                  <a:lnTo>
                    <a:pt x="147" y="670"/>
                  </a:lnTo>
                  <a:lnTo>
                    <a:pt x="314" y="21"/>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22"/>
            <p:cNvSpPr/>
            <p:nvPr/>
          </p:nvSpPr>
          <p:spPr>
            <a:xfrm>
              <a:off x="4649300" y="2877963"/>
              <a:ext cx="8400" cy="17300"/>
            </a:xfrm>
            <a:custGeom>
              <a:avLst/>
              <a:gdLst/>
              <a:ahLst/>
              <a:cxnLst/>
              <a:rect l="l" t="t" r="r" b="b"/>
              <a:pathLst>
                <a:path w="336" h="692" extrusionOk="0">
                  <a:moveTo>
                    <a:pt x="189" y="1"/>
                  </a:moveTo>
                  <a:lnTo>
                    <a:pt x="1" y="650"/>
                  </a:lnTo>
                  <a:lnTo>
                    <a:pt x="147" y="691"/>
                  </a:lnTo>
                  <a:lnTo>
                    <a:pt x="336"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22"/>
            <p:cNvSpPr/>
            <p:nvPr/>
          </p:nvSpPr>
          <p:spPr>
            <a:xfrm>
              <a:off x="4647750" y="2869088"/>
              <a:ext cx="7875" cy="17275"/>
            </a:xfrm>
            <a:custGeom>
              <a:avLst/>
              <a:gdLst/>
              <a:ahLst/>
              <a:cxnLst/>
              <a:rect l="l" t="t" r="r" b="b"/>
              <a:pathLst>
                <a:path w="315" h="691" extrusionOk="0">
                  <a:moveTo>
                    <a:pt x="189" y="0"/>
                  </a:moveTo>
                  <a:lnTo>
                    <a:pt x="0" y="649"/>
                  </a:lnTo>
                  <a:lnTo>
                    <a:pt x="147"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22"/>
            <p:cNvSpPr/>
            <p:nvPr/>
          </p:nvSpPr>
          <p:spPr>
            <a:xfrm>
              <a:off x="4659250" y="2872738"/>
              <a:ext cx="7875" cy="17300"/>
            </a:xfrm>
            <a:custGeom>
              <a:avLst/>
              <a:gdLst/>
              <a:ahLst/>
              <a:cxnLst/>
              <a:rect l="l" t="t" r="r" b="b"/>
              <a:pathLst>
                <a:path w="315" h="692" extrusionOk="0">
                  <a:moveTo>
                    <a:pt x="189" y="1"/>
                  </a:moveTo>
                  <a:lnTo>
                    <a:pt x="1" y="649"/>
                  </a:lnTo>
                  <a:lnTo>
                    <a:pt x="126" y="691"/>
                  </a:lnTo>
                  <a:lnTo>
                    <a:pt x="314" y="42"/>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22"/>
            <p:cNvSpPr/>
            <p:nvPr/>
          </p:nvSpPr>
          <p:spPr>
            <a:xfrm>
              <a:off x="4679650" y="2888963"/>
              <a:ext cx="12575" cy="33500"/>
            </a:xfrm>
            <a:custGeom>
              <a:avLst/>
              <a:gdLst/>
              <a:ahLst/>
              <a:cxnLst/>
              <a:rect l="l" t="t" r="r" b="b"/>
              <a:pathLst>
                <a:path w="503" h="1340" extrusionOk="0">
                  <a:moveTo>
                    <a:pt x="377" y="0"/>
                  </a:moveTo>
                  <a:lnTo>
                    <a:pt x="1" y="1298"/>
                  </a:lnTo>
                  <a:lnTo>
                    <a:pt x="126" y="1339"/>
                  </a:lnTo>
                  <a:lnTo>
                    <a:pt x="503" y="42"/>
                  </a:lnTo>
                  <a:lnTo>
                    <a:pt x="377"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22"/>
            <p:cNvSpPr/>
            <p:nvPr/>
          </p:nvSpPr>
          <p:spPr>
            <a:xfrm>
              <a:off x="4681225" y="2879013"/>
              <a:ext cx="7875" cy="17300"/>
            </a:xfrm>
            <a:custGeom>
              <a:avLst/>
              <a:gdLst/>
              <a:ahLst/>
              <a:cxnLst/>
              <a:rect l="l" t="t" r="r" b="b"/>
              <a:pathLst>
                <a:path w="315" h="692" extrusionOk="0">
                  <a:moveTo>
                    <a:pt x="189" y="1"/>
                  </a:moveTo>
                  <a:lnTo>
                    <a:pt x="0" y="649"/>
                  </a:lnTo>
                  <a:lnTo>
                    <a:pt x="126" y="691"/>
                  </a:lnTo>
                  <a:lnTo>
                    <a:pt x="314"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22"/>
            <p:cNvSpPr/>
            <p:nvPr/>
          </p:nvSpPr>
          <p:spPr>
            <a:xfrm>
              <a:off x="4692200" y="2882163"/>
              <a:ext cx="8400" cy="17275"/>
            </a:xfrm>
            <a:custGeom>
              <a:avLst/>
              <a:gdLst/>
              <a:ahLst/>
              <a:cxnLst/>
              <a:rect l="l" t="t" r="r" b="b"/>
              <a:pathLst>
                <a:path w="336" h="691" extrusionOk="0">
                  <a:moveTo>
                    <a:pt x="189" y="0"/>
                  </a:moveTo>
                  <a:lnTo>
                    <a:pt x="1" y="649"/>
                  </a:lnTo>
                  <a:lnTo>
                    <a:pt x="147" y="691"/>
                  </a:lnTo>
                  <a:lnTo>
                    <a:pt x="335"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22"/>
            <p:cNvSpPr/>
            <p:nvPr/>
          </p:nvSpPr>
          <p:spPr>
            <a:xfrm>
              <a:off x="4703200" y="2885288"/>
              <a:ext cx="8375" cy="17300"/>
            </a:xfrm>
            <a:custGeom>
              <a:avLst/>
              <a:gdLst/>
              <a:ahLst/>
              <a:cxnLst/>
              <a:rect l="l" t="t" r="r" b="b"/>
              <a:pathLst>
                <a:path w="335" h="692" extrusionOk="0">
                  <a:moveTo>
                    <a:pt x="188" y="1"/>
                  </a:moveTo>
                  <a:lnTo>
                    <a:pt x="0" y="649"/>
                  </a:lnTo>
                  <a:lnTo>
                    <a:pt x="147" y="691"/>
                  </a:lnTo>
                  <a:lnTo>
                    <a:pt x="335" y="43"/>
                  </a:lnTo>
                  <a:lnTo>
                    <a:pt x="18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22"/>
            <p:cNvSpPr/>
            <p:nvPr/>
          </p:nvSpPr>
          <p:spPr>
            <a:xfrm>
              <a:off x="4729875" y="290256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22"/>
            <p:cNvSpPr/>
            <p:nvPr/>
          </p:nvSpPr>
          <p:spPr>
            <a:xfrm>
              <a:off x="4720975" y="2891563"/>
              <a:ext cx="12575" cy="33500"/>
            </a:xfrm>
            <a:custGeom>
              <a:avLst/>
              <a:gdLst/>
              <a:ahLst/>
              <a:cxnLst/>
              <a:rect l="l" t="t" r="r" b="b"/>
              <a:pathLst>
                <a:path w="503" h="1340" extrusionOk="0">
                  <a:moveTo>
                    <a:pt x="377" y="1"/>
                  </a:moveTo>
                  <a:lnTo>
                    <a:pt x="1" y="1298"/>
                  </a:lnTo>
                  <a:lnTo>
                    <a:pt x="126" y="1340"/>
                  </a:lnTo>
                  <a:lnTo>
                    <a:pt x="503" y="43"/>
                  </a:lnTo>
                  <a:lnTo>
                    <a:pt x="377"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22"/>
            <p:cNvSpPr/>
            <p:nvPr/>
          </p:nvSpPr>
          <p:spPr>
            <a:xfrm>
              <a:off x="4736675" y="289471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22"/>
            <p:cNvSpPr/>
            <p:nvPr/>
          </p:nvSpPr>
          <p:spPr>
            <a:xfrm>
              <a:off x="4747650" y="2897838"/>
              <a:ext cx="7875" cy="17300"/>
            </a:xfrm>
            <a:custGeom>
              <a:avLst/>
              <a:gdLst/>
              <a:ahLst/>
              <a:cxnLst/>
              <a:rect l="l" t="t" r="r" b="b"/>
              <a:pathLst>
                <a:path w="315" h="692" extrusionOk="0">
                  <a:moveTo>
                    <a:pt x="189" y="1"/>
                  </a:moveTo>
                  <a:lnTo>
                    <a:pt x="1" y="650"/>
                  </a:lnTo>
                  <a:lnTo>
                    <a:pt x="126" y="691"/>
                  </a:lnTo>
                  <a:lnTo>
                    <a:pt x="314"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22"/>
            <p:cNvSpPr/>
            <p:nvPr/>
          </p:nvSpPr>
          <p:spPr>
            <a:xfrm>
              <a:off x="4758650" y="2900988"/>
              <a:ext cx="8375" cy="17275"/>
            </a:xfrm>
            <a:custGeom>
              <a:avLst/>
              <a:gdLst/>
              <a:ahLst/>
              <a:cxnLst/>
              <a:rect l="l" t="t" r="r" b="b"/>
              <a:pathLst>
                <a:path w="335" h="691" extrusionOk="0">
                  <a:moveTo>
                    <a:pt x="188" y="1"/>
                  </a:moveTo>
                  <a:lnTo>
                    <a:pt x="0" y="649"/>
                  </a:lnTo>
                  <a:lnTo>
                    <a:pt x="146" y="691"/>
                  </a:lnTo>
                  <a:lnTo>
                    <a:pt x="335" y="42"/>
                  </a:lnTo>
                  <a:lnTo>
                    <a:pt x="18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22"/>
            <p:cNvSpPr/>
            <p:nvPr/>
          </p:nvSpPr>
          <p:spPr>
            <a:xfrm>
              <a:off x="4769625" y="2904138"/>
              <a:ext cx="7875" cy="17275"/>
            </a:xfrm>
            <a:custGeom>
              <a:avLst/>
              <a:gdLst/>
              <a:ahLst/>
              <a:cxnLst/>
              <a:rect l="l" t="t" r="r" b="b"/>
              <a:pathLst>
                <a:path w="315" h="691" extrusionOk="0">
                  <a:moveTo>
                    <a:pt x="189" y="0"/>
                  </a:moveTo>
                  <a:lnTo>
                    <a:pt x="0" y="649"/>
                  </a:lnTo>
                  <a:lnTo>
                    <a:pt x="147"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22"/>
            <p:cNvSpPr/>
            <p:nvPr/>
          </p:nvSpPr>
          <p:spPr>
            <a:xfrm>
              <a:off x="4776425" y="2907788"/>
              <a:ext cx="12575" cy="32975"/>
            </a:xfrm>
            <a:custGeom>
              <a:avLst/>
              <a:gdLst/>
              <a:ahLst/>
              <a:cxnLst/>
              <a:rect l="l" t="t" r="r" b="b"/>
              <a:pathLst>
                <a:path w="503" h="1319" extrusionOk="0">
                  <a:moveTo>
                    <a:pt x="377" y="1"/>
                  </a:moveTo>
                  <a:lnTo>
                    <a:pt x="0" y="1298"/>
                  </a:lnTo>
                  <a:lnTo>
                    <a:pt x="126" y="1319"/>
                  </a:lnTo>
                  <a:lnTo>
                    <a:pt x="503" y="21"/>
                  </a:lnTo>
                  <a:lnTo>
                    <a:pt x="377"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22"/>
            <p:cNvSpPr/>
            <p:nvPr/>
          </p:nvSpPr>
          <p:spPr>
            <a:xfrm>
              <a:off x="4791600" y="2910413"/>
              <a:ext cx="8375" cy="17275"/>
            </a:xfrm>
            <a:custGeom>
              <a:avLst/>
              <a:gdLst/>
              <a:ahLst/>
              <a:cxnLst/>
              <a:rect l="l" t="t" r="r" b="b"/>
              <a:pathLst>
                <a:path w="335" h="691" extrusionOk="0">
                  <a:moveTo>
                    <a:pt x="189" y="0"/>
                  </a:moveTo>
                  <a:lnTo>
                    <a:pt x="0" y="649"/>
                  </a:lnTo>
                  <a:lnTo>
                    <a:pt x="147" y="691"/>
                  </a:lnTo>
                  <a:lnTo>
                    <a:pt x="335"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22"/>
            <p:cNvSpPr/>
            <p:nvPr/>
          </p:nvSpPr>
          <p:spPr>
            <a:xfrm>
              <a:off x="4803100" y="2913538"/>
              <a:ext cx="7875" cy="17300"/>
            </a:xfrm>
            <a:custGeom>
              <a:avLst/>
              <a:gdLst/>
              <a:ahLst/>
              <a:cxnLst/>
              <a:rect l="l" t="t" r="r" b="b"/>
              <a:pathLst>
                <a:path w="315" h="692" extrusionOk="0">
                  <a:moveTo>
                    <a:pt x="168" y="1"/>
                  </a:moveTo>
                  <a:lnTo>
                    <a:pt x="1" y="649"/>
                  </a:lnTo>
                  <a:lnTo>
                    <a:pt x="126" y="691"/>
                  </a:lnTo>
                  <a:lnTo>
                    <a:pt x="314" y="43"/>
                  </a:lnTo>
                  <a:lnTo>
                    <a:pt x="16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22"/>
            <p:cNvSpPr/>
            <p:nvPr/>
          </p:nvSpPr>
          <p:spPr>
            <a:xfrm>
              <a:off x="4814075" y="2917213"/>
              <a:ext cx="7875" cy="17275"/>
            </a:xfrm>
            <a:custGeom>
              <a:avLst/>
              <a:gdLst/>
              <a:ahLst/>
              <a:cxnLst/>
              <a:rect l="l" t="t" r="r" b="b"/>
              <a:pathLst>
                <a:path w="315" h="691" extrusionOk="0">
                  <a:moveTo>
                    <a:pt x="189" y="0"/>
                  </a:moveTo>
                  <a:lnTo>
                    <a:pt x="1" y="649"/>
                  </a:lnTo>
                  <a:lnTo>
                    <a:pt x="126" y="691"/>
                  </a:lnTo>
                  <a:lnTo>
                    <a:pt x="315" y="21"/>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22"/>
            <p:cNvSpPr/>
            <p:nvPr/>
          </p:nvSpPr>
          <p:spPr>
            <a:xfrm>
              <a:off x="4825075" y="2919813"/>
              <a:ext cx="7875" cy="17300"/>
            </a:xfrm>
            <a:custGeom>
              <a:avLst/>
              <a:gdLst/>
              <a:ahLst/>
              <a:cxnLst/>
              <a:rect l="l" t="t" r="r" b="b"/>
              <a:pathLst>
                <a:path w="315" h="692" extrusionOk="0">
                  <a:moveTo>
                    <a:pt x="189" y="1"/>
                  </a:moveTo>
                  <a:lnTo>
                    <a:pt x="0" y="649"/>
                  </a:lnTo>
                  <a:lnTo>
                    <a:pt x="126" y="691"/>
                  </a:lnTo>
                  <a:lnTo>
                    <a:pt x="314"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22"/>
            <p:cNvSpPr/>
            <p:nvPr/>
          </p:nvSpPr>
          <p:spPr>
            <a:xfrm>
              <a:off x="4831875" y="2923488"/>
              <a:ext cx="12575" cy="33500"/>
            </a:xfrm>
            <a:custGeom>
              <a:avLst/>
              <a:gdLst/>
              <a:ahLst/>
              <a:cxnLst/>
              <a:rect l="l" t="t" r="r" b="b"/>
              <a:pathLst>
                <a:path w="503" h="1340" extrusionOk="0">
                  <a:moveTo>
                    <a:pt x="356" y="0"/>
                  </a:moveTo>
                  <a:lnTo>
                    <a:pt x="0" y="1297"/>
                  </a:lnTo>
                  <a:lnTo>
                    <a:pt x="126" y="1339"/>
                  </a:lnTo>
                  <a:lnTo>
                    <a:pt x="502" y="42"/>
                  </a:lnTo>
                  <a:lnTo>
                    <a:pt x="356"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22"/>
            <p:cNvSpPr/>
            <p:nvPr/>
          </p:nvSpPr>
          <p:spPr>
            <a:xfrm>
              <a:off x="4847050" y="2926613"/>
              <a:ext cx="8375" cy="17300"/>
            </a:xfrm>
            <a:custGeom>
              <a:avLst/>
              <a:gdLst/>
              <a:ahLst/>
              <a:cxnLst/>
              <a:rect l="l" t="t" r="r" b="b"/>
              <a:pathLst>
                <a:path w="335" h="692" extrusionOk="0">
                  <a:moveTo>
                    <a:pt x="188" y="1"/>
                  </a:moveTo>
                  <a:lnTo>
                    <a:pt x="0" y="649"/>
                  </a:lnTo>
                  <a:lnTo>
                    <a:pt x="147" y="691"/>
                  </a:lnTo>
                  <a:lnTo>
                    <a:pt x="335" y="43"/>
                  </a:lnTo>
                  <a:lnTo>
                    <a:pt x="18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22"/>
            <p:cNvSpPr/>
            <p:nvPr/>
          </p:nvSpPr>
          <p:spPr>
            <a:xfrm>
              <a:off x="4858550" y="292976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22"/>
            <p:cNvSpPr/>
            <p:nvPr/>
          </p:nvSpPr>
          <p:spPr>
            <a:xfrm>
              <a:off x="4844950" y="2928713"/>
              <a:ext cx="7875" cy="17275"/>
            </a:xfrm>
            <a:custGeom>
              <a:avLst/>
              <a:gdLst/>
              <a:ahLst/>
              <a:cxnLst/>
              <a:rect l="l" t="t" r="r" b="b"/>
              <a:pathLst>
                <a:path w="315" h="691" extrusionOk="0">
                  <a:moveTo>
                    <a:pt x="189" y="0"/>
                  </a:moveTo>
                  <a:lnTo>
                    <a:pt x="0" y="649"/>
                  </a:lnTo>
                  <a:lnTo>
                    <a:pt x="147"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22"/>
            <p:cNvSpPr/>
            <p:nvPr/>
          </p:nvSpPr>
          <p:spPr>
            <a:xfrm>
              <a:off x="4880525" y="2936038"/>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22"/>
            <p:cNvSpPr/>
            <p:nvPr/>
          </p:nvSpPr>
          <p:spPr>
            <a:xfrm>
              <a:off x="4886800" y="2939163"/>
              <a:ext cx="12575" cy="33525"/>
            </a:xfrm>
            <a:custGeom>
              <a:avLst/>
              <a:gdLst/>
              <a:ahLst/>
              <a:cxnLst/>
              <a:rect l="l" t="t" r="r" b="b"/>
              <a:pathLst>
                <a:path w="503" h="1341" extrusionOk="0">
                  <a:moveTo>
                    <a:pt x="377" y="1"/>
                  </a:moveTo>
                  <a:lnTo>
                    <a:pt x="0" y="1298"/>
                  </a:lnTo>
                  <a:lnTo>
                    <a:pt x="126" y="1340"/>
                  </a:lnTo>
                  <a:lnTo>
                    <a:pt x="502" y="43"/>
                  </a:lnTo>
                  <a:lnTo>
                    <a:pt x="377"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4646;p22"/>
            <p:cNvSpPr/>
            <p:nvPr/>
          </p:nvSpPr>
          <p:spPr>
            <a:xfrm>
              <a:off x="4902500" y="2942838"/>
              <a:ext cx="8375" cy="16750"/>
            </a:xfrm>
            <a:custGeom>
              <a:avLst/>
              <a:gdLst/>
              <a:ahLst/>
              <a:cxnLst/>
              <a:rect l="l" t="t" r="r" b="b"/>
              <a:pathLst>
                <a:path w="335" h="670" extrusionOk="0">
                  <a:moveTo>
                    <a:pt x="188" y="0"/>
                  </a:moveTo>
                  <a:lnTo>
                    <a:pt x="0" y="649"/>
                  </a:lnTo>
                  <a:lnTo>
                    <a:pt x="146" y="670"/>
                  </a:lnTo>
                  <a:lnTo>
                    <a:pt x="335" y="21"/>
                  </a:lnTo>
                  <a:lnTo>
                    <a:pt x="188"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22"/>
            <p:cNvSpPr/>
            <p:nvPr/>
          </p:nvSpPr>
          <p:spPr>
            <a:xfrm>
              <a:off x="4929700" y="2960088"/>
              <a:ext cx="8375" cy="17300"/>
            </a:xfrm>
            <a:custGeom>
              <a:avLst/>
              <a:gdLst/>
              <a:ahLst/>
              <a:cxnLst/>
              <a:rect l="l" t="t" r="r" b="b"/>
              <a:pathLst>
                <a:path w="335" h="692" extrusionOk="0">
                  <a:moveTo>
                    <a:pt x="188" y="1"/>
                  </a:moveTo>
                  <a:lnTo>
                    <a:pt x="0" y="650"/>
                  </a:lnTo>
                  <a:lnTo>
                    <a:pt x="146" y="691"/>
                  </a:lnTo>
                  <a:lnTo>
                    <a:pt x="335" y="43"/>
                  </a:lnTo>
                  <a:lnTo>
                    <a:pt x="18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22"/>
            <p:cNvSpPr/>
            <p:nvPr/>
          </p:nvSpPr>
          <p:spPr>
            <a:xfrm>
              <a:off x="4924975" y="2949113"/>
              <a:ext cx="7875" cy="17275"/>
            </a:xfrm>
            <a:custGeom>
              <a:avLst/>
              <a:gdLst/>
              <a:ahLst/>
              <a:cxnLst/>
              <a:rect l="l" t="t" r="r" b="b"/>
              <a:pathLst>
                <a:path w="315" h="691" extrusionOk="0">
                  <a:moveTo>
                    <a:pt x="189" y="0"/>
                  </a:moveTo>
                  <a:lnTo>
                    <a:pt x="1" y="649"/>
                  </a:lnTo>
                  <a:lnTo>
                    <a:pt x="126" y="691"/>
                  </a:lnTo>
                  <a:lnTo>
                    <a:pt x="315" y="21"/>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22"/>
            <p:cNvSpPr/>
            <p:nvPr/>
          </p:nvSpPr>
          <p:spPr>
            <a:xfrm>
              <a:off x="4935975" y="2952263"/>
              <a:ext cx="7850" cy="16750"/>
            </a:xfrm>
            <a:custGeom>
              <a:avLst/>
              <a:gdLst/>
              <a:ahLst/>
              <a:cxnLst/>
              <a:rect l="l" t="t" r="r" b="b"/>
              <a:pathLst>
                <a:path w="314" h="670" extrusionOk="0">
                  <a:moveTo>
                    <a:pt x="188" y="0"/>
                  </a:moveTo>
                  <a:lnTo>
                    <a:pt x="0" y="649"/>
                  </a:lnTo>
                  <a:lnTo>
                    <a:pt x="126" y="670"/>
                  </a:lnTo>
                  <a:lnTo>
                    <a:pt x="314" y="21"/>
                  </a:lnTo>
                  <a:lnTo>
                    <a:pt x="188"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22"/>
            <p:cNvSpPr/>
            <p:nvPr/>
          </p:nvSpPr>
          <p:spPr>
            <a:xfrm>
              <a:off x="4942775" y="2955388"/>
              <a:ext cx="12575" cy="33500"/>
            </a:xfrm>
            <a:custGeom>
              <a:avLst/>
              <a:gdLst/>
              <a:ahLst/>
              <a:cxnLst/>
              <a:rect l="l" t="t" r="r" b="b"/>
              <a:pathLst>
                <a:path w="503" h="1340" extrusionOk="0">
                  <a:moveTo>
                    <a:pt x="356" y="1"/>
                  </a:moveTo>
                  <a:lnTo>
                    <a:pt x="0" y="1298"/>
                  </a:lnTo>
                  <a:lnTo>
                    <a:pt x="126" y="1340"/>
                  </a:lnTo>
                  <a:lnTo>
                    <a:pt x="502" y="42"/>
                  </a:lnTo>
                  <a:lnTo>
                    <a:pt x="356"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22"/>
            <p:cNvSpPr/>
            <p:nvPr/>
          </p:nvSpPr>
          <p:spPr>
            <a:xfrm>
              <a:off x="4957925" y="2958538"/>
              <a:ext cx="8400" cy="17275"/>
            </a:xfrm>
            <a:custGeom>
              <a:avLst/>
              <a:gdLst/>
              <a:ahLst/>
              <a:cxnLst/>
              <a:rect l="l" t="t" r="r" b="b"/>
              <a:pathLst>
                <a:path w="336" h="691" extrusionOk="0">
                  <a:moveTo>
                    <a:pt x="189" y="0"/>
                  </a:moveTo>
                  <a:lnTo>
                    <a:pt x="1" y="649"/>
                  </a:lnTo>
                  <a:lnTo>
                    <a:pt x="147" y="691"/>
                  </a:lnTo>
                  <a:lnTo>
                    <a:pt x="336"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22"/>
            <p:cNvSpPr/>
            <p:nvPr/>
          </p:nvSpPr>
          <p:spPr>
            <a:xfrm>
              <a:off x="4968925" y="2961138"/>
              <a:ext cx="7875" cy="17300"/>
            </a:xfrm>
            <a:custGeom>
              <a:avLst/>
              <a:gdLst/>
              <a:ahLst/>
              <a:cxnLst/>
              <a:rect l="l" t="t" r="r" b="b"/>
              <a:pathLst>
                <a:path w="315" h="692" extrusionOk="0">
                  <a:moveTo>
                    <a:pt x="189" y="1"/>
                  </a:moveTo>
                  <a:lnTo>
                    <a:pt x="0" y="649"/>
                  </a:lnTo>
                  <a:lnTo>
                    <a:pt x="126" y="691"/>
                  </a:lnTo>
                  <a:lnTo>
                    <a:pt x="314"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22"/>
            <p:cNvSpPr/>
            <p:nvPr/>
          </p:nvSpPr>
          <p:spPr>
            <a:xfrm>
              <a:off x="4980425" y="2964813"/>
              <a:ext cx="7875" cy="17275"/>
            </a:xfrm>
            <a:custGeom>
              <a:avLst/>
              <a:gdLst/>
              <a:ahLst/>
              <a:cxnLst/>
              <a:rect l="l" t="t" r="r" b="b"/>
              <a:pathLst>
                <a:path w="315" h="691" extrusionOk="0">
                  <a:moveTo>
                    <a:pt x="189" y="0"/>
                  </a:moveTo>
                  <a:lnTo>
                    <a:pt x="1" y="649"/>
                  </a:lnTo>
                  <a:lnTo>
                    <a:pt x="126"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22"/>
            <p:cNvSpPr/>
            <p:nvPr/>
          </p:nvSpPr>
          <p:spPr>
            <a:xfrm>
              <a:off x="4991425" y="2967938"/>
              <a:ext cx="7850" cy="17300"/>
            </a:xfrm>
            <a:custGeom>
              <a:avLst/>
              <a:gdLst/>
              <a:ahLst/>
              <a:cxnLst/>
              <a:rect l="l" t="t" r="r" b="b"/>
              <a:pathLst>
                <a:path w="314" h="692" extrusionOk="0">
                  <a:moveTo>
                    <a:pt x="188" y="1"/>
                  </a:moveTo>
                  <a:lnTo>
                    <a:pt x="0" y="649"/>
                  </a:lnTo>
                  <a:lnTo>
                    <a:pt x="126" y="691"/>
                  </a:lnTo>
                  <a:lnTo>
                    <a:pt x="314" y="43"/>
                  </a:lnTo>
                  <a:lnTo>
                    <a:pt x="18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22"/>
            <p:cNvSpPr/>
            <p:nvPr/>
          </p:nvSpPr>
          <p:spPr>
            <a:xfrm>
              <a:off x="4997700" y="2971088"/>
              <a:ext cx="12575" cy="33500"/>
            </a:xfrm>
            <a:custGeom>
              <a:avLst/>
              <a:gdLst/>
              <a:ahLst/>
              <a:cxnLst/>
              <a:rect l="l" t="t" r="r" b="b"/>
              <a:pathLst>
                <a:path w="503" h="1340" extrusionOk="0">
                  <a:moveTo>
                    <a:pt x="377" y="0"/>
                  </a:moveTo>
                  <a:lnTo>
                    <a:pt x="0" y="1298"/>
                  </a:lnTo>
                  <a:lnTo>
                    <a:pt x="147" y="1339"/>
                  </a:lnTo>
                  <a:lnTo>
                    <a:pt x="502" y="42"/>
                  </a:lnTo>
                  <a:lnTo>
                    <a:pt x="377"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22"/>
            <p:cNvSpPr/>
            <p:nvPr/>
          </p:nvSpPr>
          <p:spPr>
            <a:xfrm>
              <a:off x="5013375" y="2974213"/>
              <a:ext cx="7875" cy="17300"/>
            </a:xfrm>
            <a:custGeom>
              <a:avLst/>
              <a:gdLst/>
              <a:ahLst/>
              <a:cxnLst/>
              <a:rect l="l" t="t" r="r" b="b"/>
              <a:pathLst>
                <a:path w="315" h="692" extrusionOk="0">
                  <a:moveTo>
                    <a:pt x="189" y="1"/>
                  </a:moveTo>
                  <a:lnTo>
                    <a:pt x="1" y="649"/>
                  </a:lnTo>
                  <a:lnTo>
                    <a:pt x="126" y="691"/>
                  </a:lnTo>
                  <a:lnTo>
                    <a:pt x="315"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22"/>
            <p:cNvSpPr/>
            <p:nvPr/>
          </p:nvSpPr>
          <p:spPr>
            <a:xfrm>
              <a:off x="5024375" y="297736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22"/>
            <p:cNvSpPr/>
            <p:nvPr/>
          </p:nvSpPr>
          <p:spPr>
            <a:xfrm>
              <a:off x="5035875" y="2981013"/>
              <a:ext cx="7875" cy="17300"/>
            </a:xfrm>
            <a:custGeom>
              <a:avLst/>
              <a:gdLst/>
              <a:ahLst/>
              <a:cxnLst/>
              <a:rect l="l" t="t" r="r" b="b"/>
              <a:pathLst>
                <a:path w="315" h="692" extrusionOk="0">
                  <a:moveTo>
                    <a:pt x="189" y="1"/>
                  </a:moveTo>
                  <a:lnTo>
                    <a:pt x="1" y="649"/>
                  </a:lnTo>
                  <a:lnTo>
                    <a:pt x="126" y="691"/>
                  </a:lnTo>
                  <a:lnTo>
                    <a:pt x="314"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22"/>
            <p:cNvSpPr/>
            <p:nvPr/>
          </p:nvSpPr>
          <p:spPr>
            <a:xfrm>
              <a:off x="5046850" y="2983638"/>
              <a:ext cx="7875" cy="17275"/>
            </a:xfrm>
            <a:custGeom>
              <a:avLst/>
              <a:gdLst/>
              <a:ahLst/>
              <a:cxnLst/>
              <a:rect l="l" t="t" r="r" b="b"/>
              <a:pathLst>
                <a:path w="315" h="691" extrusionOk="0">
                  <a:moveTo>
                    <a:pt x="189" y="0"/>
                  </a:moveTo>
                  <a:lnTo>
                    <a:pt x="1" y="649"/>
                  </a:lnTo>
                  <a:lnTo>
                    <a:pt x="126" y="691"/>
                  </a:lnTo>
                  <a:lnTo>
                    <a:pt x="315"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22"/>
            <p:cNvSpPr/>
            <p:nvPr/>
          </p:nvSpPr>
          <p:spPr>
            <a:xfrm>
              <a:off x="5052625" y="2986763"/>
              <a:ext cx="13100" cy="33525"/>
            </a:xfrm>
            <a:custGeom>
              <a:avLst/>
              <a:gdLst/>
              <a:ahLst/>
              <a:cxnLst/>
              <a:rect l="l" t="t" r="r" b="b"/>
              <a:pathLst>
                <a:path w="524" h="1341" extrusionOk="0">
                  <a:moveTo>
                    <a:pt x="377" y="1"/>
                  </a:moveTo>
                  <a:lnTo>
                    <a:pt x="0" y="1298"/>
                  </a:lnTo>
                  <a:lnTo>
                    <a:pt x="147" y="1340"/>
                  </a:lnTo>
                  <a:lnTo>
                    <a:pt x="523" y="43"/>
                  </a:lnTo>
                  <a:lnTo>
                    <a:pt x="377"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22"/>
            <p:cNvSpPr/>
            <p:nvPr/>
          </p:nvSpPr>
          <p:spPr>
            <a:xfrm>
              <a:off x="5068825" y="2990438"/>
              <a:ext cx="8400" cy="17275"/>
            </a:xfrm>
            <a:custGeom>
              <a:avLst/>
              <a:gdLst/>
              <a:ahLst/>
              <a:cxnLst/>
              <a:rect l="l" t="t" r="r" b="b"/>
              <a:pathLst>
                <a:path w="336" h="691" extrusionOk="0">
                  <a:moveTo>
                    <a:pt x="189" y="0"/>
                  </a:moveTo>
                  <a:lnTo>
                    <a:pt x="1" y="649"/>
                  </a:lnTo>
                  <a:lnTo>
                    <a:pt x="147" y="691"/>
                  </a:lnTo>
                  <a:lnTo>
                    <a:pt x="335"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2" name="Google Shape;4662;p22"/>
            <p:cNvSpPr/>
            <p:nvPr/>
          </p:nvSpPr>
          <p:spPr>
            <a:xfrm>
              <a:off x="5079825" y="2993563"/>
              <a:ext cx="7850" cy="16775"/>
            </a:xfrm>
            <a:custGeom>
              <a:avLst/>
              <a:gdLst/>
              <a:ahLst/>
              <a:cxnLst/>
              <a:rect l="l" t="t" r="r" b="b"/>
              <a:pathLst>
                <a:path w="314" h="671" extrusionOk="0">
                  <a:moveTo>
                    <a:pt x="188" y="1"/>
                  </a:moveTo>
                  <a:lnTo>
                    <a:pt x="0" y="650"/>
                  </a:lnTo>
                  <a:lnTo>
                    <a:pt x="126" y="671"/>
                  </a:lnTo>
                  <a:lnTo>
                    <a:pt x="314" y="22"/>
                  </a:lnTo>
                  <a:lnTo>
                    <a:pt x="18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3" name="Google Shape;4663;p22"/>
            <p:cNvSpPr/>
            <p:nvPr/>
          </p:nvSpPr>
          <p:spPr>
            <a:xfrm>
              <a:off x="5090800" y="2996188"/>
              <a:ext cx="7875" cy="17300"/>
            </a:xfrm>
            <a:custGeom>
              <a:avLst/>
              <a:gdLst/>
              <a:ahLst/>
              <a:cxnLst/>
              <a:rect l="l" t="t" r="r" b="b"/>
              <a:pathLst>
                <a:path w="315" h="692" extrusionOk="0">
                  <a:moveTo>
                    <a:pt x="189" y="1"/>
                  </a:moveTo>
                  <a:lnTo>
                    <a:pt x="1" y="649"/>
                  </a:lnTo>
                  <a:lnTo>
                    <a:pt x="126" y="691"/>
                  </a:lnTo>
                  <a:lnTo>
                    <a:pt x="314" y="42"/>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4664;p22"/>
            <p:cNvSpPr/>
            <p:nvPr/>
          </p:nvSpPr>
          <p:spPr>
            <a:xfrm>
              <a:off x="5102300" y="2999863"/>
              <a:ext cx="7875" cy="17275"/>
            </a:xfrm>
            <a:custGeom>
              <a:avLst/>
              <a:gdLst/>
              <a:ahLst/>
              <a:cxnLst/>
              <a:rect l="l" t="t" r="r" b="b"/>
              <a:pathLst>
                <a:path w="315" h="691" extrusionOk="0">
                  <a:moveTo>
                    <a:pt x="168" y="0"/>
                  </a:moveTo>
                  <a:lnTo>
                    <a:pt x="1" y="649"/>
                  </a:lnTo>
                  <a:lnTo>
                    <a:pt x="126" y="691"/>
                  </a:lnTo>
                  <a:lnTo>
                    <a:pt x="315" y="42"/>
                  </a:lnTo>
                  <a:lnTo>
                    <a:pt x="168"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22"/>
            <p:cNvSpPr/>
            <p:nvPr/>
          </p:nvSpPr>
          <p:spPr>
            <a:xfrm>
              <a:off x="5108575" y="3002988"/>
              <a:ext cx="12600" cy="32975"/>
            </a:xfrm>
            <a:custGeom>
              <a:avLst/>
              <a:gdLst/>
              <a:ahLst/>
              <a:cxnLst/>
              <a:rect l="l" t="t" r="r" b="b"/>
              <a:pathLst>
                <a:path w="504" h="1319" extrusionOk="0">
                  <a:moveTo>
                    <a:pt x="378" y="1"/>
                  </a:moveTo>
                  <a:lnTo>
                    <a:pt x="1" y="1298"/>
                  </a:lnTo>
                  <a:lnTo>
                    <a:pt x="126" y="1319"/>
                  </a:lnTo>
                  <a:lnTo>
                    <a:pt x="503" y="22"/>
                  </a:lnTo>
                  <a:lnTo>
                    <a:pt x="37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22"/>
            <p:cNvSpPr/>
            <p:nvPr/>
          </p:nvSpPr>
          <p:spPr>
            <a:xfrm>
              <a:off x="5123750" y="3005613"/>
              <a:ext cx="8400" cy="17275"/>
            </a:xfrm>
            <a:custGeom>
              <a:avLst/>
              <a:gdLst/>
              <a:ahLst/>
              <a:cxnLst/>
              <a:rect l="l" t="t" r="r" b="b"/>
              <a:pathLst>
                <a:path w="336" h="691" extrusionOk="0">
                  <a:moveTo>
                    <a:pt x="189" y="0"/>
                  </a:moveTo>
                  <a:lnTo>
                    <a:pt x="1" y="649"/>
                  </a:lnTo>
                  <a:lnTo>
                    <a:pt x="147" y="691"/>
                  </a:lnTo>
                  <a:lnTo>
                    <a:pt x="335"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22"/>
            <p:cNvSpPr/>
            <p:nvPr/>
          </p:nvSpPr>
          <p:spPr>
            <a:xfrm>
              <a:off x="5135275" y="3009263"/>
              <a:ext cx="7850" cy="17300"/>
            </a:xfrm>
            <a:custGeom>
              <a:avLst/>
              <a:gdLst/>
              <a:ahLst/>
              <a:cxnLst/>
              <a:rect l="l" t="t" r="r" b="b"/>
              <a:pathLst>
                <a:path w="314" h="692" extrusionOk="0">
                  <a:moveTo>
                    <a:pt x="188" y="1"/>
                  </a:moveTo>
                  <a:lnTo>
                    <a:pt x="0" y="649"/>
                  </a:lnTo>
                  <a:lnTo>
                    <a:pt x="126" y="691"/>
                  </a:lnTo>
                  <a:lnTo>
                    <a:pt x="314" y="43"/>
                  </a:lnTo>
                  <a:lnTo>
                    <a:pt x="18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22"/>
            <p:cNvSpPr/>
            <p:nvPr/>
          </p:nvSpPr>
          <p:spPr>
            <a:xfrm>
              <a:off x="5146250" y="301241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22"/>
            <p:cNvSpPr/>
            <p:nvPr/>
          </p:nvSpPr>
          <p:spPr>
            <a:xfrm>
              <a:off x="5157225" y="3015538"/>
              <a:ext cx="7875" cy="16775"/>
            </a:xfrm>
            <a:custGeom>
              <a:avLst/>
              <a:gdLst/>
              <a:ahLst/>
              <a:cxnLst/>
              <a:rect l="l" t="t" r="r" b="b"/>
              <a:pathLst>
                <a:path w="315" h="671" extrusionOk="0">
                  <a:moveTo>
                    <a:pt x="189" y="1"/>
                  </a:moveTo>
                  <a:lnTo>
                    <a:pt x="1" y="649"/>
                  </a:lnTo>
                  <a:lnTo>
                    <a:pt x="126" y="670"/>
                  </a:lnTo>
                  <a:lnTo>
                    <a:pt x="315" y="22"/>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22"/>
            <p:cNvSpPr/>
            <p:nvPr/>
          </p:nvSpPr>
          <p:spPr>
            <a:xfrm>
              <a:off x="5164025" y="3018688"/>
              <a:ext cx="12575" cy="33500"/>
            </a:xfrm>
            <a:custGeom>
              <a:avLst/>
              <a:gdLst/>
              <a:ahLst/>
              <a:cxnLst/>
              <a:rect l="l" t="t" r="r" b="b"/>
              <a:pathLst>
                <a:path w="503" h="1340" extrusionOk="0">
                  <a:moveTo>
                    <a:pt x="377" y="0"/>
                  </a:moveTo>
                  <a:lnTo>
                    <a:pt x="1" y="1319"/>
                  </a:lnTo>
                  <a:lnTo>
                    <a:pt x="126" y="1339"/>
                  </a:lnTo>
                  <a:lnTo>
                    <a:pt x="503" y="42"/>
                  </a:lnTo>
                  <a:lnTo>
                    <a:pt x="377"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22"/>
            <p:cNvSpPr/>
            <p:nvPr/>
          </p:nvSpPr>
          <p:spPr>
            <a:xfrm>
              <a:off x="5179200" y="3021813"/>
              <a:ext cx="8400" cy="17300"/>
            </a:xfrm>
            <a:custGeom>
              <a:avLst/>
              <a:gdLst/>
              <a:ahLst/>
              <a:cxnLst/>
              <a:rect l="l" t="t" r="r" b="b"/>
              <a:pathLst>
                <a:path w="336" h="692" extrusionOk="0">
                  <a:moveTo>
                    <a:pt x="189" y="1"/>
                  </a:moveTo>
                  <a:lnTo>
                    <a:pt x="1" y="650"/>
                  </a:lnTo>
                  <a:lnTo>
                    <a:pt x="147" y="691"/>
                  </a:lnTo>
                  <a:lnTo>
                    <a:pt x="335"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22"/>
            <p:cNvSpPr/>
            <p:nvPr/>
          </p:nvSpPr>
          <p:spPr>
            <a:xfrm>
              <a:off x="5190700" y="3024963"/>
              <a:ext cx="7875" cy="17275"/>
            </a:xfrm>
            <a:custGeom>
              <a:avLst/>
              <a:gdLst/>
              <a:ahLst/>
              <a:cxnLst/>
              <a:rect l="l" t="t" r="r" b="b"/>
              <a:pathLst>
                <a:path w="315" h="691" extrusionOk="0">
                  <a:moveTo>
                    <a:pt x="189" y="0"/>
                  </a:moveTo>
                  <a:lnTo>
                    <a:pt x="1" y="649"/>
                  </a:lnTo>
                  <a:lnTo>
                    <a:pt x="126" y="691"/>
                  </a:lnTo>
                  <a:lnTo>
                    <a:pt x="315"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22"/>
            <p:cNvSpPr/>
            <p:nvPr/>
          </p:nvSpPr>
          <p:spPr>
            <a:xfrm>
              <a:off x="4514875" y="2959563"/>
              <a:ext cx="613600" cy="522600"/>
            </a:xfrm>
            <a:custGeom>
              <a:avLst/>
              <a:gdLst/>
              <a:ahLst/>
              <a:cxnLst/>
              <a:rect l="l" t="t" r="r" b="b"/>
              <a:pathLst>
                <a:path w="24544" h="20904" extrusionOk="0">
                  <a:moveTo>
                    <a:pt x="16237" y="4709"/>
                  </a:moveTo>
                  <a:lnTo>
                    <a:pt x="5629" y="15338"/>
                  </a:lnTo>
                  <a:lnTo>
                    <a:pt x="3746" y="7826"/>
                  </a:lnTo>
                  <a:lnTo>
                    <a:pt x="16237" y="4709"/>
                  </a:lnTo>
                  <a:close/>
                  <a:moveTo>
                    <a:pt x="24544" y="1"/>
                  </a:moveTo>
                  <a:lnTo>
                    <a:pt x="1" y="6153"/>
                  </a:lnTo>
                  <a:lnTo>
                    <a:pt x="3683" y="20904"/>
                  </a:lnTo>
                  <a:lnTo>
                    <a:pt x="24544" y="1"/>
                  </a:lnTo>
                  <a:close/>
                </a:path>
              </a:pathLst>
            </a:custGeom>
            <a:solidFill>
              <a:srgbClr val="BFEFE5"/>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22"/>
            <p:cNvSpPr/>
            <p:nvPr/>
          </p:nvSpPr>
          <p:spPr>
            <a:xfrm>
              <a:off x="4592300" y="2960088"/>
              <a:ext cx="536175" cy="522075"/>
            </a:xfrm>
            <a:custGeom>
              <a:avLst/>
              <a:gdLst/>
              <a:ahLst/>
              <a:cxnLst/>
              <a:rect l="l" t="t" r="r" b="b"/>
              <a:pathLst>
                <a:path w="21447" h="20883" extrusionOk="0">
                  <a:moveTo>
                    <a:pt x="21447" y="1"/>
                  </a:moveTo>
                  <a:lnTo>
                    <a:pt x="17534" y="963"/>
                  </a:lnTo>
                  <a:lnTo>
                    <a:pt x="0" y="18518"/>
                  </a:lnTo>
                  <a:lnTo>
                    <a:pt x="586" y="20883"/>
                  </a:lnTo>
                  <a:lnTo>
                    <a:pt x="21447" y="1"/>
                  </a:lnTo>
                  <a:close/>
                </a:path>
              </a:pathLst>
            </a:custGeom>
            <a:solidFill>
              <a:srgbClr val="BFEFE5"/>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22"/>
            <p:cNvSpPr/>
            <p:nvPr/>
          </p:nvSpPr>
          <p:spPr>
            <a:xfrm>
              <a:off x="4600150" y="2960088"/>
              <a:ext cx="528325" cy="522075"/>
            </a:xfrm>
            <a:custGeom>
              <a:avLst/>
              <a:gdLst/>
              <a:ahLst/>
              <a:cxnLst/>
              <a:rect l="l" t="t" r="r" b="b"/>
              <a:pathLst>
                <a:path w="21133" h="20883" extrusionOk="0">
                  <a:moveTo>
                    <a:pt x="21133" y="1"/>
                  </a:moveTo>
                  <a:lnTo>
                    <a:pt x="19375" y="440"/>
                  </a:lnTo>
                  <a:lnTo>
                    <a:pt x="0" y="19795"/>
                  </a:lnTo>
                  <a:lnTo>
                    <a:pt x="272" y="20883"/>
                  </a:lnTo>
                  <a:lnTo>
                    <a:pt x="21133" y="1"/>
                  </a:lnTo>
                  <a:close/>
                </a:path>
              </a:pathLst>
            </a:custGeom>
            <a:solidFill>
              <a:srgbClr val="BFEFE5"/>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22"/>
            <p:cNvSpPr/>
            <p:nvPr/>
          </p:nvSpPr>
          <p:spPr>
            <a:xfrm>
              <a:off x="4531100" y="3108663"/>
              <a:ext cx="8375" cy="24075"/>
            </a:xfrm>
            <a:custGeom>
              <a:avLst/>
              <a:gdLst/>
              <a:ahLst/>
              <a:cxnLst/>
              <a:rect l="l" t="t" r="r" b="b"/>
              <a:pathLst>
                <a:path w="335" h="963" extrusionOk="0">
                  <a:moveTo>
                    <a:pt x="105" y="0"/>
                  </a:moveTo>
                  <a:lnTo>
                    <a:pt x="0" y="21"/>
                  </a:lnTo>
                  <a:lnTo>
                    <a:pt x="230" y="963"/>
                  </a:lnTo>
                  <a:lnTo>
                    <a:pt x="335" y="942"/>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22"/>
            <p:cNvSpPr/>
            <p:nvPr/>
          </p:nvSpPr>
          <p:spPr>
            <a:xfrm>
              <a:off x="4541550" y="3106038"/>
              <a:ext cx="5775" cy="12050"/>
            </a:xfrm>
            <a:custGeom>
              <a:avLst/>
              <a:gdLst/>
              <a:ahLst/>
              <a:cxnLst/>
              <a:rect l="l" t="t" r="r" b="b"/>
              <a:pathLst>
                <a:path w="231" h="482" extrusionOk="0">
                  <a:moveTo>
                    <a:pt x="126" y="1"/>
                  </a:moveTo>
                  <a:lnTo>
                    <a:pt x="1" y="21"/>
                  </a:lnTo>
                  <a:lnTo>
                    <a:pt x="126" y="482"/>
                  </a:lnTo>
                  <a:lnTo>
                    <a:pt x="231"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22"/>
            <p:cNvSpPr/>
            <p:nvPr/>
          </p:nvSpPr>
          <p:spPr>
            <a:xfrm>
              <a:off x="4551500" y="3103413"/>
              <a:ext cx="5775" cy="12600"/>
            </a:xfrm>
            <a:custGeom>
              <a:avLst/>
              <a:gdLst/>
              <a:ahLst/>
              <a:cxnLst/>
              <a:rect l="l" t="t" r="r" b="b"/>
              <a:pathLst>
                <a:path w="231" h="504" extrusionOk="0">
                  <a:moveTo>
                    <a:pt x="126" y="1"/>
                  </a:moveTo>
                  <a:lnTo>
                    <a:pt x="0" y="22"/>
                  </a:lnTo>
                  <a:lnTo>
                    <a:pt x="126" y="503"/>
                  </a:lnTo>
                  <a:lnTo>
                    <a:pt x="230"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22"/>
            <p:cNvSpPr/>
            <p:nvPr/>
          </p:nvSpPr>
          <p:spPr>
            <a:xfrm>
              <a:off x="4561425" y="3100813"/>
              <a:ext cx="5775" cy="12575"/>
            </a:xfrm>
            <a:custGeom>
              <a:avLst/>
              <a:gdLst/>
              <a:ahLst/>
              <a:cxnLst/>
              <a:rect l="l" t="t" r="r" b="b"/>
              <a:pathLst>
                <a:path w="231" h="503" extrusionOk="0">
                  <a:moveTo>
                    <a:pt x="126" y="0"/>
                  </a:moveTo>
                  <a:lnTo>
                    <a:pt x="1" y="21"/>
                  </a:lnTo>
                  <a:lnTo>
                    <a:pt x="126" y="503"/>
                  </a:lnTo>
                  <a:lnTo>
                    <a:pt x="231" y="46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22"/>
            <p:cNvSpPr/>
            <p:nvPr/>
          </p:nvSpPr>
          <p:spPr>
            <a:xfrm>
              <a:off x="4571375" y="3098188"/>
              <a:ext cx="5775" cy="12575"/>
            </a:xfrm>
            <a:custGeom>
              <a:avLst/>
              <a:gdLst/>
              <a:ahLst/>
              <a:cxnLst/>
              <a:rect l="l" t="t" r="r" b="b"/>
              <a:pathLst>
                <a:path w="231" h="503" extrusionOk="0">
                  <a:moveTo>
                    <a:pt x="126" y="1"/>
                  </a:moveTo>
                  <a:lnTo>
                    <a:pt x="0" y="22"/>
                  </a:lnTo>
                  <a:lnTo>
                    <a:pt x="126" y="503"/>
                  </a:lnTo>
                  <a:lnTo>
                    <a:pt x="231"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22"/>
            <p:cNvSpPr/>
            <p:nvPr/>
          </p:nvSpPr>
          <p:spPr>
            <a:xfrm>
              <a:off x="4581825" y="3095588"/>
              <a:ext cx="8925" cy="24075"/>
            </a:xfrm>
            <a:custGeom>
              <a:avLst/>
              <a:gdLst/>
              <a:ahLst/>
              <a:cxnLst/>
              <a:rect l="l" t="t" r="r" b="b"/>
              <a:pathLst>
                <a:path w="357" h="963" extrusionOk="0">
                  <a:moveTo>
                    <a:pt x="126" y="0"/>
                  </a:moveTo>
                  <a:lnTo>
                    <a:pt x="1" y="21"/>
                  </a:lnTo>
                  <a:lnTo>
                    <a:pt x="252" y="963"/>
                  </a:lnTo>
                  <a:lnTo>
                    <a:pt x="357" y="942"/>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22"/>
            <p:cNvSpPr/>
            <p:nvPr/>
          </p:nvSpPr>
          <p:spPr>
            <a:xfrm>
              <a:off x="4592825" y="3092963"/>
              <a:ext cx="5775" cy="12575"/>
            </a:xfrm>
            <a:custGeom>
              <a:avLst/>
              <a:gdLst/>
              <a:ahLst/>
              <a:cxnLst/>
              <a:rect l="l" t="t" r="r" b="b"/>
              <a:pathLst>
                <a:path w="231" h="503" extrusionOk="0">
                  <a:moveTo>
                    <a:pt x="105" y="0"/>
                  </a:moveTo>
                  <a:lnTo>
                    <a:pt x="0" y="21"/>
                  </a:lnTo>
                  <a:lnTo>
                    <a:pt x="105" y="503"/>
                  </a:lnTo>
                  <a:lnTo>
                    <a:pt x="230" y="461"/>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22"/>
            <p:cNvSpPr/>
            <p:nvPr/>
          </p:nvSpPr>
          <p:spPr>
            <a:xfrm>
              <a:off x="4602750" y="3090863"/>
              <a:ext cx="5775" cy="12075"/>
            </a:xfrm>
            <a:custGeom>
              <a:avLst/>
              <a:gdLst/>
              <a:ahLst/>
              <a:cxnLst/>
              <a:rect l="l" t="t" r="r" b="b"/>
              <a:pathLst>
                <a:path w="231" h="483" extrusionOk="0">
                  <a:moveTo>
                    <a:pt x="105" y="1"/>
                  </a:moveTo>
                  <a:lnTo>
                    <a:pt x="1" y="22"/>
                  </a:lnTo>
                  <a:lnTo>
                    <a:pt x="105" y="482"/>
                  </a:lnTo>
                  <a:lnTo>
                    <a:pt x="231" y="461"/>
                  </a:lnTo>
                  <a:lnTo>
                    <a:pt x="105"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22"/>
            <p:cNvSpPr/>
            <p:nvPr/>
          </p:nvSpPr>
          <p:spPr>
            <a:xfrm>
              <a:off x="4612700" y="3087738"/>
              <a:ext cx="5775" cy="12575"/>
            </a:xfrm>
            <a:custGeom>
              <a:avLst/>
              <a:gdLst/>
              <a:ahLst/>
              <a:cxnLst/>
              <a:rect l="l" t="t" r="r" b="b"/>
              <a:pathLst>
                <a:path w="231" h="503" extrusionOk="0">
                  <a:moveTo>
                    <a:pt x="105" y="0"/>
                  </a:moveTo>
                  <a:lnTo>
                    <a:pt x="0" y="42"/>
                  </a:lnTo>
                  <a:lnTo>
                    <a:pt x="105" y="502"/>
                  </a:lnTo>
                  <a:lnTo>
                    <a:pt x="230" y="481"/>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22"/>
            <p:cNvSpPr/>
            <p:nvPr/>
          </p:nvSpPr>
          <p:spPr>
            <a:xfrm>
              <a:off x="4622100" y="3085638"/>
              <a:ext cx="6325" cy="12575"/>
            </a:xfrm>
            <a:custGeom>
              <a:avLst/>
              <a:gdLst/>
              <a:ahLst/>
              <a:cxnLst/>
              <a:rect l="l" t="t" r="r" b="b"/>
              <a:pathLst>
                <a:path w="253" h="503" extrusionOk="0">
                  <a:moveTo>
                    <a:pt x="126" y="1"/>
                  </a:moveTo>
                  <a:lnTo>
                    <a:pt x="1" y="21"/>
                  </a:lnTo>
                  <a:lnTo>
                    <a:pt x="126" y="503"/>
                  </a:lnTo>
                  <a:lnTo>
                    <a:pt x="252" y="482"/>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22"/>
            <p:cNvSpPr/>
            <p:nvPr/>
          </p:nvSpPr>
          <p:spPr>
            <a:xfrm>
              <a:off x="4633100" y="3083013"/>
              <a:ext cx="8925" cy="24625"/>
            </a:xfrm>
            <a:custGeom>
              <a:avLst/>
              <a:gdLst/>
              <a:ahLst/>
              <a:cxnLst/>
              <a:rect l="l" t="t" r="r" b="b"/>
              <a:pathLst>
                <a:path w="357" h="985" extrusionOk="0">
                  <a:moveTo>
                    <a:pt x="105" y="1"/>
                  </a:moveTo>
                  <a:lnTo>
                    <a:pt x="0" y="43"/>
                  </a:lnTo>
                  <a:lnTo>
                    <a:pt x="231" y="984"/>
                  </a:lnTo>
                  <a:lnTo>
                    <a:pt x="356" y="942"/>
                  </a:lnTo>
                  <a:lnTo>
                    <a:pt x="105"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22"/>
            <p:cNvSpPr/>
            <p:nvPr/>
          </p:nvSpPr>
          <p:spPr>
            <a:xfrm>
              <a:off x="4643550" y="3079888"/>
              <a:ext cx="6300" cy="12575"/>
            </a:xfrm>
            <a:custGeom>
              <a:avLst/>
              <a:gdLst/>
              <a:ahLst/>
              <a:cxnLst/>
              <a:rect l="l" t="t" r="r" b="b"/>
              <a:pathLst>
                <a:path w="252" h="503" extrusionOk="0">
                  <a:moveTo>
                    <a:pt x="126" y="0"/>
                  </a:moveTo>
                  <a:lnTo>
                    <a:pt x="1" y="42"/>
                  </a:lnTo>
                  <a:lnTo>
                    <a:pt x="126" y="503"/>
                  </a:lnTo>
                  <a:lnTo>
                    <a:pt x="252" y="482"/>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22"/>
            <p:cNvSpPr/>
            <p:nvPr/>
          </p:nvSpPr>
          <p:spPr>
            <a:xfrm>
              <a:off x="4653500" y="3078313"/>
              <a:ext cx="5775" cy="12050"/>
            </a:xfrm>
            <a:custGeom>
              <a:avLst/>
              <a:gdLst/>
              <a:ahLst/>
              <a:cxnLst/>
              <a:rect l="l" t="t" r="r" b="b"/>
              <a:pathLst>
                <a:path w="231" h="482" extrusionOk="0">
                  <a:moveTo>
                    <a:pt x="126" y="1"/>
                  </a:moveTo>
                  <a:lnTo>
                    <a:pt x="0" y="22"/>
                  </a:lnTo>
                  <a:lnTo>
                    <a:pt x="126" y="482"/>
                  </a:lnTo>
                  <a:lnTo>
                    <a:pt x="231"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22"/>
            <p:cNvSpPr/>
            <p:nvPr/>
          </p:nvSpPr>
          <p:spPr>
            <a:xfrm>
              <a:off x="4663425" y="3075713"/>
              <a:ext cx="5800" cy="12050"/>
            </a:xfrm>
            <a:custGeom>
              <a:avLst/>
              <a:gdLst/>
              <a:ahLst/>
              <a:cxnLst/>
              <a:rect l="l" t="t" r="r" b="b"/>
              <a:pathLst>
                <a:path w="232" h="482" extrusionOk="0">
                  <a:moveTo>
                    <a:pt x="126" y="0"/>
                  </a:moveTo>
                  <a:lnTo>
                    <a:pt x="1" y="21"/>
                  </a:lnTo>
                  <a:lnTo>
                    <a:pt x="126" y="481"/>
                  </a:lnTo>
                  <a:lnTo>
                    <a:pt x="231" y="460"/>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22"/>
            <p:cNvSpPr/>
            <p:nvPr/>
          </p:nvSpPr>
          <p:spPr>
            <a:xfrm>
              <a:off x="4673375" y="3073088"/>
              <a:ext cx="5775" cy="12050"/>
            </a:xfrm>
            <a:custGeom>
              <a:avLst/>
              <a:gdLst/>
              <a:ahLst/>
              <a:cxnLst/>
              <a:rect l="l" t="t" r="r" b="b"/>
              <a:pathLst>
                <a:path w="231" h="482" extrusionOk="0">
                  <a:moveTo>
                    <a:pt x="126" y="0"/>
                  </a:moveTo>
                  <a:lnTo>
                    <a:pt x="0" y="21"/>
                  </a:lnTo>
                  <a:lnTo>
                    <a:pt x="126" y="482"/>
                  </a:lnTo>
                  <a:lnTo>
                    <a:pt x="231" y="46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22"/>
            <p:cNvSpPr/>
            <p:nvPr/>
          </p:nvSpPr>
          <p:spPr>
            <a:xfrm>
              <a:off x="4684350" y="3069938"/>
              <a:ext cx="8400" cy="24100"/>
            </a:xfrm>
            <a:custGeom>
              <a:avLst/>
              <a:gdLst/>
              <a:ahLst/>
              <a:cxnLst/>
              <a:rect l="l" t="t" r="r" b="b"/>
              <a:pathLst>
                <a:path w="336" h="964" extrusionOk="0">
                  <a:moveTo>
                    <a:pt x="105" y="1"/>
                  </a:moveTo>
                  <a:lnTo>
                    <a:pt x="1" y="22"/>
                  </a:lnTo>
                  <a:lnTo>
                    <a:pt x="231" y="963"/>
                  </a:lnTo>
                  <a:lnTo>
                    <a:pt x="336" y="942"/>
                  </a:lnTo>
                  <a:lnTo>
                    <a:pt x="105"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22"/>
            <p:cNvSpPr/>
            <p:nvPr/>
          </p:nvSpPr>
          <p:spPr>
            <a:xfrm>
              <a:off x="4694825" y="3067338"/>
              <a:ext cx="5775" cy="12575"/>
            </a:xfrm>
            <a:custGeom>
              <a:avLst/>
              <a:gdLst/>
              <a:ahLst/>
              <a:cxnLst/>
              <a:rect l="l" t="t" r="r" b="b"/>
              <a:pathLst>
                <a:path w="231" h="503" extrusionOk="0">
                  <a:moveTo>
                    <a:pt x="126" y="0"/>
                  </a:moveTo>
                  <a:lnTo>
                    <a:pt x="0" y="21"/>
                  </a:lnTo>
                  <a:lnTo>
                    <a:pt x="126" y="502"/>
                  </a:lnTo>
                  <a:lnTo>
                    <a:pt x="230" y="46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22"/>
            <p:cNvSpPr/>
            <p:nvPr/>
          </p:nvSpPr>
          <p:spPr>
            <a:xfrm>
              <a:off x="4704750" y="3065238"/>
              <a:ext cx="5800" cy="12575"/>
            </a:xfrm>
            <a:custGeom>
              <a:avLst/>
              <a:gdLst/>
              <a:ahLst/>
              <a:cxnLst/>
              <a:rect l="l" t="t" r="r" b="b"/>
              <a:pathLst>
                <a:path w="232" h="503" extrusionOk="0">
                  <a:moveTo>
                    <a:pt x="126" y="1"/>
                  </a:moveTo>
                  <a:lnTo>
                    <a:pt x="1" y="21"/>
                  </a:lnTo>
                  <a:lnTo>
                    <a:pt x="126" y="503"/>
                  </a:lnTo>
                  <a:lnTo>
                    <a:pt x="231"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22"/>
            <p:cNvSpPr/>
            <p:nvPr/>
          </p:nvSpPr>
          <p:spPr>
            <a:xfrm>
              <a:off x="4714700" y="3062613"/>
              <a:ext cx="5775" cy="12600"/>
            </a:xfrm>
            <a:custGeom>
              <a:avLst/>
              <a:gdLst/>
              <a:ahLst/>
              <a:cxnLst/>
              <a:rect l="l" t="t" r="r" b="b"/>
              <a:pathLst>
                <a:path w="231" h="504" extrusionOk="0">
                  <a:moveTo>
                    <a:pt x="105" y="1"/>
                  </a:moveTo>
                  <a:lnTo>
                    <a:pt x="0" y="22"/>
                  </a:lnTo>
                  <a:lnTo>
                    <a:pt x="105" y="503"/>
                  </a:lnTo>
                  <a:lnTo>
                    <a:pt x="231" y="461"/>
                  </a:lnTo>
                  <a:lnTo>
                    <a:pt x="105"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22"/>
            <p:cNvSpPr/>
            <p:nvPr/>
          </p:nvSpPr>
          <p:spPr>
            <a:xfrm>
              <a:off x="4724625" y="3060013"/>
              <a:ext cx="5800" cy="12575"/>
            </a:xfrm>
            <a:custGeom>
              <a:avLst/>
              <a:gdLst/>
              <a:ahLst/>
              <a:cxnLst/>
              <a:rect l="l" t="t" r="r" b="b"/>
              <a:pathLst>
                <a:path w="232" h="503" extrusionOk="0">
                  <a:moveTo>
                    <a:pt x="106" y="0"/>
                  </a:moveTo>
                  <a:lnTo>
                    <a:pt x="1" y="21"/>
                  </a:lnTo>
                  <a:lnTo>
                    <a:pt x="106" y="502"/>
                  </a:lnTo>
                  <a:lnTo>
                    <a:pt x="231" y="461"/>
                  </a:lnTo>
                  <a:lnTo>
                    <a:pt x="10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22"/>
            <p:cNvSpPr/>
            <p:nvPr/>
          </p:nvSpPr>
          <p:spPr>
            <a:xfrm>
              <a:off x="4735100" y="3057388"/>
              <a:ext cx="8925" cy="24100"/>
            </a:xfrm>
            <a:custGeom>
              <a:avLst/>
              <a:gdLst/>
              <a:ahLst/>
              <a:cxnLst/>
              <a:rect l="l" t="t" r="r" b="b"/>
              <a:pathLst>
                <a:path w="357" h="964" extrusionOk="0">
                  <a:moveTo>
                    <a:pt x="126" y="1"/>
                  </a:moveTo>
                  <a:lnTo>
                    <a:pt x="0" y="22"/>
                  </a:lnTo>
                  <a:lnTo>
                    <a:pt x="231" y="963"/>
                  </a:lnTo>
                  <a:lnTo>
                    <a:pt x="356" y="942"/>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22"/>
            <p:cNvSpPr/>
            <p:nvPr/>
          </p:nvSpPr>
          <p:spPr>
            <a:xfrm>
              <a:off x="4746075" y="3054788"/>
              <a:ext cx="5775" cy="12575"/>
            </a:xfrm>
            <a:custGeom>
              <a:avLst/>
              <a:gdLst/>
              <a:ahLst/>
              <a:cxnLst/>
              <a:rect l="l" t="t" r="r" b="b"/>
              <a:pathLst>
                <a:path w="231" h="503" extrusionOk="0">
                  <a:moveTo>
                    <a:pt x="105" y="0"/>
                  </a:moveTo>
                  <a:lnTo>
                    <a:pt x="1" y="21"/>
                  </a:lnTo>
                  <a:lnTo>
                    <a:pt x="105" y="502"/>
                  </a:lnTo>
                  <a:lnTo>
                    <a:pt x="231" y="460"/>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22"/>
            <p:cNvSpPr/>
            <p:nvPr/>
          </p:nvSpPr>
          <p:spPr>
            <a:xfrm>
              <a:off x="4755500" y="3052688"/>
              <a:ext cx="6300" cy="12050"/>
            </a:xfrm>
            <a:custGeom>
              <a:avLst/>
              <a:gdLst/>
              <a:ahLst/>
              <a:cxnLst/>
              <a:rect l="l" t="t" r="r" b="b"/>
              <a:pathLst>
                <a:path w="252" h="482" extrusionOk="0">
                  <a:moveTo>
                    <a:pt x="126" y="0"/>
                  </a:moveTo>
                  <a:lnTo>
                    <a:pt x="0" y="21"/>
                  </a:lnTo>
                  <a:lnTo>
                    <a:pt x="126" y="482"/>
                  </a:lnTo>
                  <a:lnTo>
                    <a:pt x="252" y="46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22"/>
            <p:cNvSpPr/>
            <p:nvPr/>
          </p:nvSpPr>
          <p:spPr>
            <a:xfrm>
              <a:off x="4765450" y="3050063"/>
              <a:ext cx="6300" cy="12575"/>
            </a:xfrm>
            <a:custGeom>
              <a:avLst/>
              <a:gdLst/>
              <a:ahLst/>
              <a:cxnLst/>
              <a:rect l="l" t="t" r="r" b="b"/>
              <a:pathLst>
                <a:path w="252" h="503" extrusionOk="0">
                  <a:moveTo>
                    <a:pt x="126" y="1"/>
                  </a:moveTo>
                  <a:lnTo>
                    <a:pt x="0" y="43"/>
                  </a:lnTo>
                  <a:lnTo>
                    <a:pt x="126" y="503"/>
                  </a:lnTo>
                  <a:lnTo>
                    <a:pt x="251" y="482"/>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4700;p22"/>
            <p:cNvSpPr/>
            <p:nvPr/>
          </p:nvSpPr>
          <p:spPr>
            <a:xfrm>
              <a:off x="4775900" y="3046938"/>
              <a:ext cx="5775" cy="12575"/>
            </a:xfrm>
            <a:custGeom>
              <a:avLst/>
              <a:gdLst/>
              <a:ahLst/>
              <a:cxnLst/>
              <a:rect l="l" t="t" r="r" b="b"/>
              <a:pathLst>
                <a:path w="231" h="503" extrusionOk="0">
                  <a:moveTo>
                    <a:pt x="105" y="0"/>
                  </a:moveTo>
                  <a:lnTo>
                    <a:pt x="0" y="42"/>
                  </a:lnTo>
                  <a:lnTo>
                    <a:pt x="105" y="502"/>
                  </a:lnTo>
                  <a:lnTo>
                    <a:pt x="231" y="481"/>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22"/>
            <p:cNvSpPr/>
            <p:nvPr/>
          </p:nvSpPr>
          <p:spPr>
            <a:xfrm>
              <a:off x="4786350" y="3044313"/>
              <a:ext cx="8925" cy="24100"/>
            </a:xfrm>
            <a:custGeom>
              <a:avLst/>
              <a:gdLst/>
              <a:ahLst/>
              <a:cxnLst/>
              <a:rect l="l" t="t" r="r" b="b"/>
              <a:pathLst>
                <a:path w="357" h="964" extrusionOk="0">
                  <a:moveTo>
                    <a:pt x="127" y="1"/>
                  </a:moveTo>
                  <a:lnTo>
                    <a:pt x="1" y="22"/>
                  </a:lnTo>
                  <a:lnTo>
                    <a:pt x="231" y="963"/>
                  </a:lnTo>
                  <a:lnTo>
                    <a:pt x="357" y="942"/>
                  </a:lnTo>
                  <a:lnTo>
                    <a:pt x="127"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22"/>
            <p:cNvSpPr/>
            <p:nvPr/>
          </p:nvSpPr>
          <p:spPr>
            <a:xfrm>
              <a:off x="4796825" y="3041688"/>
              <a:ext cx="6300" cy="12600"/>
            </a:xfrm>
            <a:custGeom>
              <a:avLst/>
              <a:gdLst/>
              <a:ahLst/>
              <a:cxnLst/>
              <a:rect l="l" t="t" r="r" b="b"/>
              <a:pathLst>
                <a:path w="252" h="504" extrusionOk="0">
                  <a:moveTo>
                    <a:pt x="126" y="1"/>
                  </a:moveTo>
                  <a:lnTo>
                    <a:pt x="0" y="22"/>
                  </a:lnTo>
                  <a:lnTo>
                    <a:pt x="126" y="503"/>
                  </a:lnTo>
                  <a:lnTo>
                    <a:pt x="252"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4703;p22"/>
            <p:cNvSpPr/>
            <p:nvPr/>
          </p:nvSpPr>
          <p:spPr>
            <a:xfrm>
              <a:off x="4806750" y="3039613"/>
              <a:ext cx="5800" cy="12575"/>
            </a:xfrm>
            <a:custGeom>
              <a:avLst/>
              <a:gdLst/>
              <a:ahLst/>
              <a:cxnLst/>
              <a:rect l="l" t="t" r="r" b="b"/>
              <a:pathLst>
                <a:path w="232" h="503" extrusionOk="0">
                  <a:moveTo>
                    <a:pt x="127" y="0"/>
                  </a:moveTo>
                  <a:lnTo>
                    <a:pt x="1" y="21"/>
                  </a:lnTo>
                  <a:lnTo>
                    <a:pt x="127" y="502"/>
                  </a:lnTo>
                  <a:lnTo>
                    <a:pt x="231" y="461"/>
                  </a:lnTo>
                  <a:lnTo>
                    <a:pt x="127"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22"/>
            <p:cNvSpPr/>
            <p:nvPr/>
          </p:nvSpPr>
          <p:spPr>
            <a:xfrm>
              <a:off x="4816700" y="3036988"/>
              <a:ext cx="5775" cy="12575"/>
            </a:xfrm>
            <a:custGeom>
              <a:avLst/>
              <a:gdLst/>
              <a:ahLst/>
              <a:cxnLst/>
              <a:rect l="l" t="t" r="r" b="b"/>
              <a:pathLst>
                <a:path w="231" h="503" extrusionOk="0">
                  <a:moveTo>
                    <a:pt x="126" y="1"/>
                  </a:moveTo>
                  <a:lnTo>
                    <a:pt x="1" y="43"/>
                  </a:lnTo>
                  <a:lnTo>
                    <a:pt x="126" y="503"/>
                  </a:lnTo>
                  <a:lnTo>
                    <a:pt x="231" y="482"/>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5" name="Google Shape;4705;p22"/>
            <p:cNvSpPr/>
            <p:nvPr/>
          </p:nvSpPr>
          <p:spPr>
            <a:xfrm>
              <a:off x="4826650" y="3034388"/>
              <a:ext cx="5775" cy="12575"/>
            </a:xfrm>
            <a:custGeom>
              <a:avLst/>
              <a:gdLst/>
              <a:ahLst/>
              <a:cxnLst/>
              <a:rect l="l" t="t" r="r" b="b"/>
              <a:pathLst>
                <a:path w="231" h="503" extrusionOk="0">
                  <a:moveTo>
                    <a:pt x="126" y="0"/>
                  </a:moveTo>
                  <a:lnTo>
                    <a:pt x="0" y="42"/>
                  </a:lnTo>
                  <a:lnTo>
                    <a:pt x="126" y="502"/>
                  </a:lnTo>
                  <a:lnTo>
                    <a:pt x="230" y="48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22"/>
            <p:cNvSpPr/>
            <p:nvPr/>
          </p:nvSpPr>
          <p:spPr>
            <a:xfrm>
              <a:off x="4837625" y="3031763"/>
              <a:ext cx="8400" cy="24075"/>
            </a:xfrm>
            <a:custGeom>
              <a:avLst/>
              <a:gdLst/>
              <a:ahLst/>
              <a:cxnLst/>
              <a:rect l="l" t="t" r="r" b="b"/>
              <a:pathLst>
                <a:path w="336" h="963" extrusionOk="0">
                  <a:moveTo>
                    <a:pt x="105" y="0"/>
                  </a:moveTo>
                  <a:lnTo>
                    <a:pt x="0" y="21"/>
                  </a:lnTo>
                  <a:lnTo>
                    <a:pt x="231" y="963"/>
                  </a:lnTo>
                  <a:lnTo>
                    <a:pt x="335" y="942"/>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22"/>
            <p:cNvSpPr/>
            <p:nvPr/>
          </p:nvSpPr>
          <p:spPr>
            <a:xfrm>
              <a:off x="4848075" y="3029138"/>
              <a:ext cx="5800" cy="12575"/>
            </a:xfrm>
            <a:custGeom>
              <a:avLst/>
              <a:gdLst/>
              <a:ahLst/>
              <a:cxnLst/>
              <a:rect l="l" t="t" r="r" b="b"/>
              <a:pathLst>
                <a:path w="232" h="503" extrusionOk="0">
                  <a:moveTo>
                    <a:pt x="126" y="1"/>
                  </a:moveTo>
                  <a:lnTo>
                    <a:pt x="1" y="43"/>
                  </a:lnTo>
                  <a:lnTo>
                    <a:pt x="126" y="503"/>
                  </a:lnTo>
                  <a:lnTo>
                    <a:pt x="231" y="482"/>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22"/>
            <p:cNvSpPr/>
            <p:nvPr/>
          </p:nvSpPr>
          <p:spPr>
            <a:xfrm>
              <a:off x="4858025" y="3026538"/>
              <a:ext cx="5775" cy="12575"/>
            </a:xfrm>
            <a:custGeom>
              <a:avLst/>
              <a:gdLst/>
              <a:ahLst/>
              <a:cxnLst/>
              <a:rect l="l" t="t" r="r" b="b"/>
              <a:pathLst>
                <a:path w="231" h="503" extrusionOk="0">
                  <a:moveTo>
                    <a:pt x="126" y="0"/>
                  </a:moveTo>
                  <a:lnTo>
                    <a:pt x="0" y="21"/>
                  </a:lnTo>
                  <a:lnTo>
                    <a:pt x="126" y="502"/>
                  </a:lnTo>
                  <a:lnTo>
                    <a:pt x="231" y="46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22"/>
            <p:cNvSpPr/>
            <p:nvPr/>
          </p:nvSpPr>
          <p:spPr>
            <a:xfrm>
              <a:off x="4867975" y="3023913"/>
              <a:ext cx="5775" cy="12575"/>
            </a:xfrm>
            <a:custGeom>
              <a:avLst/>
              <a:gdLst/>
              <a:ahLst/>
              <a:cxnLst/>
              <a:rect l="l" t="t" r="r" b="b"/>
              <a:pathLst>
                <a:path w="231" h="503" extrusionOk="0">
                  <a:moveTo>
                    <a:pt x="126" y="1"/>
                  </a:moveTo>
                  <a:lnTo>
                    <a:pt x="0" y="21"/>
                  </a:lnTo>
                  <a:lnTo>
                    <a:pt x="126" y="503"/>
                  </a:lnTo>
                  <a:lnTo>
                    <a:pt x="230"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22"/>
            <p:cNvSpPr/>
            <p:nvPr/>
          </p:nvSpPr>
          <p:spPr>
            <a:xfrm>
              <a:off x="4877900" y="3021813"/>
              <a:ext cx="5775" cy="12600"/>
            </a:xfrm>
            <a:custGeom>
              <a:avLst/>
              <a:gdLst/>
              <a:ahLst/>
              <a:cxnLst/>
              <a:rect l="l" t="t" r="r" b="b"/>
              <a:pathLst>
                <a:path w="231" h="504" extrusionOk="0">
                  <a:moveTo>
                    <a:pt x="105" y="1"/>
                  </a:moveTo>
                  <a:lnTo>
                    <a:pt x="1" y="43"/>
                  </a:lnTo>
                  <a:lnTo>
                    <a:pt x="105" y="503"/>
                  </a:lnTo>
                  <a:lnTo>
                    <a:pt x="231" y="482"/>
                  </a:lnTo>
                  <a:lnTo>
                    <a:pt x="105"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22"/>
            <p:cNvSpPr/>
            <p:nvPr/>
          </p:nvSpPr>
          <p:spPr>
            <a:xfrm>
              <a:off x="4888375" y="3019213"/>
              <a:ext cx="8900" cy="24075"/>
            </a:xfrm>
            <a:custGeom>
              <a:avLst/>
              <a:gdLst/>
              <a:ahLst/>
              <a:cxnLst/>
              <a:rect l="l" t="t" r="r" b="b"/>
              <a:pathLst>
                <a:path w="356" h="963" extrusionOk="0">
                  <a:moveTo>
                    <a:pt x="126" y="0"/>
                  </a:moveTo>
                  <a:lnTo>
                    <a:pt x="0" y="21"/>
                  </a:lnTo>
                  <a:lnTo>
                    <a:pt x="230" y="963"/>
                  </a:lnTo>
                  <a:lnTo>
                    <a:pt x="356" y="942"/>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22"/>
            <p:cNvSpPr/>
            <p:nvPr/>
          </p:nvSpPr>
          <p:spPr>
            <a:xfrm>
              <a:off x="4899350" y="3016588"/>
              <a:ext cx="5775" cy="12575"/>
            </a:xfrm>
            <a:custGeom>
              <a:avLst/>
              <a:gdLst/>
              <a:ahLst/>
              <a:cxnLst/>
              <a:rect l="l" t="t" r="r" b="b"/>
              <a:pathLst>
                <a:path w="231" h="503" extrusionOk="0">
                  <a:moveTo>
                    <a:pt x="105" y="1"/>
                  </a:moveTo>
                  <a:lnTo>
                    <a:pt x="0" y="22"/>
                  </a:lnTo>
                  <a:lnTo>
                    <a:pt x="105" y="503"/>
                  </a:lnTo>
                  <a:lnTo>
                    <a:pt x="231" y="461"/>
                  </a:lnTo>
                  <a:lnTo>
                    <a:pt x="105"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22"/>
            <p:cNvSpPr/>
            <p:nvPr/>
          </p:nvSpPr>
          <p:spPr>
            <a:xfrm>
              <a:off x="4909300" y="3013988"/>
              <a:ext cx="5775" cy="12575"/>
            </a:xfrm>
            <a:custGeom>
              <a:avLst/>
              <a:gdLst/>
              <a:ahLst/>
              <a:cxnLst/>
              <a:rect l="l" t="t" r="r" b="b"/>
              <a:pathLst>
                <a:path w="231" h="503" extrusionOk="0">
                  <a:moveTo>
                    <a:pt x="105" y="0"/>
                  </a:moveTo>
                  <a:lnTo>
                    <a:pt x="0" y="21"/>
                  </a:lnTo>
                  <a:lnTo>
                    <a:pt x="105" y="502"/>
                  </a:lnTo>
                  <a:lnTo>
                    <a:pt x="230" y="481"/>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22"/>
            <p:cNvSpPr/>
            <p:nvPr/>
          </p:nvSpPr>
          <p:spPr>
            <a:xfrm>
              <a:off x="4918700" y="3011888"/>
              <a:ext cx="6300" cy="12575"/>
            </a:xfrm>
            <a:custGeom>
              <a:avLst/>
              <a:gdLst/>
              <a:ahLst/>
              <a:cxnLst/>
              <a:rect l="l" t="t" r="r" b="b"/>
              <a:pathLst>
                <a:path w="252" h="503" extrusionOk="0">
                  <a:moveTo>
                    <a:pt x="126" y="0"/>
                  </a:moveTo>
                  <a:lnTo>
                    <a:pt x="1" y="21"/>
                  </a:lnTo>
                  <a:lnTo>
                    <a:pt x="126" y="502"/>
                  </a:lnTo>
                  <a:lnTo>
                    <a:pt x="252" y="46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22"/>
            <p:cNvSpPr/>
            <p:nvPr/>
          </p:nvSpPr>
          <p:spPr>
            <a:xfrm>
              <a:off x="4928650" y="3009263"/>
              <a:ext cx="6300" cy="12050"/>
            </a:xfrm>
            <a:custGeom>
              <a:avLst/>
              <a:gdLst/>
              <a:ahLst/>
              <a:cxnLst/>
              <a:rect l="l" t="t" r="r" b="b"/>
              <a:pathLst>
                <a:path w="252" h="482" extrusionOk="0">
                  <a:moveTo>
                    <a:pt x="126" y="1"/>
                  </a:moveTo>
                  <a:lnTo>
                    <a:pt x="0" y="22"/>
                  </a:lnTo>
                  <a:lnTo>
                    <a:pt x="126" y="482"/>
                  </a:lnTo>
                  <a:lnTo>
                    <a:pt x="251"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22"/>
            <p:cNvSpPr/>
            <p:nvPr/>
          </p:nvSpPr>
          <p:spPr>
            <a:xfrm>
              <a:off x="4939625" y="3006663"/>
              <a:ext cx="8400" cy="24075"/>
            </a:xfrm>
            <a:custGeom>
              <a:avLst/>
              <a:gdLst/>
              <a:ahLst/>
              <a:cxnLst/>
              <a:rect l="l" t="t" r="r" b="b"/>
              <a:pathLst>
                <a:path w="336" h="963" extrusionOk="0">
                  <a:moveTo>
                    <a:pt x="105" y="0"/>
                  </a:moveTo>
                  <a:lnTo>
                    <a:pt x="1" y="21"/>
                  </a:lnTo>
                  <a:lnTo>
                    <a:pt x="231" y="963"/>
                  </a:lnTo>
                  <a:lnTo>
                    <a:pt x="335" y="942"/>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22"/>
            <p:cNvSpPr/>
            <p:nvPr/>
          </p:nvSpPr>
          <p:spPr>
            <a:xfrm>
              <a:off x="4950100" y="3003513"/>
              <a:ext cx="6300" cy="12575"/>
            </a:xfrm>
            <a:custGeom>
              <a:avLst/>
              <a:gdLst/>
              <a:ahLst/>
              <a:cxnLst/>
              <a:rect l="l" t="t" r="r" b="b"/>
              <a:pathLst>
                <a:path w="252" h="503" extrusionOk="0">
                  <a:moveTo>
                    <a:pt x="126" y="1"/>
                  </a:moveTo>
                  <a:lnTo>
                    <a:pt x="0" y="21"/>
                  </a:lnTo>
                  <a:lnTo>
                    <a:pt x="126" y="503"/>
                  </a:lnTo>
                  <a:lnTo>
                    <a:pt x="251"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22"/>
            <p:cNvSpPr/>
            <p:nvPr/>
          </p:nvSpPr>
          <p:spPr>
            <a:xfrm>
              <a:off x="4960025" y="3001413"/>
              <a:ext cx="5775" cy="12075"/>
            </a:xfrm>
            <a:custGeom>
              <a:avLst/>
              <a:gdLst/>
              <a:ahLst/>
              <a:cxnLst/>
              <a:rect l="l" t="t" r="r" b="b"/>
              <a:pathLst>
                <a:path w="231" h="483" extrusionOk="0">
                  <a:moveTo>
                    <a:pt x="126" y="1"/>
                  </a:moveTo>
                  <a:lnTo>
                    <a:pt x="1" y="22"/>
                  </a:lnTo>
                  <a:lnTo>
                    <a:pt x="126" y="482"/>
                  </a:lnTo>
                  <a:lnTo>
                    <a:pt x="231"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22"/>
            <p:cNvSpPr/>
            <p:nvPr/>
          </p:nvSpPr>
          <p:spPr>
            <a:xfrm>
              <a:off x="4969975" y="2998813"/>
              <a:ext cx="5775" cy="12575"/>
            </a:xfrm>
            <a:custGeom>
              <a:avLst/>
              <a:gdLst/>
              <a:ahLst/>
              <a:cxnLst/>
              <a:rect l="l" t="t" r="r" b="b"/>
              <a:pathLst>
                <a:path w="231" h="503" extrusionOk="0">
                  <a:moveTo>
                    <a:pt x="126" y="0"/>
                  </a:moveTo>
                  <a:lnTo>
                    <a:pt x="0" y="21"/>
                  </a:lnTo>
                  <a:lnTo>
                    <a:pt x="126" y="502"/>
                  </a:lnTo>
                  <a:lnTo>
                    <a:pt x="230" y="46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22"/>
            <p:cNvSpPr/>
            <p:nvPr/>
          </p:nvSpPr>
          <p:spPr>
            <a:xfrm>
              <a:off x="4979900" y="2996188"/>
              <a:ext cx="5775" cy="12575"/>
            </a:xfrm>
            <a:custGeom>
              <a:avLst/>
              <a:gdLst/>
              <a:ahLst/>
              <a:cxnLst/>
              <a:rect l="l" t="t" r="r" b="b"/>
              <a:pathLst>
                <a:path w="231" h="503" extrusionOk="0">
                  <a:moveTo>
                    <a:pt x="126" y="1"/>
                  </a:moveTo>
                  <a:lnTo>
                    <a:pt x="1" y="42"/>
                  </a:lnTo>
                  <a:lnTo>
                    <a:pt x="126" y="503"/>
                  </a:lnTo>
                  <a:lnTo>
                    <a:pt x="231" y="482"/>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22"/>
            <p:cNvSpPr/>
            <p:nvPr/>
          </p:nvSpPr>
          <p:spPr>
            <a:xfrm>
              <a:off x="4990900" y="2993063"/>
              <a:ext cx="8375" cy="24600"/>
            </a:xfrm>
            <a:custGeom>
              <a:avLst/>
              <a:gdLst/>
              <a:ahLst/>
              <a:cxnLst/>
              <a:rect l="l" t="t" r="r" b="b"/>
              <a:pathLst>
                <a:path w="335" h="984" extrusionOk="0">
                  <a:moveTo>
                    <a:pt x="105" y="0"/>
                  </a:moveTo>
                  <a:lnTo>
                    <a:pt x="0" y="42"/>
                  </a:lnTo>
                  <a:lnTo>
                    <a:pt x="230" y="983"/>
                  </a:lnTo>
                  <a:lnTo>
                    <a:pt x="335" y="942"/>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22"/>
            <p:cNvSpPr/>
            <p:nvPr/>
          </p:nvSpPr>
          <p:spPr>
            <a:xfrm>
              <a:off x="5001350" y="2990963"/>
              <a:ext cx="5775" cy="12575"/>
            </a:xfrm>
            <a:custGeom>
              <a:avLst/>
              <a:gdLst/>
              <a:ahLst/>
              <a:cxnLst/>
              <a:rect l="l" t="t" r="r" b="b"/>
              <a:pathLst>
                <a:path w="231" h="503" extrusionOk="0">
                  <a:moveTo>
                    <a:pt x="126" y="0"/>
                  </a:moveTo>
                  <a:lnTo>
                    <a:pt x="1" y="21"/>
                  </a:lnTo>
                  <a:lnTo>
                    <a:pt x="105" y="503"/>
                  </a:lnTo>
                  <a:lnTo>
                    <a:pt x="231" y="46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22"/>
            <p:cNvSpPr/>
            <p:nvPr/>
          </p:nvSpPr>
          <p:spPr>
            <a:xfrm>
              <a:off x="5011300" y="2988338"/>
              <a:ext cx="5775" cy="12050"/>
            </a:xfrm>
            <a:custGeom>
              <a:avLst/>
              <a:gdLst/>
              <a:ahLst/>
              <a:cxnLst/>
              <a:rect l="l" t="t" r="r" b="b"/>
              <a:pathLst>
                <a:path w="231" h="482" extrusionOk="0">
                  <a:moveTo>
                    <a:pt x="126" y="1"/>
                  </a:moveTo>
                  <a:lnTo>
                    <a:pt x="0" y="22"/>
                  </a:lnTo>
                  <a:lnTo>
                    <a:pt x="126" y="482"/>
                  </a:lnTo>
                  <a:lnTo>
                    <a:pt x="230"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22"/>
            <p:cNvSpPr/>
            <p:nvPr/>
          </p:nvSpPr>
          <p:spPr>
            <a:xfrm>
              <a:off x="5021225" y="2985738"/>
              <a:ext cx="5775" cy="12575"/>
            </a:xfrm>
            <a:custGeom>
              <a:avLst/>
              <a:gdLst/>
              <a:ahLst/>
              <a:cxnLst/>
              <a:rect l="l" t="t" r="r" b="b"/>
              <a:pathLst>
                <a:path w="231" h="503" extrusionOk="0">
                  <a:moveTo>
                    <a:pt x="126" y="0"/>
                  </a:moveTo>
                  <a:lnTo>
                    <a:pt x="1" y="21"/>
                  </a:lnTo>
                  <a:lnTo>
                    <a:pt x="126" y="502"/>
                  </a:lnTo>
                  <a:lnTo>
                    <a:pt x="231" y="460"/>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22"/>
            <p:cNvSpPr/>
            <p:nvPr/>
          </p:nvSpPr>
          <p:spPr>
            <a:xfrm>
              <a:off x="5031175" y="2983638"/>
              <a:ext cx="5775" cy="12575"/>
            </a:xfrm>
            <a:custGeom>
              <a:avLst/>
              <a:gdLst/>
              <a:ahLst/>
              <a:cxnLst/>
              <a:rect l="l" t="t" r="r" b="b"/>
              <a:pathLst>
                <a:path w="231" h="503" extrusionOk="0">
                  <a:moveTo>
                    <a:pt x="105" y="0"/>
                  </a:moveTo>
                  <a:lnTo>
                    <a:pt x="0" y="21"/>
                  </a:lnTo>
                  <a:lnTo>
                    <a:pt x="105" y="503"/>
                  </a:lnTo>
                  <a:lnTo>
                    <a:pt x="230" y="461"/>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22"/>
            <p:cNvSpPr/>
            <p:nvPr/>
          </p:nvSpPr>
          <p:spPr>
            <a:xfrm>
              <a:off x="5041625" y="2981013"/>
              <a:ext cx="8925" cy="24100"/>
            </a:xfrm>
            <a:custGeom>
              <a:avLst/>
              <a:gdLst/>
              <a:ahLst/>
              <a:cxnLst/>
              <a:rect l="l" t="t" r="r" b="b"/>
              <a:pathLst>
                <a:path w="357" h="964" extrusionOk="0">
                  <a:moveTo>
                    <a:pt x="126" y="1"/>
                  </a:moveTo>
                  <a:lnTo>
                    <a:pt x="1" y="22"/>
                  </a:lnTo>
                  <a:lnTo>
                    <a:pt x="231" y="963"/>
                  </a:lnTo>
                  <a:lnTo>
                    <a:pt x="356" y="942"/>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7" name="Google Shape;4727;p22"/>
            <p:cNvSpPr/>
            <p:nvPr/>
          </p:nvSpPr>
          <p:spPr>
            <a:xfrm>
              <a:off x="5052625" y="2977888"/>
              <a:ext cx="5775" cy="12575"/>
            </a:xfrm>
            <a:custGeom>
              <a:avLst/>
              <a:gdLst/>
              <a:ahLst/>
              <a:cxnLst/>
              <a:rect l="l" t="t" r="r" b="b"/>
              <a:pathLst>
                <a:path w="231" h="503" extrusionOk="0">
                  <a:moveTo>
                    <a:pt x="105" y="0"/>
                  </a:moveTo>
                  <a:lnTo>
                    <a:pt x="0" y="42"/>
                  </a:lnTo>
                  <a:lnTo>
                    <a:pt x="105" y="502"/>
                  </a:lnTo>
                  <a:lnTo>
                    <a:pt x="230" y="482"/>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8" name="Google Shape;4728;p22"/>
            <p:cNvSpPr/>
            <p:nvPr/>
          </p:nvSpPr>
          <p:spPr>
            <a:xfrm>
              <a:off x="5062025" y="2975788"/>
              <a:ext cx="6300" cy="12575"/>
            </a:xfrm>
            <a:custGeom>
              <a:avLst/>
              <a:gdLst/>
              <a:ahLst/>
              <a:cxnLst/>
              <a:rect l="l" t="t" r="r" b="b"/>
              <a:pathLst>
                <a:path w="252" h="503" extrusionOk="0">
                  <a:moveTo>
                    <a:pt x="126" y="1"/>
                  </a:moveTo>
                  <a:lnTo>
                    <a:pt x="1" y="42"/>
                  </a:lnTo>
                  <a:lnTo>
                    <a:pt x="126" y="503"/>
                  </a:lnTo>
                  <a:lnTo>
                    <a:pt x="252" y="482"/>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22"/>
            <p:cNvSpPr/>
            <p:nvPr/>
          </p:nvSpPr>
          <p:spPr>
            <a:xfrm>
              <a:off x="5071975" y="2973163"/>
              <a:ext cx="6300" cy="12600"/>
            </a:xfrm>
            <a:custGeom>
              <a:avLst/>
              <a:gdLst/>
              <a:ahLst/>
              <a:cxnLst/>
              <a:rect l="l" t="t" r="r" b="b"/>
              <a:pathLst>
                <a:path w="252" h="504" extrusionOk="0">
                  <a:moveTo>
                    <a:pt x="126" y="1"/>
                  </a:moveTo>
                  <a:lnTo>
                    <a:pt x="0" y="22"/>
                  </a:lnTo>
                  <a:lnTo>
                    <a:pt x="126" y="503"/>
                  </a:lnTo>
                  <a:lnTo>
                    <a:pt x="251"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22"/>
            <p:cNvSpPr/>
            <p:nvPr/>
          </p:nvSpPr>
          <p:spPr>
            <a:xfrm>
              <a:off x="5081900" y="2971088"/>
              <a:ext cx="5775" cy="12575"/>
            </a:xfrm>
            <a:custGeom>
              <a:avLst/>
              <a:gdLst/>
              <a:ahLst/>
              <a:cxnLst/>
              <a:rect l="l" t="t" r="r" b="b"/>
              <a:pathLst>
                <a:path w="231" h="503" extrusionOk="0">
                  <a:moveTo>
                    <a:pt x="126" y="0"/>
                  </a:moveTo>
                  <a:lnTo>
                    <a:pt x="1" y="21"/>
                  </a:lnTo>
                  <a:lnTo>
                    <a:pt x="126" y="502"/>
                  </a:lnTo>
                  <a:lnTo>
                    <a:pt x="231" y="46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22"/>
            <p:cNvSpPr/>
            <p:nvPr/>
          </p:nvSpPr>
          <p:spPr>
            <a:xfrm>
              <a:off x="4399263" y="2810788"/>
              <a:ext cx="815000" cy="332350"/>
            </a:xfrm>
            <a:custGeom>
              <a:avLst/>
              <a:gdLst/>
              <a:ahLst/>
              <a:cxnLst/>
              <a:rect l="l" t="t" r="r" b="b"/>
              <a:pathLst>
                <a:path w="32600" h="13294" extrusionOk="0">
                  <a:moveTo>
                    <a:pt x="1877" y="0"/>
                  </a:moveTo>
                  <a:cubicBezTo>
                    <a:pt x="1477" y="0"/>
                    <a:pt x="1106" y="256"/>
                    <a:pt x="984" y="658"/>
                  </a:cubicBezTo>
                  <a:lnTo>
                    <a:pt x="147" y="3609"/>
                  </a:lnTo>
                  <a:cubicBezTo>
                    <a:pt x="0" y="4090"/>
                    <a:pt x="272" y="4592"/>
                    <a:pt x="754" y="4738"/>
                  </a:cubicBezTo>
                  <a:lnTo>
                    <a:pt x="30507" y="13254"/>
                  </a:lnTo>
                  <a:cubicBezTo>
                    <a:pt x="30595" y="13281"/>
                    <a:pt x="30684" y="13294"/>
                    <a:pt x="30772" y="13294"/>
                  </a:cubicBezTo>
                  <a:cubicBezTo>
                    <a:pt x="31160" y="13294"/>
                    <a:pt x="31514" y="13040"/>
                    <a:pt x="31616" y="12648"/>
                  </a:cubicBezTo>
                  <a:lnTo>
                    <a:pt x="32474" y="9697"/>
                  </a:lnTo>
                  <a:cubicBezTo>
                    <a:pt x="32599" y="9216"/>
                    <a:pt x="32327" y="8714"/>
                    <a:pt x="31846" y="8567"/>
                  </a:cubicBezTo>
                  <a:lnTo>
                    <a:pt x="2114" y="31"/>
                  </a:lnTo>
                  <a:cubicBezTo>
                    <a:pt x="2035" y="10"/>
                    <a:pt x="1955" y="0"/>
                    <a:pt x="18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22"/>
            <p:cNvSpPr/>
            <p:nvPr/>
          </p:nvSpPr>
          <p:spPr>
            <a:xfrm>
              <a:off x="4399263" y="2851288"/>
              <a:ext cx="805050" cy="291850"/>
            </a:xfrm>
            <a:custGeom>
              <a:avLst/>
              <a:gdLst/>
              <a:ahLst/>
              <a:cxnLst/>
              <a:rect l="l" t="t" r="r" b="b"/>
              <a:pathLst>
                <a:path w="32202" h="11674" extrusionOk="0">
                  <a:moveTo>
                    <a:pt x="712" y="1"/>
                  </a:moveTo>
                  <a:lnTo>
                    <a:pt x="147" y="1989"/>
                  </a:lnTo>
                  <a:cubicBezTo>
                    <a:pt x="0" y="2470"/>
                    <a:pt x="272" y="2972"/>
                    <a:pt x="775" y="3118"/>
                  </a:cubicBezTo>
                  <a:lnTo>
                    <a:pt x="30507" y="11634"/>
                  </a:lnTo>
                  <a:cubicBezTo>
                    <a:pt x="30595" y="11661"/>
                    <a:pt x="30684" y="11674"/>
                    <a:pt x="30772" y="11674"/>
                  </a:cubicBezTo>
                  <a:cubicBezTo>
                    <a:pt x="31160" y="11674"/>
                    <a:pt x="31514" y="11420"/>
                    <a:pt x="31616" y="11028"/>
                  </a:cubicBezTo>
                  <a:lnTo>
                    <a:pt x="32202" y="9040"/>
                  </a:lnTo>
                  <a:lnTo>
                    <a:pt x="71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22"/>
            <p:cNvSpPr/>
            <p:nvPr/>
          </p:nvSpPr>
          <p:spPr>
            <a:xfrm>
              <a:off x="4399788" y="2891563"/>
              <a:ext cx="793025" cy="251575"/>
            </a:xfrm>
            <a:custGeom>
              <a:avLst/>
              <a:gdLst/>
              <a:ahLst/>
              <a:cxnLst/>
              <a:rect l="l" t="t" r="r" b="b"/>
              <a:pathLst>
                <a:path w="31721" h="10063" extrusionOk="0">
                  <a:moveTo>
                    <a:pt x="251" y="1"/>
                  </a:moveTo>
                  <a:lnTo>
                    <a:pt x="126" y="378"/>
                  </a:lnTo>
                  <a:cubicBezTo>
                    <a:pt x="0" y="859"/>
                    <a:pt x="272" y="1361"/>
                    <a:pt x="754" y="1507"/>
                  </a:cubicBezTo>
                  <a:lnTo>
                    <a:pt x="30486" y="10023"/>
                  </a:lnTo>
                  <a:cubicBezTo>
                    <a:pt x="30574" y="10050"/>
                    <a:pt x="30663" y="10063"/>
                    <a:pt x="30751" y="10063"/>
                  </a:cubicBezTo>
                  <a:cubicBezTo>
                    <a:pt x="31139" y="10063"/>
                    <a:pt x="31493" y="9809"/>
                    <a:pt x="31595" y="9417"/>
                  </a:cubicBezTo>
                  <a:lnTo>
                    <a:pt x="31721" y="9040"/>
                  </a:lnTo>
                  <a:lnTo>
                    <a:pt x="25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22"/>
            <p:cNvSpPr/>
            <p:nvPr/>
          </p:nvSpPr>
          <p:spPr>
            <a:xfrm>
              <a:off x="4444238" y="2812588"/>
              <a:ext cx="12600" cy="33500"/>
            </a:xfrm>
            <a:custGeom>
              <a:avLst/>
              <a:gdLst/>
              <a:ahLst/>
              <a:cxnLst/>
              <a:rect l="l" t="t" r="r" b="b"/>
              <a:pathLst>
                <a:path w="504" h="1340" extrusionOk="0">
                  <a:moveTo>
                    <a:pt x="378" y="0"/>
                  </a:moveTo>
                  <a:lnTo>
                    <a:pt x="1" y="1298"/>
                  </a:lnTo>
                  <a:lnTo>
                    <a:pt x="126" y="1340"/>
                  </a:lnTo>
                  <a:lnTo>
                    <a:pt x="503" y="42"/>
                  </a:lnTo>
                  <a:lnTo>
                    <a:pt x="378"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22"/>
            <p:cNvSpPr/>
            <p:nvPr/>
          </p:nvSpPr>
          <p:spPr>
            <a:xfrm>
              <a:off x="4459413" y="2815213"/>
              <a:ext cx="8400" cy="17275"/>
            </a:xfrm>
            <a:custGeom>
              <a:avLst/>
              <a:gdLst/>
              <a:ahLst/>
              <a:cxnLst/>
              <a:rect l="l" t="t" r="r" b="b"/>
              <a:pathLst>
                <a:path w="336" h="691" extrusionOk="0">
                  <a:moveTo>
                    <a:pt x="189" y="0"/>
                  </a:moveTo>
                  <a:lnTo>
                    <a:pt x="1" y="649"/>
                  </a:lnTo>
                  <a:lnTo>
                    <a:pt x="147" y="691"/>
                  </a:lnTo>
                  <a:lnTo>
                    <a:pt x="335"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22"/>
            <p:cNvSpPr/>
            <p:nvPr/>
          </p:nvSpPr>
          <p:spPr>
            <a:xfrm>
              <a:off x="4470938" y="2818863"/>
              <a:ext cx="7850" cy="16775"/>
            </a:xfrm>
            <a:custGeom>
              <a:avLst/>
              <a:gdLst/>
              <a:ahLst/>
              <a:cxnLst/>
              <a:rect l="l" t="t" r="r" b="b"/>
              <a:pathLst>
                <a:path w="314" h="671" extrusionOk="0">
                  <a:moveTo>
                    <a:pt x="188" y="1"/>
                  </a:moveTo>
                  <a:lnTo>
                    <a:pt x="0" y="649"/>
                  </a:lnTo>
                  <a:lnTo>
                    <a:pt x="126" y="670"/>
                  </a:lnTo>
                  <a:lnTo>
                    <a:pt x="314" y="21"/>
                  </a:lnTo>
                  <a:lnTo>
                    <a:pt x="18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22"/>
            <p:cNvSpPr/>
            <p:nvPr/>
          </p:nvSpPr>
          <p:spPr>
            <a:xfrm>
              <a:off x="4489763" y="282881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22"/>
            <p:cNvSpPr/>
            <p:nvPr/>
          </p:nvSpPr>
          <p:spPr>
            <a:xfrm>
              <a:off x="4506488" y="2837688"/>
              <a:ext cx="7875" cy="17300"/>
            </a:xfrm>
            <a:custGeom>
              <a:avLst/>
              <a:gdLst/>
              <a:ahLst/>
              <a:cxnLst/>
              <a:rect l="l" t="t" r="r" b="b"/>
              <a:pathLst>
                <a:path w="315" h="692" extrusionOk="0">
                  <a:moveTo>
                    <a:pt x="189" y="1"/>
                  </a:moveTo>
                  <a:lnTo>
                    <a:pt x="1" y="649"/>
                  </a:lnTo>
                  <a:lnTo>
                    <a:pt x="126" y="691"/>
                  </a:lnTo>
                  <a:lnTo>
                    <a:pt x="315"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22"/>
            <p:cNvSpPr/>
            <p:nvPr/>
          </p:nvSpPr>
          <p:spPr>
            <a:xfrm>
              <a:off x="4499688" y="2828288"/>
              <a:ext cx="12575" cy="33500"/>
            </a:xfrm>
            <a:custGeom>
              <a:avLst/>
              <a:gdLst/>
              <a:ahLst/>
              <a:cxnLst/>
              <a:rect l="l" t="t" r="r" b="b"/>
              <a:pathLst>
                <a:path w="503" h="1340" extrusionOk="0">
                  <a:moveTo>
                    <a:pt x="357" y="0"/>
                  </a:moveTo>
                  <a:lnTo>
                    <a:pt x="1" y="1297"/>
                  </a:lnTo>
                  <a:lnTo>
                    <a:pt x="126" y="1339"/>
                  </a:lnTo>
                  <a:lnTo>
                    <a:pt x="503" y="42"/>
                  </a:lnTo>
                  <a:lnTo>
                    <a:pt x="357"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22"/>
            <p:cNvSpPr/>
            <p:nvPr/>
          </p:nvSpPr>
          <p:spPr>
            <a:xfrm>
              <a:off x="4514863" y="2831413"/>
              <a:ext cx="8400" cy="17300"/>
            </a:xfrm>
            <a:custGeom>
              <a:avLst/>
              <a:gdLst/>
              <a:ahLst/>
              <a:cxnLst/>
              <a:rect l="l" t="t" r="r" b="b"/>
              <a:pathLst>
                <a:path w="336" h="692" extrusionOk="0">
                  <a:moveTo>
                    <a:pt x="189" y="1"/>
                  </a:moveTo>
                  <a:lnTo>
                    <a:pt x="1" y="649"/>
                  </a:lnTo>
                  <a:lnTo>
                    <a:pt x="147" y="691"/>
                  </a:lnTo>
                  <a:lnTo>
                    <a:pt x="335"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22"/>
            <p:cNvSpPr/>
            <p:nvPr/>
          </p:nvSpPr>
          <p:spPr>
            <a:xfrm>
              <a:off x="4503888" y="2830363"/>
              <a:ext cx="7875" cy="17300"/>
            </a:xfrm>
            <a:custGeom>
              <a:avLst/>
              <a:gdLst/>
              <a:ahLst/>
              <a:cxnLst/>
              <a:rect l="l" t="t" r="r" b="b"/>
              <a:pathLst>
                <a:path w="315" h="692" extrusionOk="0">
                  <a:moveTo>
                    <a:pt x="168" y="1"/>
                  </a:moveTo>
                  <a:lnTo>
                    <a:pt x="0" y="649"/>
                  </a:lnTo>
                  <a:lnTo>
                    <a:pt x="126" y="691"/>
                  </a:lnTo>
                  <a:lnTo>
                    <a:pt x="314" y="43"/>
                  </a:lnTo>
                  <a:lnTo>
                    <a:pt x="16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22"/>
            <p:cNvSpPr/>
            <p:nvPr/>
          </p:nvSpPr>
          <p:spPr>
            <a:xfrm>
              <a:off x="4536838" y="2837688"/>
              <a:ext cx="8400" cy="16775"/>
            </a:xfrm>
            <a:custGeom>
              <a:avLst/>
              <a:gdLst/>
              <a:ahLst/>
              <a:cxnLst/>
              <a:rect l="l" t="t" r="r" b="b"/>
              <a:pathLst>
                <a:path w="336" h="671" extrusionOk="0">
                  <a:moveTo>
                    <a:pt x="189" y="1"/>
                  </a:moveTo>
                  <a:lnTo>
                    <a:pt x="0" y="649"/>
                  </a:lnTo>
                  <a:lnTo>
                    <a:pt x="147" y="670"/>
                  </a:lnTo>
                  <a:lnTo>
                    <a:pt x="335" y="22"/>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22"/>
            <p:cNvSpPr/>
            <p:nvPr/>
          </p:nvSpPr>
          <p:spPr>
            <a:xfrm>
              <a:off x="4548338" y="2840838"/>
              <a:ext cx="7875" cy="17275"/>
            </a:xfrm>
            <a:custGeom>
              <a:avLst/>
              <a:gdLst/>
              <a:ahLst/>
              <a:cxnLst/>
              <a:rect l="l" t="t" r="r" b="b"/>
              <a:pathLst>
                <a:path w="315" h="691" extrusionOk="0">
                  <a:moveTo>
                    <a:pt x="189" y="0"/>
                  </a:moveTo>
                  <a:lnTo>
                    <a:pt x="1" y="649"/>
                  </a:lnTo>
                  <a:lnTo>
                    <a:pt x="126" y="691"/>
                  </a:lnTo>
                  <a:lnTo>
                    <a:pt x="315"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22"/>
            <p:cNvSpPr/>
            <p:nvPr/>
          </p:nvSpPr>
          <p:spPr>
            <a:xfrm>
              <a:off x="4554613" y="2843963"/>
              <a:ext cx="13100" cy="33500"/>
            </a:xfrm>
            <a:custGeom>
              <a:avLst/>
              <a:gdLst/>
              <a:ahLst/>
              <a:cxnLst/>
              <a:rect l="l" t="t" r="r" b="b"/>
              <a:pathLst>
                <a:path w="524" h="1340" extrusionOk="0">
                  <a:moveTo>
                    <a:pt x="377" y="1"/>
                  </a:moveTo>
                  <a:lnTo>
                    <a:pt x="1" y="1298"/>
                  </a:lnTo>
                  <a:lnTo>
                    <a:pt x="147" y="1340"/>
                  </a:lnTo>
                  <a:lnTo>
                    <a:pt x="524" y="43"/>
                  </a:lnTo>
                  <a:lnTo>
                    <a:pt x="377"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22"/>
            <p:cNvSpPr/>
            <p:nvPr/>
          </p:nvSpPr>
          <p:spPr>
            <a:xfrm>
              <a:off x="4570838" y="2847638"/>
              <a:ext cx="7875" cy="16750"/>
            </a:xfrm>
            <a:custGeom>
              <a:avLst/>
              <a:gdLst/>
              <a:ahLst/>
              <a:cxnLst/>
              <a:rect l="l" t="t" r="r" b="b"/>
              <a:pathLst>
                <a:path w="315" h="670" extrusionOk="0">
                  <a:moveTo>
                    <a:pt x="189" y="0"/>
                  </a:moveTo>
                  <a:lnTo>
                    <a:pt x="0" y="649"/>
                  </a:lnTo>
                  <a:lnTo>
                    <a:pt x="126" y="670"/>
                  </a:lnTo>
                  <a:lnTo>
                    <a:pt x="314" y="21"/>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22"/>
            <p:cNvSpPr/>
            <p:nvPr/>
          </p:nvSpPr>
          <p:spPr>
            <a:xfrm>
              <a:off x="4581288" y="2850238"/>
              <a:ext cx="8400" cy="17300"/>
            </a:xfrm>
            <a:custGeom>
              <a:avLst/>
              <a:gdLst/>
              <a:ahLst/>
              <a:cxnLst/>
              <a:rect l="l" t="t" r="r" b="b"/>
              <a:pathLst>
                <a:path w="336" h="692" extrusionOk="0">
                  <a:moveTo>
                    <a:pt x="189" y="1"/>
                  </a:moveTo>
                  <a:lnTo>
                    <a:pt x="1" y="650"/>
                  </a:lnTo>
                  <a:lnTo>
                    <a:pt x="147" y="691"/>
                  </a:lnTo>
                  <a:lnTo>
                    <a:pt x="336"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22"/>
            <p:cNvSpPr/>
            <p:nvPr/>
          </p:nvSpPr>
          <p:spPr>
            <a:xfrm>
              <a:off x="4600663" y="2860713"/>
              <a:ext cx="7850" cy="17275"/>
            </a:xfrm>
            <a:custGeom>
              <a:avLst/>
              <a:gdLst/>
              <a:ahLst/>
              <a:cxnLst/>
              <a:rect l="l" t="t" r="r" b="b"/>
              <a:pathLst>
                <a:path w="314" h="691" extrusionOk="0">
                  <a:moveTo>
                    <a:pt x="188" y="0"/>
                  </a:moveTo>
                  <a:lnTo>
                    <a:pt x="0" y="649"/>
                  </a:lnTo>
                  <a:lnTo>
                    <a:pt x="126" y="691"/>
                  </a:lnTo>
                  <a:lnTo>
                    <a:pt x="314" y="42"/>
                  </a:lnTo>
                  <a:lnTo>
                    <a:pt x="188"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22"/>
            <p:cNvSpPr/>
            <p:nvPr/>
          </p:nvSpPr>
          <p:spPr>
            <a:xfrm>
              <a:off x="4603788" y="2856538"/>
              <a:ext cx="7875" cy="17275"/>
            </a:xfrm>
            <a:custGeom>
              <a:avLst/>
              <a:gdLst/>
              <a:ahLst/>
              <a:cxnLst/>
              <a:rect l="l" t="t" r="r" b="b"/>
              <a:pathLst>
                <a:path w="315" h="691" extrusionOk="0">
                  <a:moveTo>
                    <a:pt x="189" y="0"/>
                  </a:moveTo>
                  <a:lnTo>
                    <a:pt x="1" y="649"/>
                  </a:lnTo>
                  <a:lnTo>
                    <a:pt x="126" y="690"/>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22"/>
            <p:cNvSpPr/>
            <p:nvPr/>
          </p:nvSpPr>
          <p:spPr>
            <a:xfrm>
              <a:off x="4610063" y="2859663"/>
              <a:ext cx="12575" cy="33500"/>
            </a:xfrm>
            <a:custGeom>
              <a:avLst/>
              <a:gdLst/>
              <a:ahLst/>
              <a:cxnLst/>
              <a:rect l="l" t="t" r="r" b="b"/>
              <a:pathLst>
                <a:path w="503" h="1340" extrusionOk="0">
                  <a:moveTo>
                    <a:pt x="377" y="1"/>
                  </a:moveTo>
                  <a:lnTo>
                    <a:pt x="1" y="1298"/>
                  </a:lnTo>
                  <a:lnTo>
                    <a:pt x="126" y="1340"/>
                  </a:lnTo>
                  <a:lnTo>
                    <a:pt x="503" y="42"/>
                  </a:lnTo>
                  <a:lnTo>
                    <a:pt x="377"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22"/>
            <p:cNvSpPr/>
            <p:nvPr/>
          </p:nvSpPr>
          <p:spPr>
            <a:xfrm>
              <a:off x="4625763" y="2863338"/>
              <a:ext cx="7875" cy="16750"/>
            </a:xfrm>
            <a:custGeom>
              <a:avLst/>
              <a:gdLst/>
              <a:ahLst/>
              <a:cxnLst/>
              <a:rect l="l" t="t" r="r" b="b"/>
              <a:pathLst>
                <a:path w="315" h="670" extrusionOk="0">
                  <a:moveTo>
                    <a:pt x="189" y="0"/>
                  </a:moveTo>
                  <a:lnTo>
                    <a:pt x="0" y="649"/>
                  </a:lnTo>
                  <a:lnTo>
                    <a:pt x="147" y="670"/>
                  </a:lnTo>
                  <a:lnTo>
                    <a:pt x="314" y="21"/>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22"/>
            <p:cNvSpPr/>
            <p:nvPr/>
          </p:nvSpPr>
          <p:spPr>
            <a:xfrm>
              <a:off x="4649288" y="2877963"/>
              <a:ext cx="8400" cy="17300"/>
            </a:xfrm>
            <a:custGeom>
              <a:avLst/>
              <a:gdLst/>
              <a:ahLst/>
              <a:cxnLst/>
              <a:rect l="l" t="t" r="r" b="b"/>
              <a:pathLst>
                <a:path w="336" h="692" extrusionOk="0">
                  <a:moveTo>
                    <a:pt x="189" y="1"/>
                  </a:moveTo>
                  <a:lnTo>
                    <a:pt x="1" y="650"/>
                  </a:lnTo>
                  <a:lnTo>
                    <a:pt x="147" y="691"/>
                  </a:lnTo>
                  <a:lnTo>
                    <a:pt x="336"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22"/>
            <p:cNvSpPr/>
            <p:nvPr/>
          </p:nvSpPr>
          <p:spPr>
            <a:xfrm>
              <a:off x="4647738" y="2869088"/>
              <a:ext cx="7875" cy="17275"/>
            </a:xfrm>
            <a:custGeom>
              <a:avLst/>
              <a:gdLst/>
              <a:ahLst/>
              <a:cxnLst/>
              <a:rect l="l" t="t" r="r" b="b"/>
              <a:pathLst>
                <a:path w="315" h="691" extrusionOk="0">
                  <a:moveTo>
                    <a:pt x="189" y="0"/>
                  </a:moveTo>
                  <a:lnTo>
                    <a:pt x="0" y="649"/>
                  </a:lnTo>
                  <a:lnTo>
                    <a:pt x="147"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22"/>
            <p:cNvSpPr/>
            <p:nvPr/>
          </p:nvSpPr>
          <p:spPr>
            <a:xfrm>
              <a:off x="4659238" y="2872738"/>
              <a:ext cx="7875" cy="17300"/>
            </a:xfrm>
            <a:custGeom>
              <a:avLst/>
              <a:gdLst/>
              <a:ahLst/>
              <a:cxnLst/>
              <a:rect l="l" t="t" r="r" b="b"/>
              <a:pathLst>
                <a:path w="315" h="692" extrusionOk="0">
                  <a:moveTo>
                    <a:pt x="189" y="1"/>
                  </a:moveTo>
                  <a:lnTo>
                    <a:pt x="1" y="649"/>
                  </a:lnTo>
                  <a:lnTo>
                    <a:pt x="126" y="691"/>
                  </a:lnTo>
                  <a:lnTo>
                    <a:pt x="314" y="42"/>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22"/>
            <p:cNvSpPr/>
            <p:nvPr/>
          </p:nvSpPr>
          <p:spPr>
            <a:xfrm>
              <a:off x="4679638" y="2888963"/>
              <a:ext cx="12575" cy="33500"/>
            </a:xfrm>
            <a:custGeom>
              <a:avLst/>
              <a:gdLst/>
              <a:ahLst/>
              <a:cxnLst/>
              <a:rect l="l" t="t" r="r" b="b"/>
              <a:pathLst>
                <a:path w="503" h="1340" extrusionOk="0">
                  <a:moveTo>
                    <a:pt x="377" y="0"/>
                  </a:moveTo>
                  <a:lnTo>
                    <a:pt x="1" y="1298"/>
                  </a:lnTo>
                  <a:lnTo>
                    <a:pt x="126" y="1339"/>
                  </a:lnTo>
                  <a:lnTo>
                    <a:pt x="503" y="42"/>
                  </a:lnTo>
                  <a:lnTo>
                    <a:pt x="377"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22"/>
            <p:cNvSpPr/>
            <p:nvPr/>
          </p:nvSpPr>
          <p:spPr>
            <a:xfrm>
              <a:off x="4681213" y="2879013"/>
              <a:ext cx="7875" cy="17300"/>
            </a:xfrm>
            <a:custGeom>
              <a:avLst/>
              <a:gdLst/>
              <a:ahLst/>
              <a:cxnLst/>
              <a:rect l="l" t="t" r="r" b="b"/>
              <a:pathLst>
                <a:path w="315" h="692" extrusionOk="0">
                  <a:moveTo>
                    <a:pt x="189" y="1"/>
                  </a:moveTo>
                  <a:lnTo>
                    <a:pt x="0" y="649"/>
                  </a:lnTo>
                  <a:lnTo>
                    <a:pt x="126" y="691"/>
                  </a:lnTo>
                  <a:lnTo>
                    <a:pt x="314"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22"/>
            <p:cNvSpPr/>
            <p:nvPr/>
          </p:nvSpPr>
          <p:spPr>
            <a:xfrm>
              <a:off x="4692188" y="2882163"/>
              <a:ext cx="8400" cy="17275"/>
            </a:xfrm>
            <a:custGeom>
              <a:avLst/>
              <a:gdLst/>
              <a:ahLst/>
              <a:cxnLst/>
              <a:rect l="l" t="t" r="r" b="b"/>
              <a:pathLst>
                <a:path w="336" h="691" extrusionOk="0">
                  <a:moveTo>
                    <a:pt x="189" y="0"/>
                  </a:moveTo>
                  <a:lnTo>
                    <a:pt x="1" y="649"/>
                  </a:lnTo>
                  <a:lnTo>
                    <a:pt x="147" y="691"/>
                  </a:lnTo>
                  <a:lnTo>
                    <a:pt x="335"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22"/>
            <p:cNvSpPr/>
            <p:nvPr/>
          </p:nvSpPr>
          <p:spPr>
            <a:xfrm>
              <a:off x="4703188" y="2885288"/>
              <a:ext cx="8375" cy="17300"/>
            </a:xfrm>
            <a:custGeom>
              <a:avLst/>
              <a:gdLst/>
              <a:ahLst/>
              <a:cxnLst/>
              <a:rect l="l" t="t" r="r" b="b"/>
              <a:pathLst>
                <a:path w="335" h="692" extrusionOk="0">
                  <a:moveTo>
                    <a:pt x="188" y="1"/>
                  </a:moveTo>
                  <a:lnTo>
                    <a:pt x="0" y="649"/>
                  </a:lnTo>
                  <a:lnTo>
                    <a:pt x="147" y="691"/>
                  </a:lnTo>
                  <a:lnTo>
                    <a:pt x="335" y="43"/>
                  </a:lnTo>
                  <a:lnTo>
                    <a:pt x="18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22"/>
            <p:cNvSpPr/>
            <p:nvPr/>
          </p:nvSpPr>
          <p:spPr>
            <a:xfrm>
              <a:off x="4729863" y="290256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4759;p22"/>
            <p:cNvSpPr/>
            <p:nvPr/>
          </p:nvSpPr>
          <p:spPr>
            <a:xfrm>
              <a:off x="4720963" y="2891563"/>
              <a:ext cx="12575" cy="33500"/>
            </a:xfrm>
            <a:custGeom>
              <a:avLst/>
              <a:gdLst/>
              <a:ahLst/>
              <a:cxnLst/>
              <a:rect l="l" t="t" r="r" b="b"/>
              <a:pathLst>
                <a:path w="503" h="1340" extrusionOk="0">
                  <a:moveTo>
                    <a:pt x="377" y="1"/>
                  </a:moveTo>
                  <a:lnTo>
                    <a:pt x="1" y="1298"/>
                  </a:lnTo>
                  <a:lnTo>
                    <a:pt x="126" y="1340"/>
                  </a:lnTo>
                  <a:lnTo>
                    <a:pt x="503" y="43"/>
                  </a:lnTo>
                  <a:lnTo>
                    <a:pt x="377"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22"/>
            <p:cNvSpPr/>
            <p:nvPr/>
          </p:nvSpPr>
          <p:spPr>
            <a:xfrm>
              <a:off x="4736663" y="289471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22"/>
            <p:cNvSpPr/>
            <p:nvPr/>
          </p:nvSpPr>
          <p:spPr>
            <a:xfrm>
              <a:off x="4747638" y="2897838"/>
              <a:ext cx="7875" cy="17300"/>
            </a:xfrm>
            <a:custGeom>
              <a:avLst/>
              <a:gdLst/>
              <a:ahLst/>
              <a:cxnLst/>
              <a:rect l="l" t="t" r="r" b="b"/>
              <a:pathLst>
                <a:path w="315" h="692" extrusionOk="0">
                  <a:moveTo>
                    <a:pt x="189" y="1"/>
                  </a:moveTo>
                  <a:lnTo>
                    <a:pt x="1" y="650"/>
                  </a:lnTo>
                  <a:lnTo>
                    <a:pt x="126" y="691"/>
                  </a:lnTo>
                  <a:lnTo>
                    <a:pt x="314"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22"/>
            <p:cNvSpPr/>
            <p:nvPr/>
          </p:nvSpPr>
          <p:spPr>
            <a:xfrm>
              <a:off x="4758638" y="2900988"/>
              <a:ext cx="8375" cy="17275"/>
            </a:xfrm>
            <a:custGeom>
              <a:avLst/>
              <a:gdLst/>
              <a:ahLst/>
              <a:cxnLst/>
              <a:rect l="l" t="t" r="r" b="b"/>
              <a:pathLst>
                <a:path w="335" h="691" extrusionOk="0">
                  <a:moveTo>
                    <a:pt x="188" y="1"/>
                  </a:moveTo>
                  <a:lnTo>
                    <a:pt x="0" y="649"/>
                  </a:lnTo>
                  <a:lnTo>
                    <a:pt x="146" y="691"/>
                  </a:lnTo>
                  <a:lnTo>
                    <a:pt x="335" y="42"/>
                  </a:lnTo>
                  <a:lnTo>
                    <a:pt x="18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22"/>
            <p:cNvSpPr/>
            <p:nvPr/>
          </p:nvSpPr>
          <p:spPr>
            <a:xfrm>
              <a:off x="4769613" y="2904138"/>
              <a:ext cx="7875" cy="17275"/>
            </a:xfrm>
            <a:custGeom>
              <a:avLst/>
              <a:gdLst/>
              <a:ahLst/>
              <a:cxnLst/>
              <a:rect l="l" t="t" r="r" b="b"/>
              <a:pathLst>
                <a:path w="315" h="691" extrusionOk="0">
                  <a:moveTo>
                    <a:pt x="189" y="0"/>
                  </a:moveTo>
                  <a:lnTo>
                    <a:pt x="0" y="649"/>
                  </a:lnTo>
                  <a:lnTo>
                    <a:pt x="147"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22"/>
            <p:cNvSpPr/>
            <p:nvPr/>
          </p:nvSpPr>
          <p:spPr>
            <a:xfrm>
              <a:off x="4776413" y="2907788"/>
              <a:ext cx="12575" cy="32975"/>
            </a:xfrm>
            <a:custGeom>
              <a:avLst/>
              <a:gdLst/>
              <a:ahLst/>
              <a:cxnLst/>
              <a:rect l="l" t="t" r="r" b="b"/>
              <a:pathLst>
                <a:path w="503" h="1319" extrusionOk="0">
                  <a:moveTo>
                    <a:pt x="377" y="1"/>
                  </a:moveTo>
                  <a:lnTo>
                    <a:pt x="0" y="1298"/>
                  </a:lnTo>
                  <a:lnTo>
                    <a:pt x="126" y="1319"/>
                  </a:lnTo>
                  <a:lnTo>
                    <a:pt x="503" y="21"/>
                  </a:lnTo>
                  <a:lnTo>
                    <a:pt x="377"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22"/>
            <p:cNvSpPr/>
            <p:nvPr/>
          </p:nvSpPr>
          <p:spPr>
            <a:xfrm>
              <a:off x="4791588" y="2910413"/>
              <a:ext cx="8375" cy="17275"/>
            </a:xfrm>
            <a:custGeom>
              <a:avLst/>
              <a:gdLst/>
              <a:ahLst/>
              <a:cxnLst/>
              <a:rect l="l" t="t" r="r" b="b"/>
              <a:pathLst>
                <a:path w="335" h="691" extrusionOk="0">
                  <a:moveTo>
                    <a:pt x="189" y="0"/>
                  </a:moveTo>
                  <a:lnTo>
                    <a:pt x="0" y="649"/>
                  </a:lnTo>
                  <a:lnTo>
                    <a:pt x="147" y="691"/>
                  </a:lnTo>
                  <a:lnTo>
                    <a:pt x="335"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22"/>
            <p:cNvSpPr/>
            <p:nvPr/>
          </p:nvSpPr>
          <p:spPr>
            <a:xfrm>
              <a:off x="4803088" y="2913538"/>
              <a:ext cx="7875" cy="17300"/>
            </a:xfrm>
            <a:custGeom>
              <a:avLst/>
              <a:gdLst/>
              <a:ahLst/>
              <a:cxnLst/>
              <a:rect l="l" t="t" r="r" b="b"/>
              <a:pathLst>
                <a:path w="315" h="692" extrusionOk="0">
                  <a:moveTo>
                    <a:pt x="168" y="1"/>
                  </a:moveTo>
                  <a:lnTo>
                    <a:pt x="1" y="649"/>
                  </a:lnTo>
                  <a:lnTo>
                    <a:pt x="126" y="691"/>
                  </a:lnTo>
                  <a:lnTo>
                    <a:pt x="314" y="43"/>
                  </a:lnTo>
                  <a:lnTo>
                    <a:pt x="16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22"/>
            <p:cNvSpPr/>
            <p:nvPr/>
          </p:nvSpPr>
          <p:spPr>
            <a:xfrm>
              <a:off x="4814063" y="2917213"/>
              <a:ext cx="7875" cy="17275"/>
            </a:xfrm>
            <a:custGeom>
              <a:avLst/>
              <a:gdLst/>
              <a:ahLst/>
              <a:cxnLst/>
              <a:rect l="l" t="t" r="r" b="b"/>
              <a:pathLst>
                <a:path w="315" h="691" extrusionOk="0">
                  <a:moveTo>
                    <a:pt x="189" y="0"/>
                  </a:moveTo>
                  <a:lnTo>
                    <a:pt x="1" y="649"/>
                  </a:lnTo>
                  <a:lnTo>
                    <a:pt x="126" y="691"/>
                  </a:lnTo>
                  <a:lnTo>
                    <a:pt x="315" y="21"/>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22"/>
            <p:cNvSpPr/>
            <p:nvPr/>
          </p:nvSpPr>
          <p:spPr>
            <a:xfrm>
              <a:off x="4825063" y="2919813"/>
              <a:ext cx="7875" cy="17300"/>
            </a:xfrm>
            <a:custGeom>
              <a:avLst/>
              <a:gdLst/>
              <a:ahLst/>
              <a:cxnLst/>
              <a:rect l="l" t="t" r="r" b="b"/>
              <a:pathLst>
                <a:path w="315" h="692" extrusionOk="0">
                  <a:moveTo>
                    <a:pt x="189" y="1"/>
                  </a:moveTo>
                  <a:lnTo>
                    <a:pt x="0" y="649"/>
                  </a:lnTo>
                  <a:lnTo>
                    <a:pt x="126" y="691"/>
                  </a:lnTo>
                  <a:lnTo>
                    <a:pt x="314"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22"/>
            <p:cNvSpPr/>
            <p:nvPr/>
          </p:nvSpPr>
          <p:spPr>
            <a:xfrm>
              <a:off x="4831863" y="2923488"/>
              <a:ext cx="12575" cy="33500"/>
            </a:xfrm>
            <a:custGeom>
              <a:avLst/>
              <a:gdLst/>
              <a:ahLst/>
              <a:cxnLst/>
              <a:rect l="l" t="t" r="r" b="b"/>
              <a:pathLst>
                <a:path w="503" h="1340" extrusionOk="0">
                  <a:moveTo>
                    <a:pt x="356" y="0"/>
                  </a:moveTo>
                  <a:lnTo>
                    <a:pt x="0" y="1297"/>
                  </a:lnTo>
                  <a:lnTo>
                    <a:pt x="126" y="1339"/>
                  </a:lnTo>
                  <a:lnTo>
                    <a:pt x="502" y="42"/>
                  </a:lnTo>
                  <a:lnTo>
                    <a:pt x="356"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22"/>
            <p:cNvSpPr/>
            <p:nvPr/>
          </p:nvSpPr>
          <p:spPr>
            <a:xfrm>
              <a:off x="4847038" y="2926613"/>
              <a:ext cx="8375" cy="17300"/>
            </a:xfrm>
            <a:custGeom>
              <a:avLst/>
              <a:gdLst/>
              <a:ahLst/>
              <a:cxnLst/>
              <a:rect l="l" t="t" r="r" b="b"/>
              <a:pathLst>
                <a:path w="335" h="692" extrusionOk="0">
                  <a:moveTo>
                    <a:pt x="188" y="1"/>
                  </a:moveTo>
                  <a:lnTo>
                    <a:pt x="0" y="649"/>
                  </a:lnTo>
                  <a:lnTo>
                    <a:pt x="147" y="691"/>
                  </a:lnTo>
                  <a:lnTo>
                    <a:pt x="335" y="43"/>
                  </a:lnTo>
                  <a:lnTo>
                    <a:pt x="18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22"/>
            <p:cNvSpPr/>
            <p:nvPr/>
          </p:nvSpPr>
          <p:spPr>
            <a:xfrm>
              <a:off x="4858538" y="292976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22"/>
            <p:cNvSpPr/>
            <p:nvPr/>
          </p:nvSpPr>
          <p:spPr>
            <a:xfrm>
              <a:off x="4844938" y="2928713"/>
              <a:ext cx="7875" cy="17275"/>
            </a:xfrm>
            <a:custGeom>
              <a:avLst/>
              <a:gdLst/>
              <a:ahLst/>
              <a:cxnLst/>
              <a:rect l="l" t="t" r="r" b="b"/>
              <a:pathLst>
                <a:path w="315" h="691" extrusionOk="0">
                  <a:moveTo>
                    <a:pt x="189" y="0"/>
                  </a:moveTo>
                  <a:lnTo>
                    <a:pt x="0" y="649"/>
                  </a:lnTo>
                  <a:lnTo>
                    <a:pt x="147"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22"/>
            <p:cNvSpPr/>
            <p:nvPr/>
          </p:nvSpPr>
          <p:spPr>
            <a:xfrm>
              <a:off x="4880513" y="2936038"/>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22"/>
            <p:cNvSpPr/>
            <p:nvPr/>
          </p:nvSpPr>
          <p:spPr>
            <a:xfrm>
              <a:off x="4886788" y="2939163"/>
              <a:ext cx="12575" cy="33525"/>
            </a:xfrm>
            <a:custGeom>
              <a:avLst/>
              <a:gdLst/>
              <a:ahLst/>
              <a:cxnLst/>
              <a:rect l="l" t="t" r="r" b="b"/>
              <a:pathLst>
                <a:path w="503" h="1341" extrusionOk="0">
                  <a:moveTo>
                    <a:pt x="377" y="1"/>
                  </a:moveTo>
                  <a:lnTo>
                    <a:pt x="0" y="1298"/>
                  </a:lnTo>
                  <a:lnTo>
                    <a:pt x="126" y="1340"/>
                  </a:lnTo>
                  <a:lnTo>
                    <a:pt x="502" y="43"/>
                  </a:lnTo>
                  <a:lnTo>
                    <a:pt x="377"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22"/>
            <p:cNvSpPr/>
            <p:nvPr/>
          </p:nvSpPr>
          <p:spPr>
            <a:xfrm>
              <a:off x="4902488" y="2942838"/>
              <a:ext cx="8375" cy="16750"/>
            </a:xfrm>
            <a:custGeom>
              <a:avLst/>
              <a:gdLst/>
              <a:ahLst/>
              <a:cxnLst/>
              <a:rect l="l" t="t" r="r" b="b"/>
              <a:pathLst>
                <a:path w="335" h="670" extrusionOk="0">
                  <a:moveTo>
                    <a:pt x="188" y="0"/>
                  </a:moveTo>
                  <a:lnTo>
                    <a:pt x="0" y="649"/>
                  </a:lnTo>
                  <a:lnTo>
                    <a:pt x="146" y="670"/>
                  </a:lnTo>
                  <a:lnTo>
                    <a:pt x="335" y="21"/>
                  </a:lnTo>
                  <a:lnTo>
                    <a:pt x="188"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22"/>
            <p:cNvSpPr/>
            <p:nvPr/>
          </p:nvSpPr>
          <p:spPr>
            <a:xfrm>
              <a:off x="4929688" y="2960088"/>
              <a:ext cx="8375" cy="17300"/>
            </a:xfrm>
            <a:custGeom>
              <a:avLst/>
              <a:gdLst/>
              <a:ahLst/>
              <a:cxnLst/>
              <a:rect l="l" t="t" r="r" b="b"/>
              <a:pathLst>
                <a:path w="335" h="692" extrusionOk="0">
                  <a:moveTo>
                    <a:pt x="188" y="1"/>
                  </a:moveTo>
                  <a:lnTo>
                    <a:pt x="0" y="650"/>
                  </a:lnTo>
                  <a:lnTo>
                    <a:pt x="146" y="691"/>
                  </a:lnTo>
                  <a:lnTo>
                    <a:pt x="335" y="43"/>
                  </a:lnTo>
                  <a:lnTo>
                    <a:pt x="18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22"/>
            <p:cNvSpPr/>
            <p:nvPr/>
          </p:nvSpPr>
          <p:spPr>
            <a:xfrm>
              <a:off x="4924963" y="2949113"/>
              <a:ext cx="7875" cy="17275"/>
            </a:xfrm>
            <a:custGeom>
              <a:avLst/>
              <a:gdLst/>
              <a:ahLst/>
              <a:cxnLst/>
              <a:rect l="l" t="t" r="r" b="b"/>
              <a:pathLst>
                <a:path w="315" h="691" extrusionOk="0">
                  <a:moveTo>
                    <a:pt x="189" y="0"/>
                  </a:moveTo>
                  <a:lnTo>
                    <a:pt x="1" y="649"/>
                  </a:lnTo>
                  <a:lnTo>
                    <a:pt x="126" y="691"/>
                  </a:lnTo>
                  <a:lnTo>
                    <a:pt x="315" y="21"/>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22"/>
            <p:cNvSpPr/>
            <p:nvPr/>
          </p:nvSpPr>
          <p:spPr>
            <a:xfrm>
              <a:off x="4935963" y="2952263"/>
              <a:ext cx="7850" cy="16750"/>
            </a:xfrm>
            <a:custGeom>
              <a:avLst/>
              <a:gdLst/>
              <a:ahLst/>
              <a:cxnLst/>
              <a:rect l="l" t="t" r="r" b="b"/>
              <a:pathLst>
                <a:path w="314" h="670" extrusionOk="0">
                  <a:moveTo>
                    <a:pt x="188" y="0"/>
                  </a:moveTo>
                  <a:lnTo>
                    <a:pt x="0" y="649"/>
                  </a:lnTo>
                  <a:lnTo>
                    <a:pt x="126" y="670"/>
                  </a:lnTo>
                  <a:lnTo>
                    <a:pt x="314" y="21"/>
                  </a:lnTo>
                  <a:lnTo>
                    <a:pt x="188"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22"/>
            <p:cNvSpPr/>
            <p:nvPr/>
          </p:nvSpPr>
          <p:spPr>
            <a:xfrm>
              <a:off x="4942763" y="2955388"/>
              <a:ext cx="12575" cy="33500"/>
            </a:xfrm>
            <a:custGeom>
              <a:avLst/>
              <a:gdLst/>
              <a:ahLst/>
              <a:cxnLst/>
              <a:rect l="l" t="t" r="r" b="b"/>
              <a:pathLst>
                <a:path w="503" h="1340" extrusionOk="0">
                  <a:moveTo>
                    <a:pt x="356" y="1"/>
                  </a:moveTo>
                  <a:lnTo>
                    <a:pt x="0" y="1298"/>
                  </a:lnTo>
                  <a:lnTo>
                    <a:pt x="126" y="1340"/>
                  </a:lnTo>
                  <a:lnTo>
                    <a:pt x="502" y="42"/>
                  </a:lnTo>
                  <a:lnTo>
                    <a:pt x="356"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22"/>
            <p:cNvSpPr/>
            <p:nvPr/>
          </p:nvSpPr>
          <p:spPr>
            <a:xfrm>
              <a:off x="4957913" y="2958538"/>
              <a:ext cx="8400" cy="17275"/>
            </a:xfrm>
            <a:custGeom>
              <a:avLst/>
              <a:gdLst/>
              <a:ahLst/>
              <a:cxnLst/>
              <a:rect l="l" t="t" r="r" b="b"/>
              <a:pathLst>
                <a:path w="336" h="691" extrusionOk="0">
                  <a:moveTo>
                    <a:pt x="189" y="0"/>
                  </a:moveTo>
                  <a:lnTo>
                    <a:pt x="1" y="649"/>
                  </a:lnTo>
                  <a:lnTo>
                    <a:pt x="147" y="691"/>
                  </a:lnTo>
                  <a:lnTo>
                    <a:pt x="336"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22"/>
            <p:cNvSpPr/>
            <p:nvPr/>
          </p:nvSpPr>
          <p:spPr>
            <a:xfrm>
              <a:off x="4968913" y="2961138"/>
              <a:ext cx="7875" cy="17300"/>
            </a:xfrm>
            <a:custGeom>
              <a:avLst/>
              <a:gdLst/>
              <a:ahLst/>
              <a:cxnLst/>
              <a:rect l="l" t="t" r="r" b="b"/>
              <a:pathLst>
                <a:path w="315" h="692" extrusionOk="0">
                  <a:moveTo>
                    <a:pt x="189" y="1"/>
                  </a:moveTo>
                  <a:lnTo>
                    <a:pt x="0" y="649"/>
                  </a:lnTo>
                  <a:lnTo>
                    <a:pt x="126" y="691"/>
                  </a:lnTo>
                  <a:lnTo>
                    <a:pt x="314"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22"/>
            <p:cNvSpPr/>
            <p:nvPr/>
          </p:nvSpPr>
          <p:spPr>
            <a:xfrm>
              <a:off x="4980413" y="2964813"/>
              <a:ext cx="7875" cy="17275"/>
            </a:xfrm>
            <a:custGeom>
              <a:avLst/>
              <a:gdLst/>
              <a:ahLst/>
              <a:cxnLst/>
              <a:rect l="l" t="t" r="r" b="b"/>
              <a:pathLst>
                <a:path w="315" h="691" extrusionOk="0">
                  <a:moveTo>
                    <a:pt x="189" y="0"/>
                  </a:moveTo>
                  <a:lnTo>
                    <a:pt x="1" y="649"/>
                  </a:lnTo>
                  <a:lnTo>
                    <a:pt x="126"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22"/>
            <p:cNvSpPr/>
            <p:nvPr/>
          </p:nvSpPr>
          <p:spPr>
            <a:xfrm>
              <a:off x="4991413" y="2967938"/>
              <a:ext cx="7850" cy="17300"/>
            </a:xfrm>
            <a:custGeom>
              <a:avLst/>
              <a:gdLst/>
              <a:ahLst/>
              <a:cxnLst/>
              <a:rect l="l" t="t" r="r" b="b"/>
              <a:pathLst>
                <a:path w="314" h="692" extrusionOk="0">
                  <a:moveTo>
                    <a:pt x="188" y="1"/>
                  </a:moveTo>
                  <a:lnTo>
                    <a:pt x="0" y="649"/>
                  </a:lnTo>
                  <a:lnTo>
                    <a:pt x="126" y="691"/>
                  </a:lnTo>
                  <a:lnTo>
                    <a:pt x="314" y="43"/>
                  </a:lnTo>
                  <a:lnTo>
                    <a:pt x="18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22"/>
            <p:cNvSpPr/>
            <p:nvPr/>
          </p:nvSpPr>
          <p:spPr>
            <a:xfrm>
              <a:off x="4997688" y="2971088"/>
              <a:ext cx="12575" cy="33500"/>
            </a:xfrm>
            <a:custGeom>
              <a:avLst/>
              <a:gdLst/>
              <a:ahLst/>
              <a:cxnLst/>
              <a:rect l="l" t="t" r="r" b="b"/>
              <a:pathLst>
                <a:path w="503" h="1340" extrusionOk="0">
                  <a:moveTo>
                    <a:pt x="377" y="0"/>
                  </a:moveTo>
                  <a:lnTo>
                    <a:pt x="0" y="1298"/>
                  </a:lnTo>
                  <a:lnTo>
                    <a:pt x="147" y="1339"/>
                  </a:lnTo>
                  <a:lnTo>
                    <a:pt x="502" y="42"/>
                  </a:lnTo>
                  <a:lnTo>
                    <a:pt x="377"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22"/>
            <p:cNvSpPr/>
            <p:nvPr/>
          </p:nvSpPr>
          <p:spPr>
            <a:xfrm>
              <a:off x="5013363" y="2974213"/>
              <a:ext cx="7875" cy="17300"/>
            </a:xfrm>
            <a:custGeom>
              <a:avLst/>
              <a:gdLst/>
              <a:ahLst/>
              <a:cxnLst/>
              <a:rect l="l" t="t" r="r" b="b"/>
              <a:pathLst>
                <a:path w="315" h="692" extrusionOk="0">
                  <a:moveTo>
                    <a:pt x="189" y="1"/>
                  </a:moveTo>
                  <a:lnTo>
                    <a:pt x="1" y="649"/>
                  </a:lnTo>
                  <a:lnTo>
                    <a:pt x="126" y="691"/>
                  </a:lnTo>
                  <a:lnTo>
                    <a:pt x="315"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22"/>
            <p:cNvSpPr/>
            <p:nvPr/>
          </p:nvSpPr>
          <p:spPr>
            <a:xfrm>
              <a:off x="5024363" y="297736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22"/>
            <p:cNvSpPr/>
            <p:nvPr/>
          </p:nvSpPr>
          <p:spPr>
            <a:xfrm>
              <a:off x="5035863" y="2981013"/>
              <a:ext cx="7875" cy="17300"/>
            </a:xfrm>
            <a:custGeom>
              <a:avLst/>
              <a:gdLst/>
              <a:ahLst/>
              <a:cxnLst/>
              <a:rect l="l" t="t" r="r" b="b"/>
              <a:pathLst>
                <a:path w="315" h="692" extrusionOk="0">
                  <a:moveTo>
                    <a:pt x="189" y="1"/>
                  </a:moveTo>
                  <a:lnTo>
                    <a:pt x="1" y="649"/>
                  </a:lnTo>
                  <a:lnTo>
                    <a:pt x="126" y="691"/>
                  </a:lnTo>
                  <a:lnTo>
                    <a:pt x="314"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22"/>
            <p:cNvSpPr/>
            <p:nvPr/>
          </p:nvSpPr>
          <p:spPr>
            <a:xfrm>
              <a:off x="5046838" y="2983638"/>
              <a:ext cx="7875" cy="17275"/>
            </a:xfrm>
            <a:custGeom>
              <a:avLst/>
              <a:gdLst/>
              <a:ahLst/>
              <a:cxnLst/>
              <a:rect l="l" t="t" r="r" b="b"/>
              <a:pathLst>
                <a:path w="315" h="691" extrusionOk="0">
                  <a:moveTo>
                    <a:pt x="189" y="0"/>
                  </a:moveTo>
                  <a:lnTo>
                    <a:pt x="1" y="649"/>
                  </a:lnTo>
                  <a:lnTo>
                    <a:pt x="126" y="691"/>
                  </a:lnTo>
                  <a:lnTo>
                    <a:pt x="315"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22"/>
            <p:cNvSpPr/>
            <p:nvPr/>
          </p:nvSpPr>
          <p:spPr>
            <a:xfrm>
              <a:off x="5052613" y="2986763"/>
              <a:ext cx="13100" cy="33525"/>
            </a:xfrm>
            <a:custGeom>
              <a:avLst/>
              <a:gdLst/>
              <a:ahLst/>
              <a:cxnLst/>
              <a:rect l="l" t="t" r="r" b="b"/>
              <a:pathLst>
                <a:path w="524" h="1341" extrusionOk="0">
                  <a:moveTo>
                    <a:pt x="377" y="1"/>
                  </a:moveTo>
                  <a:lnTo>
                    <a:pt x="0" y="1298"/>
                  </a:lnTo>
                  <a:lnTo>
                    <a:pt x="147" y="1340"/>
                  </a:lnTo>
                  <a:lnTo>
                    <a:pt x="523" y="43"/>
                  </a:lnTo>
                  <a:lnTo>
                    <a:pt x="377"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22"/>
            <p:cNvSpPr/>
            <p:nvPr/>
          </p:nvSpPr>
          <p:spPr>
            <a:xfrm>
              <a:off x="5068813" y="2990438"/>
              <a:ext cx="8400" cy="17275"/>
            </a:xfrm>
            <a:custGeom>
              <a:avLst/>
              <a:gdLst/>
              <a:ahLst/>
              <a:cxnLst/>
              <a:rect l="l" t="t" r="r" b="b"/>
              <a:pathLst>
                <a:path w="336" h="691" extrusionOk="0">
                  <a:moveTo>
                    <a:pt x="189" y="0"/>
                  </a:moveTo>
                  <a:lnTo>
                    <a:pt x="1" y="649"/>
                  </a:lnTo>
                  <a:lnTo>
                    <a:pt x="147" y="691"/>
                  </a:lnTo>
                  <a:lnTo>
                    <a:pt x="335"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22"/>
            <p:cNvSpPr/>
            <p:nvPr/>
          </p:nvSpPr>
          <p:spPr>
            <a:xfrm>
              <a:off x="5079813" y="2993563"/>
              <a:ext cx="7850" cy="16775"/>
            </a:xfrm>
            <a:custGeom>
              <a:avLst/>
              <a:gdLst/>
              <a:ahLst/>
              <a:cxnLst/>
              <a:rect l="l" t="t" r="r" b="b"/>
              <a:pathLst>
                <a:path w="314" h="671" extrusionOk="0">
                  <a:moveTo>
                    <a:pt x="188" y="1"/>
                  </a:moveTo>
                  <a:lnTo>
                    <a:pt x="0" y="650"/>
                  </a:lnTo>
                  <a:lnTo>
                    <a:pt x="126" y="671"/>
                  </a:lnTo>
                  <a:lnTo>
                    <a:pt x="314" y="22"/>
                  </a:lnTo>
                  <a:lnTo>
                    <a:pt x="18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22"/>
            <p:cNvSpPr/>
            <p:nvPr/>
          </p:nvSpPr>
          <p:spPr>
            <a:xfrm>
              <a:off x="5090788" y="2996188"/>
              <a:ext cx="7875" cy="17300"/>
            </a:xfrm>
            <a:custGeom>
              <a:avLst/>
              <a:gdLst/>
              <a:ahLst/>
              <a:cxnLst/>
              <a:rect l="l" t="t" r="r" b="b"/>
              <a:pathLst>
                <a:path w="315" h="692" extrusionOk="0">
                  <a:moveTo>
                    <a:pt x="189" y="1"/>
                  </a:moveTo>
                  <a:lnTo>
                    <a:pt x="1" y="649"/>
                  </a:lnTo>
                  <a:lnTo>
                    <a:pt x="126" y="691"/>
                  </a:lnTo>
                  <a:lnTo>
                    <a:pt x="314" y="42"/>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22"/>
            <p:cNvSpPr/>
            <p:nvPr/>
          </p:nvSpPr>
          <p:spPr>
            <a:xfrm>
              <a:off x="5102288" y="2999863"/>
              <a:ext cx="7875" cy="17275"/>
            </a:xfrm>
            <a:custGeom>
              <a:avLst/>
              <a:gdLst/>
              <a:ahLst/>
              <a:cxnLst/>
              <a:rect l="l" t="t" r="r" b="b"/>
              <a:pathLst>
                <a:path w="315" h="691" extrusionOk="0">
                  <a:moveTo>
                    <a:pt x="168" y="0"/>
                  </a:moveTo>
                  <a:lnTo>
                    <a:pt x="1" y="649"/>
                  </a:lnTo>
                  <a:lnTo>
                    <a:pt x="126" y="691"/>
                  </a:lnTo>
                  <a:lnTo>
                    <a:pt x="315" y="42"/>
                  </a:lnTo>
                  <a:lnTo>
                    <a:pt x="168"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22"/>
            <p:cNvSpPr/>
            <p:nvPr/>
          </p:nvSpPr>
          <p:spPr>
            <a:xfrm>
              <a:off x="5108563" y="3002988"/>
              <a:ext cx="12600" cy="32975"/>
            </a:xfrm>
            <a:custGeom>
              <a:avLst/>
              <a:gdLst/>
              <a:ahLst/>
              <a:cxnLst/>
              <a:rect l="l" t="t" r="r" b="b"/>
              <a:pathLst>
                <a:path w="504" h="1319" extrusionOk="0">
                  <a:moveTo>
                    <a:pt x="378" y="1"/>
                  </a:moveTo>
                  <a:lnTo>
                    <a:pt x="1" y="1298"/>
                  </a:lnTo>
                  <a:lnTo>
                    <a:pt x="126" y="1319"/>
                  </a:lnTo>
                  <a:lnTo>
                    <a:pt x="503" y="22"/>
                  </a:lnTo>
                  <a:lnTo>
                    <a:pt x="37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4795;p22"/>
            <p:cNvSpPr/>
            <p:nvPr/>
          </p:nvSpPr>
          <p:spPr>
            <a:xfrm>
              <a:off x="5123738" y="3005613"/>
              <a:ext cx="8400" cy="17275"/>
            </a:xfrm>
            <a:custGeom>
              <a:avLst/>
              <a:gdLst/>
              <a:ahLst/>
              <a:cxnLst/>
              <a:rect l="l" t="t" r="r" b="b"/>
              <a:pathLst>
                <a:path w="336" h="691" extrusionOk="0">
                  <a:moveTo>
                    <a:pt x="189" y="0"/>
                  </a:moveTo>
                  <a:lnTo>
                    <a:pt x="1" y="649"/>
                  </a:lnTo>
                  <a:lnTo>
                    <a:pt x="147" y="691"/>
                  </a:lnTo>
                  <a:lnTo>
                    <a:pt x="335"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22"/>
            <p:cNvSpPr/>
            <p:nvPr/>
          </p:nvSpPr>
          <p:spPr>
            <a:xfrm>
              <a:off x="5135263" y="3009263"/>
              <a:ext cx="7850" cy="17300"/>
            </a:xfrm>
            <a:custGeom>
              <a:avLst/>
              <a:gdLst/>
              <a:ahLst/>
              <a:cxnLst/>
              <a:rect l="l" t="t" r="r" b="b"/>
              <a:pathLst>
                <a:path w="314" h="692" extrusionOk="0">
                  <a:moveTo>
                    <a:pt x="188" y="1"/>
                  </a:moveTo>
                  <a:lnTo>
                    <a:pt x="0" y="649"/>
                  </a:lnTo>
                  <a:lnTo>
                    <a:pt x="126" y="691"/>
                  </a:lnTo>
                  <a:lnTo>
                    <a:pt x="314" y="43"/>
                  </a:lnTo>
                  <a:lnTo>
                    <a:pt x="18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22"/>
            <p:cNvSpPr/>
            <p:nvPr/>
          </p:nvSpPr>
          <p:spPr>
            <a:xfrm>
              <a:off x="5146238" y="301241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22"/>
            <p:cNvSpPr/>
            <p:nvPr/>
          </p:nvSpPr>
          <p:spPr>
            <a:xfrm>
              <a:off x="5157213" y="3015538"/>
              <a:ext cx="7875" cy="16775"/>
            </a:xfrm>
            <a:custGeom>
              <a:avLst/>
              <a:gdLst/>
              <a:ahLst/>
              <a:cxnLst/>
              <a:rect l="l" t="t" r="r" b="b"/>
              <a:pathLst>
                <a:path w="315" h="671" extrusionOk="0">
                  <a:moveTo>
                    <a:pt x="189" y="1"/>
                  </a:moveTo>
                  <a:lnTo>
                    <a:pt x="1" y="649"/>
                  </a:lnTo>
                  <a:lnTo>
                    <a:pt x="126" y="670"/>
                  </a:lnTo>
                  <a:lnTo>
                    <a:pt x="315" y="22"/>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22"/>
            <p:cNvSpPr/>
            <p:nvPr/>
          </p:nvSpPr>
          <p:spPr>
            <a:xfrm>
              <a:off x="5164013" y="3018688"/>
              <a:ext cx="12575" cy="33500"/>
            </a:xfrm>
            <a:custGeom>
              <a:avLst/>
              <a:gdLst/>
              <a:ahLst/>
              <a:cxnLst/>
              <a:rect l="l" t="t" r="r" b="b"/>
              <a:pathLst>
                <a:path w="503" h="1340" extrusionOk="0">
                  <a:moveTo>
                    <a:pt x="377" y="0"/>
                  </a:moveTo>
                  <a:lnTo>
                    <a:pt x="1" y="1319"/>
                  </a:lnTo>
                  <a:lnTo>
                    <a:pt x="126" y="1339"/>
                  </a:lnTo>
                  <a:lnTo>
                    <a:pt x="503" y="42"/>
                  </a:lnTo>
                  <a:lnTo>
                    <a:pt x="377"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22"/>
            <p:cNvSpPr/>
            <p:nvPr/>
          </p:nvSpPr>
          <p:spPr>
            <a:xfrm>
              <a:off x="5179188" y="3021813"/>
              <a:ext cx="8400" cy="17300"/>
            </a:xfrm>
            <a:custGeom>
              <a:avLst/>
              <a:gdLst/>
              <a:ahLst/>
              <a:cxnLst/>
              <a:rect l="l" t="t" r="r" b="b"/>
              <a:pathLst>
                <a:path w="336" h="692" extrusionOk="0">
                  <a:moveTo>
                    <a:pt x="189" y="1"/>
                  </a:moveTo>
                  <a:lnTo>
                    <a:pt x="1" y="650"/>
                  </a:lnTo>
                  <a:lnTo>
                    <a:pt x="147" y="691"/>
                  </a:lnTo>
                  <a:lnTo>
                    <a:pt x="335"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22"/>
            <p:cNvSpPr/>
            <p:nvPr/>
          </p:nvSpPr>
          <p:spPr>
            <a:xfrm>
              <a:off x="5190688" y="3024963"/>
              <a:ext cx="7875" cy="17275"/>
            </a:xfrm>
            <a:custGeom>
              <a:avLst/>
              <a:gdLst/>
              <a:ahLst/>
              <a:cxnLst/>
              <a:rect l="l" t="t" r="r" b="b"/>
              <a:pathLst>
                <a:path w="315" h="691" extrusionOk="0">
                  <a:moveTo>
                    <a:pt x="189" y="0"/>
                  </a:moveTo>
                  <a:lnTo>
                    <a:pt x="1" y="649"/>
                  </a:lnTo>
                  <a:lnTo>
                    <a:pt x="126" y="691"/>
                  </a:lnTo>
                  <a:lnTo>
                    <a:pt x="315"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22"/>
            <p:cNvSpPr/>
            <p:nvPr/>
          </p:nvSpPr>
          <p:spPr>
            <a:xfrm>
              <a:off x="4514863" y="2959563"/>
              <a:ext cx="613600" cy="522600"/>
            </a:xfrm>
            <a:custGeom>
              <a:avLst/>
              <a:gdLst/>
              <a:ahLst/>
              <a:cxnLst/>
              <a:rect l="l" t="t" r="r" b="b"/>
              <a:pathLst>
                <a:path w="24544" h="20904" extrusionOk="0">
                  <a:moveTo>
                    <a:pt x="16237" y="4709"/>
                  </a:moveTo>
                  <a:lnTo>
                    <a:pt x="5629" y="15338"/>
                  </a:lnTo>
                  <a:lnTo>
                    <a:pt x="3746" y="7826"/>
                  </a:lnTo>
                  <a:lnTo>
                    <a:pt x="16237" y="4709"/>
                  </a:lnTo>
                  <a:close/>
                  <a:moveTo>
                    <a:pt x="24544" y="1"/>
                  </a:moveTo>
                  <a:lnTo>
                    <a:pt x="1" y="6153"/>
                  </a:lnTo>
                  <a:lnTo>
                    <a:pt x="3683" y="20904"/>
                  </a:lnTo>
                  <a:lnTo>
                    <a:pt x="245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22"/>
            <p:cNvSpPr/>
            <p:nvPr/>
          </p:nvSpPr>
          <p:spPr>
            <a:xfrm>
              <a:off x="4592288" y="2960088"/>
              <a:ext cx="536175" cy="522075"/>
            </a:xfrm>
            <a:custGeom>
              <a:avLst/>
              <a:gdLst/>
              <a:ahLst/>
              <a:cxnLst/>
              <a:rect l="l" t="t" r="r" b="b"/>
              <a:pathLst>
                <a:path w="21447" h="20883" extrusionOk="0">
                  <a:moveTo>
                    <a:pt x="21447" y="1"/>
                  </a:moveTo>
                  <a:lnTo>
                    <a:pt x="17534" y="963"/>
                  </a:lnTo>
                  <a:lnTo>
                    <a:pt x="0" y="18518"/>
                  </a:lnTo>
                  <a:lnTo>
                    <a:pt x="586" y="20883"/>
                  </a:lnTo>
                  <a:lnTo>
                    <a:pt x="214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22"/>
            <p:cNvSpPr/>
            <p:nvPr/>
          </p:nvSpPr>
          <p:spPr>
            <a:xfrm>
              <a:off x="4600138" y="2960088"/>
              <a:ext cx="528325" cy="522075"/>
            </a:xfrm>
            <a:custGeom>
              <a:avLst/>
              <a:gdLst/>
              <a:ahLst/>
              <a:cxnLst/>
              <a:rect l="l" t="t" r="r" b="b"/>
              <a:pathLst>
                <a:path w="21133" h="20883" extrusionOk="0">
                  <a:moveTo>
                    <a:pt x="21133" y="1"/>
                  </a:moveTo>
                  <a:lnTo>
                    <a:pt x="19375" y="440"/>
                  </a:lnTo>
                  <a:lnTo>
                    <a:pt x="0" y="19795"/>
                  </a:lnTo>
                  <a:lnTo>
                    <a:pt x="272" y="20883"/>
                  </a:lnTo>
                  <a:lnTo>
                    <a:pt x="2113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22"/>
            <p:cNvSpPr/>
            <p:nvPr/>
          </p:nvSpPr>
          <p:spPr>
            <a:xfrm>
              <a:off x="4531088" y="3108663"/>
              <a:ext cx="8375" cy="24075"/>
            </a:xfrm>
            <a:custGeom>
              <a:avLst/>
              <a:gdLst/>
              <a:ahLst/>
              <a:cxnLst/>
              <a:rect l="l" t="t" r="r" b="b"/>
              <a:pathLst>
                <a:path w="335" h="963" extrusionOk="0">
                  <a:moveTo>
                    <a:pt x="105" y="0"/>
                  </a:moveTo>
                  <a:lnTo>
                    <a:pt x="0" y="21"/>
                  </a:lnTo>
                  <a:lnTo>
                    <a:pt x="230" y="963"/>
                  </a:lnTo>
                  <a:lnTo>
                    <a:pt x="335" y="942"/>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22"/>
            <p:cNvSpPr/>
            <p:nvPr/>
          </p:nvSpPr>
          <p:spPr>
            <a:xfrm>
              <a:off x="4541538" y="3106038"/>
              <a:ext cx="5775" cy="12050"/>
            </a:xfrm>
            <a:custGeom>
              <a:avLst/>
              <a:gdLst/>
              <a:ahLst/>
              <a:cxnLst/>
              <a:rect l="l" t="t" r="r" b="b"/>
              <a:pathLst>
                <a:path w="231" h="482" extrusionOk="0">
                  <a:moveTo>
                    <a:pt x="126" y="1"/>
                  </a:moveTo>
                  <a:lnTo>
                    <a:pt x="1" y="21"/>
                  </a:lnTo>
                  <a:lnTo>
                    <a:pt x="126" y="482"/>
                  </a:lnTo>
                  <a:lnTo>
                    <a:pt x="231"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22"/>
            <p:cNvSpPr/>
            <p:nvPr/>
          </p:nvSpPr>
          <p:spPr>
            <a:xfrm>
              <a:off x="4551488" y="3103413"/>
              <a:ext cx="5775" cy="12600"/>
            </a:xfrm>
            <a:custGeom>
              <a:avLst/>
              <a:gdLst/>
              <a:ahLst/>
              <a:cxnLst/>
              <a:rect l="l" t="t" r="r" b="b"/>
              <a:pathLst>
                <a:path w="231" h="504" extrusionOk="0">
                  <a:moveTo>
                    <a:pt x="126" y="1"/>
                  </a:moveTo>
                  <a:lnTo>
                    <a:pt x="0" y="22"/>
                  </a:lnTo>
                  <a:lnTo>
                    <a:pt x="126" y="503"/>
                  </a:lnTo>
                  <a:lnTo>
                    <a:pt x="230"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22"/>
            <p:cNvSpPr/>
            <p:nvPr/>
          </p:nvSpPr>
          <p:spPr>
            <a:xfrm>
              <a:off x="4561413" y="3100813"/>
              <a:ext cx="5775" cy="12575"/>
            </a:xfrm>
            <a:custGeom>
              <a:avLst/>
              <a:gdLst/>
              <a:ahLst/>
              <a:cxnLst/>
              <a:rect l="l" t="t" r="r" b="b"/>
              <a:pathLst>
                <a:path w="231" h="503" extrusionOk="0">
                  <a:moveTo>
                    <a:pt x="126" y="0"/>
                  </a:moveTo>
                  <a:lnTo>
                    <a:pt x="1" y="21"/>
                  </a:lnTo>
                  <a:lnTo>
                    <a:pt x="126" y="503"/>
                  </a:lnTo>
                  <a:lnTo>
                    <a:pt x="231" y="46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22"/>
            <p:cNvSpPr/>
            <p:nvPr/>
          </p:nvSpPr>
          <p:spPr>
            <a:xfrm>
              <a:off x="4571363" y="3098188"/>
              <a:ext cx="5775" cy="12575"/>
            </a:xfrm>
            <a:custGeom>
              <a:avLst/>
              <a:gdLst/>
              <a:ahLst/>
              <a:cxnLst/>
              <a:rect l="l" t="t" r="r" b="b"/>
              <a:pathLst>
                <a:path w="231" h="503" extrusionOk="0">
                  <a:moveTo>
                    <a:pt x="126" y="1"/>
                  </a:moveTo>
                  <a:lnTo>
                    <a:pt x="0" y="22"/>
                  </a:lnTo>
                  <a:lnTo>
                    <a:pt x="126" y="503"/>
                  </a:lnTo>
                  <a:lnTo>
                    <a:pt x="231"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22"/>
            <p:cNvSpPr/>
            <p:nvPr/>
          </p:nvSpPr>
          <p:spPr>
            <a:xfrm>
              <a:off x="4581813" y="3095588"/>
              <a:ext cx="8925" cy="24075"/>
            </a:xfrm>
            <a:custGeom>
              <a:avLst/>
              <a:gdLst/>
              <a:ahLst/>
              <a:cxnLst/>
              <a:rect l="l" t="t" r="r" b="b"/>
              <a:pathLst>
                <a:path w="357" h="963" extrusionOk="0">
                  <a:moveTo>
                    <a:pt x="126" y="0"/>
                  </a:moveTo>
                  <a:lnTo>
                    <a:pt x="1" y="21"/>
                  </a:lnTo>
                  <a:lnTo>
                    <a:pt x="252" y="963"/>
                  </a:lnTo>
                  <a:lnTo>
                    <a:pt x="357" y="942"/>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22"/>
            <p:cNvSpPr/>
            <p:nvPr/>
          </p:nvSpPr>
          <p:spPr>
            <a:xfrm>
              <a:off x="4592813" y="3092963"/>
              <a:ext cx="5775" cy="12575"/>
            </a:xfrm>
            <a:custGeom>
              <a:avLst/>
              <a:gdLst/>
              <a:ahLst/>
              <a:cxnLst/>
              <a:rect l="l" t="t" r="r" b="b"/>
              <a:pathLst>
                <a:path w="231" h="503" extrusionOk="0">
                  <a:moveTo>
                    <a:pt x="105" y="0"/>
                  </a:moveTo>
                  <a:lnTo>
                    <a:pt x="0" y="21"/>
                  </a:lnTo>
                  <a:lnTo>
                    <a:pt x="105" y="503"/>
                  </a:lnTo>
                  <a:lnTo>
                    <a:pt x="230" y="461"/>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22"/>
            <p:cNvSpPr/>
            <p:nvPr/>
          </p:nvSpPr>
          <p:spPr>
            <a:xfrm>
              <a:off x="4602738" y="3090863"/>
              <a:ext cx="5775" cy="12075"/>
            </a:xfrm>
            <a:custGeom>
              <a:avLst/>
              <a:gdLst/>
              <a:ahLst/>
              <a:cxnLst/>
              <a:rect l="l" t="t" r="r" b="b"/>
              <a:pathLst>
                <a:path w="231" h="483" extrusionOk="0">
                  <a:moveTo>
                    <a:pt x="105" y="1"/>
                  </a:moveTo>
                  <a:lnTo>
                    <a:pt x="1" y="22"/>
                  </a:lnTo>
                  <a:lnTo>
                    <a:pt x="105" y="482"/>
                  </a:lnTo>
                  <a:lnTo>
                    <a:pt x="231" y="461"/>
                  </a:lnTo>
                  <a:lnTo>
                    <a:pt x="105"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22"/>
            <p:cNvSpPr/>
            <p:nvPr/>
          </p:nvSpPr>
          <p:spPr>
            <a:xfrm>
              <a:off x="4612688" y="3087738"/>
              <a:ext cx="5775" cy="12575"/>
            </a:xfrm>
            <a:custGeom>
              <a:avLst/>
              <a:gdLst/>
              <a:ahLst/>
              <a:cxnLst/>
              <a:rect l="l" t="t" r="r" b="b"/>
              <a:pathLst>
                <a:path w="231" h="503" extrusionOk="0">
                  <a:moveTo>
                    <a:pt x="105" y="0"/>
                  </a:moveTo>
                  <a:lnTo>
                    <a:pt x="0" y="42"/>
                  </a:lnTo>
                  <a:lnTo>
                    <a:pt x="105" y="502"/>
                  </a:lnTo>
                  <a:lnTo>
                    <a:pt x="230" y="481"/>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22"/>
            <p:cNvSpPr/>
            <p:nvPr/>
          </p:nvSpPr>
          <p:spPr>
            <a:xfrm>
              <a:off x="4622088" y="3085638"/>
              <a:ext cx="6325" cy="12575"/>
            </a:xfrm>
            <a:custGeom>
              <a:avLst/>
              <a:gdLst/>
              <a:ahLst/>
              <a:cxnLst/>
              <a:rect l="l" t="t" r="r" b="b"/>
              <a:pathLst>
                <a:path w="253" h="503" extrusionOk="0">
                  <a:moveTo>
                    <a:pt x="126" y="1"/>
                  </a:moveTo>
                  <a:lnTo>
                    <a:pt x="1" y="21"/>
                  </a:lnTo>
                  <a:lnTo>
                    <a:pt x="126" y="503"/>
                  </a:lnTo>
                  <a:lnTo>
                    <a:pt x="252" y="482"/>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22"/>
            <p:cNvSpPr/>
            <p:nvPr/>
          </p:nvSpPr>
          <p:spPr>
            <a:xfrm>
              <a:off x="4633088" y="3083013"/>
              <a:ext cx="8925" cy="24625"/>
            </a:xfrm>
            <a:custGeom>
              <a:avLst/>
              <a:gdLst/>
              <a:ahLst/>
              <a:cxnLst/>
              <a:rect l="l" t="t" r="r" b="b"/>
              <a:pathLst>
                <a:path w="357" h="985" extrusionOk="0">
                  <a:moveTo>
                    <a:pt x="105" y="1"/>
                  </a:moveTo>
                  <a:lnTo>
                    <a:pt x="0" y="43"/>
                  </a:lnTo>
                  <a:lnTo>
                    <a:pt x="231" y="984"/>
                  </a:lnTo>
                  <a:lnTo>
                    <a:pt x="356" y="942"/>
                  </a:lnTo>
                  <a:lnTo>
                    <a:pt x="105"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22"/>
            <p:cNvSpPr/>
            <p:nvPr/>
          </p:nvSpPr>
          <p:spPr>
            <a:xfrm>
              <a:off x="4643538" y="3079888"/>
              <a:ext cx="6300" cy="12575"/>
            </a:xfrm>
            <a:custGeom>
              <a:avLst/>
              <a:gdLst/>
              <a:ahLst/>
              <a:cxnLst/>
              <a:rect l="l" t="t" r="r" b="b"/>
              <a:pathLst>
                <a:path w="252" h="503" extrusionOk="0">
                  <a:moveTo>
                    <a:pt x="126" y="0"/>
                  </a:moveTo>
                  <a:lnTo>
                    <a:pt x="1" y="42"/>
                  </a:lnTo>
                  <a:lnTo>
                    <a:pt x="126" y="503"/>
                  </a:lnTo>
                  <a:lnTo>
                    <a:pt x="252" y="482"/>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22"/>
            <p:cNvSpPr/>
            <p:nvPr/>
          </p:nvSpPr>
          <p:spPr>
            <a:xfrm>
              <a:off x="4653488" y="3078313"/>
              <a:ext cx="5775" cy="12050"/>
            </a:xfrm>
            <a:custGeom>
              <a:avLst/>
              <a:gdLst/>
              <a:ahLst/>
              <a:cxnLst/>
              <a:rect l="l" t="t" r="r" b="b"/>
              <a:pathLst>
                <a:path w="231" h="482" extrusionOk="0">
                  <a:moveTo>
                    <a:pt x="126" y="1"/>
                  </a:moveTo>
                  <a:lnTo>
                    <a:pt x="0" y="22"/>
                  </a:lnTo>
                  <a:lnTo>
                    <a:pt x="126" y="482"/>
                  </a:lnTo>
                  <a:lnTo>
                    <a:pt x="231"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22"/>
            <p:cNvSpPr/>
            <p:nvPr/>
          </p:nvSpPr>
          <p:spPr>
            <a:xfrm>
              <a:off x="4663413" y="3075713"/>
              <a:ext cx="5800" cy="12050"/>
            </a:xfrm>
            <a:custGeom>
              <a:avLst/>
              <a:gdLst/>
              <a:ahLst/>
              <a:cxnLst/>
              <a:rect l="l" t="t" r="r" b="b"/>
              <a:pathLst>
                <a:path w="232" h="482" extrusionOk="0">
                  <a:moveTo>
                    <a:pt x="126" y="0"/>
                  </a:moveTo>
                  <a:lnTo>
                    <a:pt x="1" y="21"/>
                  </a:lnTo>
                  <a:lnTo>
                    <a:pt x="126" y="481"/>
                  </a:lnTo>
                  <a:lnTo>
                    <a:pt x="231" y="460"/>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22"/>
            <p:cNvSpPr/>
            <p:nvPr/>
          </p:nvSpPr>
          <p:spPr>
            <a:xfrm>
              <a:off x="4673363" y="3073088"/>
              <a:ext cx="5775" cy="12050"/>
            </a:xfrm>
            <a:custGeom>
              <a:avLst/>
              <a:gdLst/>
              <a:ahLst/>
              <a:cxnLst/>
              <a:rect l="l" t="t" r="r" b="b"/>
              <a:pathLst>
                <a:path w="231" h="482" extrusionOk="0">
                  <a:moveTo>
                    <a:pt x="126" y="0"/>
                  </a:moveTo>
                  <a:lnTo>
                    <a:pt x="0" y="21"/>
                  </a:lnTo>
                  <a:lnTo>
                    <a:pt x="126" y="482"/>
                  </a:lnTo>
                  <a:lnTo>
                    <a:pt x="231" y="46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22"/>
            <p:cNvSpPr/>
            <p:nvPr/>
          </p:nvSpPr>
          <p:spPr>
            <a:xfrm>
              <a:off x="4684338" y="3069938"/>
              <a:ext cx="8400" cy="24100"/>
            </a:xfrm>
            <a:custGeom>
              <a:avLst/>
              <a:gdLst/>
              <a:ahLst/>
              <a:cxnLst/>
              <a:rect l="l" t="t" r="r" b="b"/>
              <a:pathLst>
                <a:path w="336" h="964" extrusionOk="0">
                  <a:moveTo>
                    <a:pt x="105" y="1"/>
                  </a:moveTo>
                  <a:lnTo>
                    <a:pt x="1" y="22"/>
                  </a:lnTo>
                  <a:lnTo>
                    <a:pt x="231" y="963"/>
                  </a:lnTo>
                  <a:lnTo>
                    <a:pt x="336" y="942"/>
                  </a:lnTo>
                  <a:lnTo>
                    <a:pt x="105"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22"/>
            <p:cNvSpPr/>
            <p:nvPr/>
          </p:nvSpPr>
          <p:spPr>
            <a:xfrm>
              <a:off x="4694813" y="3067338"/>
              <a:ext cx="5775" cy="12575"/>
            </a:xfrm>
            <a:custGeom>
              <a:avLst/>
              <a:gdLst/>
              <a:ahLst/>
              <a:cxnLst/>
              <a:rect l="l" t="t" r="r" b="b"/>
              <a:pathLst>
                <a:path w="231" h="503" extrusionOk="0">
                  <a:moveTo>
                    <a:pt x="126" y="0"/>
                  </a:moveTo>
                  <a:lnTo>
                    <a:pt x="0" y="21"/>
                  </a:lnTo>
                  <a:lnTo>
                    <a:pt x="126" y="502"/>
                  </a:lnTo>
                  <a:lnTo>
                    <a:pt x="230" y="46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22"/>
            <p:cNvSpPr/>
            <p:nvPr/>
          </p:nvSpPr>
          <p:spPr>
            <a:xfrm>
              <a:off x="4704738" y="3065238"/>
              <a:ext cx="5800" cy="12575"/>
            </a:xfrm>
            <a:custGeom>
              <a:avLst/>
              <a:gdLst/>
              <a:ahLst/>
              <a:cxnLst/>
              <a:rect l="l" t="t" r="r" b="b"/>
              <a:pathLst>
                <a:path w="232" h="503" extrusionOk="0">
                  <a:moveTo>
                    <a:pt x="126" y="1"/>
                  </a:moveTo>
                  <a:lnTo>
                    <a:pt x="1" y="21"/>
                  </a:lnTo>
                  <a:lnTo>
                    <a:pt x="126" y="503"/>
                  </a:lnTo>
                  <a:lnTo>
                    <a:pt x="231"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22"/>
            <p:cNvSpPr/>
            <p:nvPr/>
          </p:nvSpPr>
          <p:spPr>
            <a:xfrm>
              <a:off x="4714688" y="3062613"/>
              <a:ext cx="5775" cy="12600"/>
            </a:xfrm>
            <a:custGeom>
              <a:avLst/>
              <a:gdLst/>
              <a:ahLst/>
              <a:cxnLst/>
              <a:rect l="l" t="t" r="r" b="b"/>
              <a:pathLst>
                <a:path w="231" h="504" extrusionOk="0">
                  <a:moveTo>
                    <a:pt x="105" y="1"/>
                  </a:moveTo>
                  <a:lnTo>
                    <a:pt x="0" y="22"/>
                  </a:lnTo>
                  <a:lnTo>
                    <a:pt x="105" y="503"/>
                  </a:lnTo>
                  <a:lnTo>
                    <a:pt x="231" y="461"/>
                  </a:lnTo>
                  <a:lnTo>
                    <a:pt x="105"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22"/>
            <p:cNvSpPr/>
            <p:nvPr/>
          </p:nvSpPr>
          <p:spPr>
            <a:xfrm>
              <a:off x="4724613" y="3060013"/>
              <a:ext cx="5800" cy="12575"/>
            </a:xfrm>
            <a:custGeom>
              <a:avLst/>
              <a:gdLst/>
              <a:ahLst/>
              <a:cxnLst/>
              <a:rect l="l" t="t" r="r" b="b"/>
              <a:pathLst>
                <a:path w="232" h="503" extrusionOk="0">
                  <a:moveTo>
                    <a:pt x="106" y="0"/>
                  </a:moveTo>
                  <a:lnTo>
                    <a:pt x="1" y="21"/>
                  </a:lnTo>
                  <a:lnTo>
                    <a:pt x="106" y="502"/>
                  </a:lnTo>
                  <a:lnTo>
                    <a:pt x="231" y="461"/>
                  </a:lnTo>
                  <a:lnTo>
                    <a:pt x="10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22"/>
            <p:cNvSpPr/>
            <p:nvPr/>
          </p:nvSpPr>
          <p:spPr>
            <a:xfrm>
              <a:off x="4735088" y="3057388"/>
              <a:ext cx="8925" cy="24100"/>
            </a:xfrm>
            <a:custGeom>
              <a:avLst/>
              <a:gdLst/>
              <a:ahLst/>
              <a:cxnLst/>
              <a:rect l="l" t="t" r="r" b="b"/>
              <a:pathLst>
                <a:path w="357" h="964" extrusionOk="0">
                  <a:moveTo>
                    <a:pt x="126" y="1"/>
                  </a:moveTo>
                  <a:lnTo>
                    <a:pt x="0" y="22"/>
                  </a:lnTo>
                  <a:lnTo>
                    <a:pt x="231" y="963"/>
                  </a:lnTo>
                  <a:lnTo>
                    <a:pt x="356" y="942"/>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22"/>
            <p:cNvSpPr/>
            <p:nvPr/>
          </p:nvSpPr>
          <p:spPr>
            <a:xfrm>
              <a:off x="4746063" y="3054788"/>
              <a:ext cx="5775" cy="12575"/>
            </a:xfrm>
            <a:custGeom>
              <a:avLst/>
              <a:gdLst/>
              <a:ahLst/>
              <a:cxnLst/>
              <a:rect l="l" t="t" r="r" b="b"/>
              <a:pathLst>
                <a:path w="231" h="503" extrusionOk="0">
                  <a:moveTo>
                    <a:pt x="105" y="0"/>
                  </a:moveTo>
                  <a:lnTo>
                    <a:pt x="1" y="21"/>
                  </a:lnTo>
                  <a:lnTo>
                    <a:pt x="105" y="502"/>
                  </a:lnTo>
                  <a:lnTo>
                    <a:pt x="231" y="460"/>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22"/>
            <p:cNvSpPr/>
            <p:nvPr/>
          </p:nvSpPr>
          <p:spPr>
            <a:xfrm>
              <a:off x="4755488" y="3052688"/>
              <a:ext cx="6300" cy="12050"/>
            </a:xfrm>
            <a:custGeom>
              <a:avLst/>
              <a:gdLst/>
              <a:ahLst/>
              <a:cxnLst/>
              <a:rect l="l" t="t" r="r" b="b"/>
              <a:pathLst>
                <a:path w="252" h="482" extrusionOk="0">
                  <a:moveTo>
                    <a:pt x="126" y="0"/>
                  </a:moveTo>
                  <a:lnTo>
                    <a:pt x="0" y="21"/>
                  </a:lnTo>
                  <a:lnTo>
                    <a:pt x="126" y="482"/>
                  </a:lnTo>
                  <a:lnTo>
                    <a:pt x="252" y="46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22"/>
            <p:cNvSpPr/>
            <p:nvPr/>
          </p:nvSpPr>
          <p:spPr>
            <a:xfrm>
              <a:off x="4765438" y="3050063"/>
              <a:ext cx="6300" cy="12575"/>
            </a:xfrm>
            <a:custGeom>
              <a:avLst/>
              <a:gdLst/>
              <a:ahLst/>
              <a:cxnLst/>
              <a:rect l="l" t="t" r="r" b="b"/>
              <a:pathLst>
                <a:path w="252" h="503" extrusionOk="0">
                  <a:moveTo>
                    <a:pt x="126" y="1"/>
                  </a:moveTo>
                  <a:lnTo>
                    <a:pt x="0" y="43"/>
                  </a:lnTo>
                  <a:lnTo>
                    <a:pt x="126" y="503"/>
                  </a:lnTo>
                  <a:lnTo>
                    <a:pt x="251" y="482"/>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22"/>
            <p:cNvSpPr/>
            <p:nvPr/>
          </p:nvSpPr>
          <p:spPr>
            <a:xfrm>
              <a:off x="4775888" y="3046938"/>
              <a:ext cx="5775" cy="12575"/>
            </a:xfrm>
            <a:custGeom>
              <a:avLst/>
              <a:gdLst/>
              <a:ahLst/>
              <a:cxnLst/>
              <a:rect l="l" t="t" r="r" b="b"/>
              <a:pathLst>
                <a:path w="231" h="503" extrusionOk="0">
                  <a:moveTo>
                    <a:pt x="105" y="0"/>
                  </a:moveTo>
                  <a:lnTo>
                    <a:pt x="0" y="42"/>
                  </a:lnTo>
                  <a:lnTo>
                    <a:pt x="105" y="502"/>
                  </a:lnTo>
                  <a:lnTo>
                    <a:pt x="231" y="481"/>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22"/>
            <p:cNvSpPr/>
            <p:nvPr/>
          </p:nvSpPr>
          <p:spPr>
            <a:xfrm>
              <a:off x="4786338" y="3044313"/>
              <a:ext cx="8925" cy="24100"/>
            </a:xfrm>
            <a:custGeom>
              <a:avLst/>
              <a:gdLst/>
              <a:ahLst/>
              <a:cxnLst/>
              <a:rect l="l" t="t" r="r" b="b"/>
              <a:pathLst>
                <a:path w="357" h="964" extrusionOk="0">
                  <a:moveTo>
                    <a:pt x="127" y="1"/>
                  </a:moveTo>
                  <a:lnTo>
                    <a:pt x="1" y="22"/>
                  </a:lnTo>
                  <a:lnTo>
                    <a:pt x="231" y="963"/>
                  </a:lnTo>
                  <a:lnTo>
                    <a:pt x="357" y="942"/>
                  </a:lnTo>
                  <a:lnTo>
                    <a:pt x="127"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22"/>
            <p:cNvSpPr/>
            <p:nvPr/>
          </p:nvSpPr>
          <p:spPr>
            <a:xfrm>
              <a:off x="4796813" y="3041688"/>
              <a:ext cx="6300" cy="12600"/>
            </a:xfrm>
            <a:custGeom>
              <a:avLst/>
              <a:gdLst/>
              <a:ahLst/>
              <a:cxnLst/>
              <a:rect l="l" t="t" r="r" b="b"/>
              <a:pathLst>
                <a:path w="252" h="504" extrusionOk="0">
                  <a:moveTo>
                    <a:pt x="126" y="1"/>
                  </a:moveTo>
                  <a:lnTo>
                    <a:pt x="0" y="22"/>
                  </a:lnTo>
                  <a:lnTo>
                    <a:pt x="126" y="503"/>
                  </a:lnTo>
                  <a:lnTo>
                    <a:pt x="252"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22"/>
            <p:cNvSpPr/>
            <p:nvPr/>
          </p:nvSpPr>
          <p:spPr>
            <a:xfrm>
              <a:off x="4806738" y="3039613"/>
              <a:ext cx="5800" cy="12575"/>
            </a:xfrm>
            <a:custGeom>
              <a:avLst/>
              <a:gdLst/>
              <a:ahLst/>
              <a:cxnLst/>
              <a:rect l="l" t="t" r="r" b="b"/>
              <a:pathLst>
                <a:path w="232" h="503" extrusionOk="0">
                  <a:moveTo>
                    <a:pt x="127" y="0"/>
                  </a:moveTo>
                  <a:lnTo>
                    <a:pt x="1" y="21"/>
                  </a:lnTo>
                  <a:lnTo>
                    <a:pt x="127" y="502"/>
                  </a:lnTo>
                  <a:lnTo>
                    <a:pt x="231" y="461"/>
                  </a:lnTo>
                  <a:lnTo>
                    <a:pt x="127"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22"/>
            <p:cNvSpPr/>
            <p:nvPr/>
          </p:nvSpPr>
          <p:spPr>
            <a:xfrm>
              <a:off x="4816688" y="3036988"/>
              <a:ext cx="5775" cy="12575"/>
            </a:xfrm>
            <a:custGeom>
              <a:avLst/>
              <a:gdLst/>
              <a:ahLst/>
              <a:cxnLst/>
              <a:rect l="l" t="t" r="r" b="b"/>
              <a:pathLst>
                <a:path w="231" h="503" extrusionOk="0">
                  <a:moveTo>
                    <a:pt x="126" y="1"/>
                  </a:moveTo>
                  <a:lnTo>
                    <a:pt x="1" y="43"/>
                  </a:lnTo>
                  <a:lnTo>
                    <a:pt x="126" y="503"/>
                  </a:lnTo>
                  <a:lnTo>
                    <a:pt x="231" y="482"/>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22"/>
            <p:cNvSpPr/>
            <p:nvPr/>
          </p:nvSpPr>
          <p:spPr>
            <a:xfrm>
              <a:off x="4826638" y="3034388"/>
              <a:ext cx="5775" cy="12575"/>
            </a:xfrm>
            <a:custGeom>
              <a:avLst/>
              <a:gdLst/>
              <a:ahLst/>
              <a:cxnLst/>
              <a:rect l="l" t="t" r="r" b="b"/>
              <a:pathLst>
                <a:path w="231" h="503" extrusionOk="0">
                  <a:moveTo>
                    <a:pt x="126" y="0"/>
                  </a:moveTo>
                  <a:lnTo>
                    <a:pt x="0" y="42"/>
                  </a:lnTo>
                  <a:lnTo>
                    <a:pt x="126" y="502"/>
                  </a:lnTo>
                  <a:lnTo>
                    <a:pt x="230" y="48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22"/>
            <p:cNvSpPr/>
            <p:nvPr/>
          </p:nvSpPr>
          <p:spPr>
            <a:xfrm>
              <a:off x="4837613" y="3031763"/>
              <a:ext cx="8400" cy="24075"/>
            </a:xfrm>
            <a:custGeom>
              <a:avLst/>
              <a:gdLst/>
              <a:ahLst/>
              <a:cxnLst/>
              <a:rect l="l" t="t" r="r" b="b"/>
              <a:pathLst>
                <a:path w="336" h="963" extrusionOk="0">
                  <a:moveTo>
                    <a:pt x="105" y="0"/>
                  </a:moveTo>
                  <a:lnTo>
                    <a:pt x="0" y="21"/>
                  </a:lnTo>
                  <a:lnTo>
                    <a:pt x="231" y="963"/>
                  </a:lnTo>
                  <a:lnTo>
                    <a:pt x="335" y="942"/>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22"/>
            <p:cNvSpPr/>
            <p:nvPr/>
          </p:nvSpPr>
          <p:spPr>
            <a:xfrm>
              <a:off x="4848063" y="3029138"/>
              <a:ext cx="5800" cy="12575"/>
            </a:xfrm>
            <a:custGeom>
              <a:avLst/>
              <a:gdLst/>
              <a:ahLst/>
              <a:cxnLst/>
              <a:rect l="l" t="t" r="r" b="b"/>
              <a:pathLst>
                <a:path w="232" h="503" extrusionOk="0">
                  <a:moveTo>
                    <a:pt x="126" y="1"/>
                  </a:moveTo>
                  <a:lnTo>
                    <a:pt x="1" y="43"/>
                  </a:lnTo>
                  <a:lnTo>
                    <a:pt x="126" y="503"/>
                  </a:lnTo>
                  <a:lnTo>
                    <a:pt x="231" y="482"/>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22"/>
            <p:cNvSpPr/>
            <p:nvPr/>
          </p:nvSpPr>
          <p:spPr>
            <a:xfrm>
              <a:off x="4858013" y="3026538"/>
              <a:ext cx="5775" cy="12575"/>
            </a:xfrm>
            <a:custGeom>
              <a:avLst/>
              <a:gdLst/>
              <a:ahLst/>
              <a:cxnLst/>
              <a:rect l="l" t="t" r="r" b="b"/>
              <a:pathLst>
                <a:path w="231" h="503" extrusionOk="0">
                  <a:moveTo>
                    <a:pt x="126" y="0"/>
                  </a:moveTo>
                  <a:lnTo>
                    <a:pt x="0" y="21"/>
                  </a:lnTo>
                  <a:lnTo>
                    <a:pt x="126" y="502"/>
                  </a:lnTo>
                  <a:lnTo>
                    <a:pt x="231" y="46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22"/>
            <p:cNvSpPr/>
            <p:nvPr/>
          </p:nvSpPr>
          <p:spPr>
            <a:xfrm>
              <a:off x="4867963" y="3023913"/>
              <a:ext cx="5775" cy="12575"/>
            </a:xfrm>
            <a:custGeom>
              <a:avLst/>
              <a:gdLst/>
              <a:ahLst/>
              <a:cxnLst/>
              <a:rect l="l" t="t" r="r" b="b"/>
              <a:pathLst>
                <a:path w="231" h="503" extrusionOk="0">
                  <a:moveTo>
                    <a:pt x="126" y="1"/>
                  </a:moveTo>
                  <a:lnTo>
                    <a:pt x="0" y="21"/>
                  </a:lnTo>
                  <a:lnTo>
                    <a:pt x="126" y="503"/>
                  </a:lnTo>
                  <a:lnTo>
                    <a:pt x="230"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22"/>
            <p:cNvSpPr/>
            <p:nvPr/>
          </p:nvSpPr>
          <p:spPr>
            <a:xfrm>
              <a:off x="4877888" y="3021813"/>
              <a:ext cx="5775" cy="12600"/>
            </a:xfrm>
            <a:custGeom>
              <a:avLst/>
              <a:gdLst/>
              <a:ahLst/>
              <a:cxnLst/>
              <a:rect l="l" t="t" r="r" b="b"/>
              <a:pathLst>
                <a:path w="231" h="504" extrusionOk="0">
                  <a:moveTo>
                    <a:pt x="105" y="1"/>
                  </a:moveTo>
                  <a:lnTo>
                    <a:pt x="1" y="43"/>
                  </a:lnTo>
                  <a:lnTo>
                    <a:pt x="105" y="503"/>
                  </a:lnTo>
                  <a:lnTo>
                    <a:pt x="231" y="482"/>
                  </a:lnTo>
                  <a:lnTo>
                    <a:pt x="105"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22"/>
            <p:cNvSpPr/>
            <p:nvPr/>
          </p:nvSpPr>
          <p:spPr>
            <a:xfrm>
              <a:off x="4888363" y="3019213"/>
              <a:ext cx="8900" cy="24075"/>
            </a:xfrm>
            <a:custGeom>
              <a:avLst/>
              <a:gdLst/>
              <a:ahLst/>
              <a:cxnLst/>
              <a:rect l="l" t="t" r="r" b="b"/>
              <a:pathLst>
                <a:path w="356" h="963" extrusionOk="0">
                  <a:moveTo>
                    <a:pt x="126" y="0"/>
                  </a:moveTo>
                  <a:lnTo>
                    <a:pt x="0" y="21"/>
                  </a:lnTo>
                  <a:lnTo>
                    <a:pt x="230" y="963"/>
                  </a:lnTo>
                  <a:lnTo>
                    <a:pt x="356" y="942"/>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22"/>
            <p:cNvSpPr/>
            <p:nvPr/>
          </p:nvSpPr>
          <p:spPr>
            <a:xfrm>
              <a:off x="4899338" y="3016588"/>
              <a:ext cx="5775" cy="12575"/>
            </a:xfrm>
            <a:custGeom>
              <a:avLst/>
              <a:gdLst/>
              <a:ahLst/>
              <a:cxnLst/>
              <a:rect l="l" t="t" r="r" b="b"/>
              <a:pathLst>
                <a:path w="231" h="503" extrusionOk="0">
                  <a:moveTo>
                    <a:pt x="105" y="1"/>
                  </a:moveTo>
                  <a:lnTo>
                    <a:pt x="0" y="22"/>
                  </a:lnTo>
                  <a:lnTo>
                    <a:pt x="105" y="503"/>
                  </a:lnTo>
                  <a:lnTo>
                    <a:pt x="231" y="461"/>
                  </a:lnTo>
                  <a:lnTo>
                    <a:pt x="105"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22"/>
            <p:cNvSpPr/>
            <p:nvPr/>
          </p:nvSpPr>
          <p:spPr>
            <a:xfrm>
              <a:off x="4909288" y="3013988"/>
              <a:ext cx="5775" cy="12575"/>
            </a:xfrm>
            <a:custGeom>
              <a:avLst/>
              <a:gdLst/>
              <a:ahLst/>
              <a:cxnLst/>
              <a:rect l="l" t="t" r="r" b="b"/>
              <a:pathLst>
                <a:path w="231" h="503" extrusionOk="0">
                  <a:moveTo>
                    <a:pt x="105" y="0"/>
                  </a:moveTo>
                  <a:lnTo>
                    <a:pt x="0" y="21"/>
                  </a:lnTo>
                  <a:lnTo>
                    <a:pt x="105" y="502"/>
                  </a:lnTo>
                  <a:lnTo>
                    <a:pt x="230" y="481"/>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22"/>
            <p:cNvSpPr/>
            <p:nvPr/>
          </p:nvSpPr>
          <p:spPr>
            <a:xfrm>
              <a:off x="4918688" y="3011888"/>
              <a:ext cx="6300" cy="12575"/>
            </a:xfrm>
            <a:custGeom>
              <a:avLst/>
              <a:gdLst/>
              <a:ahLst/>
              <a:cxnLst/>
              <a:rect l="l" t="t" r="r" b="b"/>
              <a:pathLst>
                <a:path w="252" h="503" extrusionOk="0">
                  <a:moveTo>
                    <a:pt x="126" y="0"/>
                  </a:moveTo>
                  <a:lnTo>
                    <a:pt x="1" y="21"/>
                  </a:lnTo>
                  <a:lnTo>
                    <a:pt x="126" y="502"/>
                  </a:lnTo>
                  <a:lnTo>
                    <a:pt x="252" y="46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22"/>
            <p:cNvSpPr/>
            <p:nvPr/>
          </p:nvSpPr>
          <p:spPr>
            <a:xfrm>
              <a:off x="4928638" y="3009263"/>
              <a:ext cx="6300" cy="12050"/>
            </a:xfrm>
            <a:custGeom>
              <a:avLst/>
              <a:gdLst/>
              <a:ahLst/>
              <a:cxnLst/>
              <a:rect l="l" t="t" r="r" b="b"/>
              <a:pathLst>
                <a:path w="252" h="482" extrusionOk="0">
                  <a:moveTo>
                    <a:pt x="126" y="1"/>
                  </a:moveTo>
                  <a:lnTo>
                    <a:pt x="0" y="22"/>
                  </a:lnTo>
                  <a:lnTo>
                    <a:pt x="126" y="482"/>
                  </a:lnTo>
                  <a:lnTo>
                    <a:pt x="251"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22"/>
            <p:cNvSpPr/>
            <p:nvPr/>
          </p:nvSpPr>
          <p:spPr>
            <a:xfrm>
              <a:off x="4939613" y="3006663"/>
              <a:ext cx="8400" cy="24075"/>
            </a:xfrm>
            <a:custGeom>
              <a:avLst/>
              <a:gdLst/>
              <a:ahLst/>
              <a:cxnLst/>
              <a:rect l="l" t="t" r="r" b="b"/>
              <a:pathLst>
                <a:path w="336" h="963" extrusionOk="0">
                  <a:moveTo>
                    <a:pt x="105" y="0"/>
                  </a:moveTo>
                  <a:lnTo>
                    <a:pt x="1" y="21"/>
                  </a:lnTo>
                  <a:lnTo>
                    <a:pt x="231" y="963"/>
                  </a:lnTo>
                  <a:lnTo>
                    <a:pt x="335" y="942"/>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22"/>
            <p:cNvSpPr/>
            <p:nvPr/>
          </p:nvSpPr>
          <p:spPr>
            <a:xfrm>
              <a:off x="4950088" y="3003513"/>
              <a:ext cx="6300" cy="12575"/>
            </a:xfrm>
            <a:custGeom>
              <a:avLst/>
              <a:gdLst/>
              <a:ahLst/>
              <a:cxnLst/>
              <a:rect l="l" t="t" r="r" b="b"/>
              <a:pathLst>
                <a:path w="252" h="503" extrusionOk="0">
                  <a:moveTo>
                    <a:pt x="126" y="1"/>
                  </a:moveTo>
                  <a:lnTo>
                    <a:pt x="0" y="21"/>
                  </a:lnTo>
                  <a:lnTo>
                    <a:pt x="126" y="503"/>
                  </a:lnTo>
                  <a:lnTo>
                    <a:pt x="251"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22"/>
            <p:cNvSpPr/>
            <p:nvPr/>
          </p:nvSpPr>
          <p:spPr>
            <a:xfrm>
              <a:off x="4960013" y="3001413"/>
              <a:ext cx="5775" cy="12075"/>
            </a:xfrm>
            <a:custGeom>
              <a:avLst/>
              <a:gdLst/>
              <a:ahLst/>
              <a:cxnLst/>
              <a:rect l="l" t="t" r="r" b="b"/>
              <a:pathLst>
                <a:path w="231" h="483" extrusionOk="0">
                  <a:moveTo>
                    <a:pt x="126" y="1"/>
                  </a:moveTo>
                  <a:lnTo>
                    <a:pt x="1" y="22"/>
                  </a:lnTo>
                  <a:lnTo>
                    <a:pt x="126" y="482"/>
                  </a:lnTo>
                  <a:lnTo>
                    <a:pt x="231"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22"/>
            <p:cNvSpPr/>
            <p:nvPr/>
          </p:nvSpPr>
          <p:spPr>
            <a:xfrm>
              <a:off x="4969963" y="2998813"/>
              <a:ext cx="5775" cy="12575"/>
            </a:xfrm>
            <a:custGeom>
              <a:avLst/>
              <a:gdLst/>
              <a:ahLst/>
              <a:cxnLst/>
              <a:rect l="l" t="t" r="r" b="b"/>
              <a:pathLst>
                <a:path w="231" h="503" extrusionOk="0">
                  <a:moveTo>
                    <a:pt x="126" y="0"/>
                  </a:moveTo>
                  <a:lnTo>
                    <a:pt x="0" y="21"/>
                  </a:lnTo>
                  <a:lnTo>
                    <a:pt x="126" y="502"/>
                  </a:lnTo>
                  <a:lnTo>
                    <a:pt x="230" y="46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22"/>
            <p:cNvSpPr/>
            <p:nvPr/>
          </p:nvSpPr>
          <p:spPr>
            <a:xfrm>
              <a:off x="4979888" y="2996188"/>
              <a:ext cx="5775" cy="12575"/>
            </a:xfrm>
            <a:custGeom>
              <a:avLst/>
              <a:gdLst/>
              <a:ahLst/>
              <a:cxnLst/>
              <a:rect l="l" t="t" r="r" b="b"/>
              <a:pathLst>
                <a:path w="231" h="503" extrusionOk="0">
                  <a:moveTo>
                    <a:pt x="126" y="1"/>
                  </a:moveTo>
                  <a:lnTo>
                    <a:pt x="1" y="42"/>
                  </a:lnTo>
                  <a:lnTo>
                    <a:pt x="126" y="503"/>
                  </a:lnTo>
                  <a:lnTo>
                    <a:pt x="231" y="482"/>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22"/>
            <p:cNvSpPr/>
            <p:nvPr/>
          </p:nvSpPr>
          <p:spPr>
            <a:xfrm>
              <a:off x="4990888" y="2993063"/>
              <a:ext cx="8375" cy="24600"/>
            </a:xfrm>
            <a:custGeom>
              <a:avLst/>
              <a:gdLst/>
              <a:ahLst/>
              <a:cxnLst/>
              <a:rect l="l" t="t" r="r" b="b"/>
              <a:pathLst>
                <a:path w="335" h="984" extrusionOk="0">
                  <a:moveTo>
                    <a:pt x="105" y="0"/>
                  </a:moveTo>
                  <a:lnTo>
                    <a:pt x="0" y="42"/>
                  </a:lnTo>
                  <a:lnTo>
                    <a:pt x="230" y="983"/>
                  </a:lnTo>
                  <a:lnTo>
                    <a:pt x="335" y="942"/>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22"/>
            <p:cNvSpPr/>
            <p:nvPr/>
          </p:nvSpPr>
          <p:spPr>
            <a:xfrm>
              <a:off x="5001338" y="2990963"/>
              <a:ext cx="5775" cy="12575"/>
            </a:xfrm>
            <a:custGeom>
              <a:avLst/>
              <a:gdLst/>
              <a:ahLst/>
              <a:cxnLst/>
              <a:rect l="l" t="t" r="r" b="b"/>
              <a:pathLst>
                <a:path w="231" h="503" extrusionOk="0">
                  <a:moveTo>
                    <a:pt x="126" y="0"/>
                  </a:moveTo>
                  <a:lnTo>
                    <a:pt x="1" y="21"/>
                  </a:lnTo>
                  <a:lnTo>
                    <a:pt x="105" y="503"/>
                  </a:lnTo>
                  <a:lnTo>
                    <a:pt x="231" y="46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22"/>
            <p:cNvSpPr/>
            <p:nvPr/>
          </p:nvSpPr>
          <p:spPr>
            <a:xfrm>
              <a:off x="5011288" y="2988338"/>
              <a:ext cx="5775" cy="12050"/>
            </a:xfrm>
            <a:custGeom>
              <a:avLst/>
              <a:gdLst/>
              <a:ahLst/>
              <a:cxnLst/>
              <a:rect l="l" t="t" r="r" b="b"/>
              <a:pathLst>
                <a:path w="231" h="482" extrusionOk="0">
                  <a:moveTo>
                    <a:pt x="126" y="1"/>
                  </a:moveTo>
                  <a:lnTo>
                    <a:pt x="0" y="22"/>
                  </a:lnTo>
                  <a:lnTo>
                    <a:pt x="126" y="482"/>
                  </a:lnTo>
                  <a:lnTo>
                    <a:pt x="230"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22"/>
            <p:cNvSpPr/>
            <p:nvPr/>
          </p:nvSpPr>
          <p:spPr>
            <a:xfrm>
              <a:off x="5021213" y="2985738"/>
              <a:ext cx="5775" cy="12575"/>
            </a:xfrm>
            <a:custGeom>
              <a:avLst/>
              <a:gdLst/>
              <a:ahLst/>
              <a:cxnLst/>
              <a:rect l="l" t="t" r="r" b="b"/>
              <a:pathLst>
                <a:path w="231" h="503" extrusionOk="0">
                  <a:moveTo>
                    <a:pt x="126" y="0"/>
                  </a:moveTo>
                  <a:lnTo>
                    <a:pt x="1" y="21"/>
                  </a:lnTo>
                  <a:lnTo>
                    <a:pt x="126" y="502"/>
                  </a:lnTo>
                  <a:lnTo>
                    <a:pt x="231" y="460"/>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22"/>
            <p:cNvSpPr/>
            <p:nvPr/>
          </p:nvSpPr>
          <p:spPr>
            <a:xfrm>
              <a:off x="5031163" y="2983638"/>
              <a:ext cx="5775" cy="12575"/>
            </a:xfrm>
            <a:custGeom>
              <a:avLst/>
              <a:gdLst/>
              <a:ahLst/>
              <a:cxnLst/>
              <a:rect l="l" t="t" r="r" b="b"/>
              <a:pathLst>
                <a:path w="231" h="503" extrusionOk="0">
                  <a:moveTo>
                    <a:pt x="105" y="0"/>
                  </a:moveTo>
                  <a:lnTo>
                    <a:pt x="0" y="21"/>
                  </a:lnTo>
                  <a:lnTo>
                    <a:pt x="105" y="503"/>
                  </a:lnTo>
                  <a:lnTo>
                    <a:pt x="230" y="461"/>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22"/>
            <p:cNvSpPr/>
            <p:nvPr/>
          </p:nvSpPr>
          <p:spPr>
            <a:xfrm>
              <a:off x="5041613" y="2981013"/>
              <a:ext cx="8925" cy="24100"/>
            </a:xfrm>
            <a:custGeom>
              <a:avLst/>
              <a:gdLst/>
              <a:ahLst/>
              <a:cxnLst/>
              <a:rect l="l" t="t" r="r" b="b"/>
              <a:pathLst>
                <a:path w="357" h="964" extrusionOk="0">
                  <a:moveTo>
                    <a:pt x="126" y="1"/>
                  </a:moveTo>
                  <a:lnTo>
                    <a:pt x="1" y="22"/>
                  </a:lnTo>
                  <a:lnTo>
                    <a:pt x="231" y="963"/>
                  </a:lnTo>
                  <a:lnTo>
                    <a:pt x="356" y="942"/>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22"/>
            <p:cNvSpPr/>
            <p:nvPr/>
          </p:nvSpPr>
          <p:spPr>
            <a:xfrm>
              <a:off x="5052613" y="2977888"/>
              <a:ext cx="5775" cy="12575"/>
            </a:xfrm>
            <a:custGeom>
              <a:avLst/>
              <a:gdLst/>
              <a:ahLst/>
              <a:cxnLst/>
              <a:rect l="l" t="t" r="r" b="b"/>
              <a:pathLst>
                <a:path w="231" h="503" extrusionOk="0">
                  <a:moveTo>
                    <a:pt x="105" y="0"/>
                  </a:moveTo>
                  <a:lnTo>
                    <a:pt x="0" y="42"/>
                  </a:lnTo>
                  <a:lnTo>
                    <a:pt x="105" y="502"/>
                  </a:lnTo>
                  <a:lnTo>
                    <a:pt x="230" y="482"/>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22"/>
            <p:cNvSpPr/>
            <p:nvPr/>
          </p:nvSpPr>
          <p:spPr>
            <a:xfrm>
              <a:off x="5062013" y="2975788"/>
              <a:ext cx="6300" cy="12575"/>
            </a:xfrm>
            <a:custGeom>
              <a:avLst/>
              <a:gdLst/>
              <a:ahLst/>
              <a:cxnLst/>
              <a:rect l="l" t="t" r="r" b="b"/>
              <a:pathLst>
                <a:path w="252" h="503" extrusionOk="0">
                  <a:moveTo>
                    <a:pt x="126" y="1"/>
                  </a:moveTo>
                  <a:lnTo>
                    <a:pt x="1" y="42"/>
                  </a:lnTo>
                  <a:lnTo>
                    <a:pt x="126" y="503"/>
                  </a:lnTo>
                  <a:lnTo>
                    <a:pt x="252" y="482"/>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22"/>
            <p:cNvSpPr/>
            <p:nvPr/>
          </p:nvSpPr>
          <p:spPr>
            <a:xfrm>
              <a:off x="5071963" y="2973163"/>
              <a:ext cx="6300" cy="12600"/>
            </a:xfrm>
            <a:custGeom>
              <a:avLst/>
              <a:gdLst/>
              <a:ahLst/>
              <a:cxnLst/>
              <a:rect l="l" t="t" r="r" b="b"/>
              <a:pathLst>
                <a:path w="252" h="504" extrusionOk="0">
                  <a:moveTo>
                    <a:pt x="126" y="1"/>
                  </a:moveTo>
                  <a:lnTo>
                    <a:pt x="0" y="22"/>
                  </a:lnTo>
                  <a:lnTo>
                    <a:pt x="126" y="503"/>
                  </a:lnTo>
                  <a:lnTo>
                    <a:pt x="251"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22"/>
            <p:cNvSpPr/>
            <p:nvPr/>
          </p:nvSpPr>
          <p:spPr>
            <a:xfrm>
              <a:off x="5081888" y="2971088"/>
              <a:ext cx="5775" cy="12575"/>
            </a:xfrm>
            <a:custGeom>
              <a:avLst/>
              <a:gdLst/>
              <a:ahLst/>
              <a:cxnLst/>
              <a:rect l="l" t="t" r="r" b="b"/>
              <a:pathLst>
                <a:path w="231" h="503" extrusionOk="0">
                  <a:moveTo>
                    <a:pt x="126" y="0"/>
                  </a:moveTo>
                  <a:lnTo>
                    <a:pt x="1" y="21"/>
                  </a:lnTo>
                  <a:lnTo>
                    <a:pt x="126" y="502"/>
                  </a:lnTo>
                  <a:lnTo>
                    <a:pt x="231" y="46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60" name="Google Shape;4860;p22"/>
          <p:cNvGrpSpPr/>
          <p:nvPr/>
        </p:nvGrpSpPr>
        <p:grpSpPr>
          <a:xfrm rot="1288112">
            <a:off x="6442920" y="3525551"/>
            <a:ext cx="964611" cy="881500"/>
            <a:chOff x="1427588" y="2103288"/>
            <a:chExt cx="747013" cy="682650"/>
          </a:xfrm>
        </p:grpSpPr>
        <p:grpSp>
          <p:nvGrpSpPr>
            <p:cNvPr id="4861" name="Google Shape;4861;p22"/>
            <p:cNvGrpSpPr/>
            <p:nvPr/>
          </p:nvGrpSpPr>
          <p:grpSpPr>
            <a:xfrm>
              <a:off x="1427600" y="2103288"/>
              <a:ext cx="747000" cy="682650"/>
              <a:chOff x="1427600" y="2103288"/>
              <a:chExt cx="747000" cy="682650"/>
            </a:xfrm>
          </p:grpSpPr>
          <p:sp>
            <p:nvSpPr>
              <p:cNvPr id="4862" name="Google Shape;4862;p22"/>
              <p:cNvSpPr/>
              <p:nvPr/>
            </p:nvSpPr>
            <p:spPr>
              <a:xfrm>
                <a:off x="1531175" y="2688613"/>
                <a:ext cx="92600" cy="97325"/>
              </a:xfrm>
              <a:custGeom>
                <a:avLst/>
                <a:gdLst/>
                <a:ahLst/>
                <a:cxnLst/>
                <a:rect l="l" t="t" r="r" b="b"/>
                <a:pathLst>
                  <a:path w="3704" h="3893" extrusionOk="0">
                    <a:moveTo>
                      <a:pt x="440" y="1"/>
                    </a:moveTo>
                    <a:cubicBezTo>
                      <a:pt x="189" y="1"/>
                      <a:pt x="0" y="210"/>
                      <a:pt x="0" y="440"/>
                    </a:cubicBezTo>
                    <a:lnTo>
                      <a:pt x="0" y="3432"/>
                    </a:lnTo>
                    <a:cubicBezTo>
                      <a:pt x="0" y="3683"/>
                      <a:pt x="189" y="3892"/>
                      <a:pt x="440" y="3892"/>
                    </a:cubicBezTo>
                    <a:lnTo>
                      <a:pt x="3243" y="3892"/>
                    </a:lnTo>
                    <a:cubicBezTo>
                      <a:pt x="3495" y="3892"/>
                      <a:pt x="3704" y="3683"/>
                      <a:pt x="3704" y="3432"/>
                    </a:cubicBezTo>
                    <a:lnTo>
                      <a:pt x="3704" y="440"/>
                    </a:lnTo>
                    <a:cubicBezTo>
                      <a:pt x="3704" y="210"/>
                      <a:pt x="3495" y="1"/>
                      <a:pt x="3243" y="1"/>
                    </a:cubicBez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22"/>
              <p:cNvSpPr/>
              <p:nvPr/>
            </p:nvSpPr>
            <p:spPr>
              <a:xfrm>
                <a:off x="1973175" y="2688613"/>
                <a:ext cx="93150" cy="97325"/>
              </a:xfrm>
              <a:custGeom>
                <a:avLst/>
                <a:gdLst/>
                <a:ahLst/>
                <a:cxnLst/>
                <a:rect l="l" t="t" r="r" b="b"/>
                <a:pathLst>
                  <a:path w="3726" h="3893" extrusionOk="0">
                    <a:moveTo>
                      <a:pt x="461" y="1"/>
                    </a:moveTo>
                    <a:cubicBezTo>
                      <a:pt x="210" y="1"/>
                      <a:pt x="1" y="210"/>
                      <a:pt x="1" y="440"/>
                    </a:cubicBezTo>
                    <a:lnTo>
                      <a:pt x="1" y="3432"/>
                    </a:lnTo>
                    <a:cubicBezTo>
                      <a:pt x="1" y="3683"/>
                      <a:pt x="210" y="3892"/>
                      <a:pt x="461" y="3892"/>
                    </a:cubicBezTo>
                    <a:lnTo>
                      <a:pt x="3265" y="3892"/>
                    </a:lnTo>
                    <a:cubicBezTo>
                      <a:pt x="3516" y="3892"/>
                      <a:pt x="3725" y="3683"/>
                      <a:pt x="3725" y="3432"/>
                    </a:cubicBezTo>
                    <a:lnTo>
                      <a:pt x="3725" y="440"/>
                    </a:lnTo>
                    <a:cubicBezTo>
                      <a:pt x="3725" y="210"/>
                      <a:pt x="3516" y="1"/>
                      <a:pt x="3265" y="1"/>
                    </a:cubicBez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22"/>
              <p:cNvSpPr/>
              <p:nvPr/>
            </p:nvSpPr>
            <p:spPr>
              <a:xfrm>
                <a:off x="1446950" y="2281138"/>
                <a:ext cx="708300" cy="16750"/>
              </a:xfrm>
              <a:custGeom>
                <a:avLst/>
                <a:gdLst/>
                <a:ahLst/>
                <a:cxnLst/>
                <a:rect l="l" t="t" r="r" b="b"/>
                <a:pathLst>
                  <a:path w="28332" h="670" extrusionOk="0">
                    <a:moveTo>
                      <a:pt x="1" y="0"/>
                    </a:moveTo>
                    <a:lnTo>
                      <a:pt x="1" y="670"/>
                    </a:lnTo>
                    <a:lnTo>
                      <a:pt x="28331" y="670"/>
                    </a:lnTo>
                    <a:lnTo>
                      <a:pt x="28331" y="0"/>
                    </a:lnTo>
                    <a:close/>
                  </a:path>
                </a:pathLst>
              </a:custGeom>
              <a:solidFill>
                <a:srgbClr val="808080"/>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22"/>
              <p:cNvSpPr/>
              <p:nvPr/>
            </p:nvSpPr>
            <p:spPr>
              <a:xfrm>
                <a:off x="1482000" y="2103288"/>
                <a:ext cx="638725" cy="618600"/>
              </a:xfrm>
              <a:custGeom>
                <a:avLst/>
                <a:gdLst/>
                <a:ahLst/>
                <a:cxnLst/>
                <a:rect l="l" t="t" r="r" b="b"/>
                <a:pathLst>
                  <a:path w="25549" h="24744" extrusionOk="0">
                    <a:moveTo>
                      <a:pt x="8119" y="0"/>
                    </a:moveTo>
                    <a:cubicBezTo>
                      <a:pt x="3641" y="0"/>
                      <a:pt x="0" y="1339"/>
                      <a:pt x="0" y="5838"/>
                    </a:cubicBezTo>
                    <a:lnTo>
                      <a:pt x="0" y="22095"/>
                    </a:lnTo>
                    <a:cubicBezTo>
                      <a:pt x="0" y="24178"/>
                      <a:pt x="788" y="24735"/>
                      <a:pt x="2082" y="24735"/>
                    </a:cubicBezTo>
                    <a:cubicBezTo>
                      <a:pt x="3569" y="24735"/>
                      <a:pt x="5724" y="23999"/>
                      <a:pt x="8119" y="23999"/>
                    </a:cubicBezTo>
                    <a:lnTo>
                      <a:pt x="17409" y="23999"/>
                    </a:lnTo>
                    <a:cubicBezTo>
                      <a:pt x="19807" y="23999"/>
                      <a:pt x="21972" y="24744"/>
                      <a:pt x="23464" y="24744"/>
                    </a:cubicBezTo>
                    <a:cubicBezTo>
                      <a:pt x="24759" y="24744"/>
                      <a:pt x="25548" y="24184"/>
                      <a:pt x="25548" y="22095"/>
                    </a:cubicBezTo>
                    <a:lnTo>
                      <a:pt x="25548" y="5838"/>
                    </a:lnTo>
                    <a:cubicBezTo>
                      <a:pt x="25548" y="1339"/>
                      <a:pt x="21887" y="0"/>
                      <a:pt x="17409" y="0"/>
                    </a:cubicBezTo>
                    <a:close/>
                  </a:path>
                </a:pathLst>
              </a:custGeom>
              <a:solidFill>
                <a:srgbClr val="FBED21"/>
              </a:solidFill>
              <a:ln w="76200" cap="flat" cmpd="sng">
                <a:solidFill>
                  <a:schemeClr val="l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22"/>
              <p:cNvSpPr/>
              <p:nvPr/>
            </p:nvSpPr>
            <p:spPr>
              <a:xfrm>
                <a:off x="1529075" y="2235613"/>
                <a:ext cx="266275" cy="171075"/>
              </a:xfrm>
              <a:custGeom>
                <a:avLst/>
                <a:gdLst/>
                <a:ahLst/>
                <a:cxnLst/>
                <a:rect l="l" t="t" r="r" b="b"/>
                <a:pathLst>
                  <a:path w="10651" h="6843" extrusionOk="0">
                    <a:moveTo>
                      <a:pt x="1" y="1"/>
                    </a:moveTo>
                    <a:lnTo>
                      <a:pt x="1" y="6843"/>
                    </a:lnTo>
                    <a:lnTo>
                      <a:pt x="10651" y="6843"/>
                    </a:lnTo>
                    <a:lnTo>
                      <a:pt x="10651" y="1"/>
                    </a:lnTo>
                    <a:close/>
                  </a:path>
                </a:pathLst>
              </a:custGeom>
              <a:solidFill>
                <a:srgbClr val="E5E5E5"/>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22"/>
              <p:cNvSpPr/>
              <p:nvPr/>
            </p:nvSpPr>
            <p:spPr>
              <a:xfrm>
                <a:off x="1523325" y="2229863"/>
                <a:ext cx="277775" cy="182575"/>
              </a:xfrm>
              <a:custGeom>
                <a:avLst/>
                <a:gdLst/>
                <a:ahLst/>
                <a:cxnLst/>
                <a:rect l="l" t="t" r="r" b="b"/>
                <a:pathLst>
                  <a:path w="11111" h="7303" extrusionOk="0">
                    <a:moveTo>
                      <a:pt x="10651" y="461"/>
                    </a:moveTo>
                    <a:lnTo>
                      <a:pt x="10651" y="6843"/>
                    </a:lnTo>
                    <a:lnTo>
                      <a:pt x="461" y="6843"/>
                    </a:lnTo>
                    <a:lnTo>
                      <a:pt x="461" y="461"/>
                    </a:lnTo>
                    <a:close/>
                    <a:moveTo>
                      <a:pt x="0" y="1"/>
                    </a:moveTo>
                    <a:lnTo>
                      <a:pt x="0" y="7303"/>
                    </a:lnTo>
                    <a:lnTo>
                      <a:pt x="11111" y="7303"/>
                    </a:lnTo>
                    <a:lnTo>
                      <a:pt x="11111" y="1"/>
                    </a:lnTo>
                    <a:close/>
                  </a:path>
                </a:pathLst>
              </a:custGeom>
              <a:solidFill>
                <a:srgbClr val="808080"/>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22"/>
              <p:cNvSpPr/>
              <p:nvPr/>
            </p:nvSpPr>
            <p:spPr>
              <a:xfrm>
                <a:off x="1806850" y="2235613"/>
                <a:ext cx="266275" cy="171075"/>
              </a:xfrm>
              <a:custGeom>
                <a:avLst/>
                <a:gdLst/>
                <a:ahLst/>
                <a:cxnLst/>
                <a:rect l="l" t="t" r="r" b="b"/>
                <a:pathLst>
                  <a:path w="10651" h="6843" extrusionOk="0">
                    <a:moveTo>
                      <a:pt x="0" y="1"/>
                    </a:moveTo>
                    <a:lnTo>
                      <a:pt x="0" y="6843"/>
                    </a:lnTo>
                    <a:lnTo>
                      <a:pt x="10650" y="6843"/>
                    </a:lnTo>
                    <a:lnTo>
                      <a:pt x="10650" y="1"/>
                    </a:lnTo>
                    <a:close/>
                  </a:path>
                </a:pathLst>
              </a:custGeom>
              <a:solidFill>
                <a:srgbClr val="E5E5E5"/>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22"/>
              <p:cNvSpPr/>
              <p:nvPr/>
            </p:nvSpPr>
            <p:spPr>
              <a:xfrm>
                <a:off x="1801075" y="2229863"/>
                <a:ext cx="277800" cy="182575"/>
              </a:xfrm>
              <a:custGeom>
                <a:avLst/>
                <a:gdLst/>
                <a:ahLst/>
                <a:cxnLst/>
                <a:rect l="l" t="t" r="r" b="b"/>
                <a:pathLst>
                  <a:path w="11112" h="7303" extrusionOk="0">
                    <a:moveTo>
                      <a:pt x="10651" y="461"/>
                    </a:moveTo>
                    <a:lnTo>
                      <a:pt x="10651" y="6843"/>
                    </a:lnTo>
                    <a:lnTo>
                      <a:pt x="461" y="6843"/>
                    </a:lnTo>
                    <a:lnTo>
                      <a:pt x="461" y="461"/>
                    </a:lnTo>
                    <a:close/>
                    <a:moveTo>
                      <a:pt x="1" y="1"/>
                    </a:moveTo>
                    <a:lnTo>
                      <a:pt x="1" y="7303"/>
                    </a:lnTo>
                    <a:lnTo>
                      <a:pt x="11111" y="7303"/>
                    </a:lnTo>
                    <a:lnTo>
                      <a:pt x="11111" y="1"/>
                    </a:lnTo>
                    <a:close/>
                  </a:path>
                </a:pathLst>
              </a:custGeom>
              <a:solidFill>
                <a:srgbClr val="808080"/>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22"/>
              <p:cNvSpPr/>
              <p:nvPr/>
            </p:nvSpPr>
            <p:spPr>
              <a:xfrm>
                <a:off x="1529075" y="2235613"/>
                <a:ext cx="266275" cy="171075"/>
              </a:xfrm>
              <a:custGeom>
                <a:avLst/>
                <a:gdLst/>
                <a:ahLst/>
                <a:cxnLst/>
                <a:rect l="l" t="t" r="r" b="b"/>
                <a:pathLst>
                  <a:path w="10651" h="6843" extrusionOk="0">
                    <a:moveTo>
                      <a:pt x="1" y="1"/>
                    </a:moveTo>
                    <a:lnTo>
                      <a:pt x="1" y="6843"/>
                    </a:lnTo>
                    <a:lnTo>
                      <a:pt x="10651" y="6843"/>
                    </a:lnTo>
                    <a:lnTo>
                      <a:pt x="10651" y="1"/>
                    </a:lnTo>
                    <a:close/>
                  </a:path>
                </a:pathLst>
              </a:custGeom>
              <a:solidFill>
                <a:srgbClr val="085CA0"/>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22"/>
              <p:cNvSpPr/>
              <p:nvPr/>
            </p:nvSpPr>
            <p:spPr>
              <a:xfrm>
                <a:off x="1523325" y="2229863"/>
                <a:ext cx="277775" cy="182575"/>
              </a:xfrm>
              <a:custGeom>
                <a:avLst/>
                <a:gdLst/>
                <a:ahLst/>
                <a:cxnLst/>
                <a:rect l="l" t="t" r="r" b="b"/>
                <a:pathLst>
                  <a:path w="11111" h="7303" extrusionOk="0">
                    <a:moveTo>
                      <a:pt x="10651" y="461"/>
                    </a:moveTo>
                    <a:lnTo>
                      <a:pt x="10651" y="6843"/>
                    </a:lnTo>
                    <a:lnTo>
                      <a:pt x="461" y="6843"/>
                    </a:lnTo>
                    <a:lnTo>
                      <a:pt x="461" y="461"/>
                    </a:lnTo>
                    <a:close/>
                    <a:moveTo>
                      <a:pt x="0" y="1"/>
                    </a:moveTo>
                    <a:lnTo>
                      <a:pt x="0" y="7303"/>
                    </a:lnTo>
                    <a:lnTo>
                      <a:pt x="11111" y="7303"/>
                    </a:lnTo>
                    <a:lnTo>
                      <a:pt x="11111" y="1"/>
                    </a:lnTo>
                    <a:close/>
                  </a:path>
                </a:pathLst>
              </a:custGeom>
              <a:solidFill>
                <a:srgbClr val="085CA0"/>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22"/>
              <p:cNvSpPr/>
              <p:nvPr/>
            </p:nvSpPr>
            <p:spPr>
              <a:xfrm>
                <a:off x="1806850" y="2235613"/>
                <a:ext cx="266275" cy="171075"/>
              </a:xfrm>
              <a:custGeom>
                <a:avLst/>
                <a:gdLst/>
                <a:ahLst/>
                <a:cxnLst/>
                <a:rect l="l" t="t" r="r" b="b"/>
                <a:pathLst>
                  <a:path w="10651" h="6843" extrusionOk="0">
                    <a:moveTo>
                      <a:pt x="0" y="1"/>
                    </a:moveTo>
                    <a:lnTo>
                      <a:pt x="0" y="6843"/>
                    </a:lnTo>
                    <a:lnTo>
                      <a:pt x="10650" y="6843"/>
                    </a:lnTo>
                    <a:lnTo>
                      <a:pt x="10650" y="1"/>
                    </a:lnTo>
                    <a:close/>
                  </a:path>
                </a:pathLst>
              </a:custGeom>
              <a:solidFill>
                <a:srgbClr val="085CA0"/>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22"/>
              <p:cNvSpPr/>
              <p:nvPr/>
            </p:nvSpPr>
            <p:spPr>
              <a:xfrm>
                <a:off x="1801075" y="2229863"/>
                <a:ext cx="277800" cy="182575"/>
              </a:xfrm>
              <a:custGeom>
                <a:avLst/>
                <a:gdLst/>
                <a:ahLst/>
                <a:cxnLst/>
                <a:rect l="l" t="t" r="r" b="b"/>
                <a:pathLst>
                  <a:path w="11112" h="7303" extrusionOk="0">
                    <a:moveTo>
                      <a:pt x="10651" y="461"/>
                    </a:moveTo>
                    <a:lnTo>
                      <a:pt x="10651" y="6843"/>
                    </a:lnTo>
                    <a:lnTo>
                      <a:pt x="461" y="6843"/>
                    </a:lnTo>
                    <a:lnTo>
                      <a:pt x="461" y="461"/>
                    </a:lnTo>
                    <a:close/>
                    <a:moveTo>
                      <a:pt x="1" y="1"/>
                    </a:moveTo>
                    <a:lnTo>
                      <a:pt x="1" y="7303"/>
                    </a:lnTo>
                    <a:lnTo>
                      <a:pt x="11111" y="7303"/>
                    </a:lnTo>
                    <a:lnTo>
                      <a:pt x="11111" y="1"/>
                    </a:lnTo>
                    <a:close/>
                  </a:path>
                </a:pathLst>
              </a:custGeom>
              <a:solidFill>
                <a:srgbClr val="085CA0"/>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22"/>
              <p:cNvSpPr/>
              <p:nvPr/>
            </p:nvSpPr>
            <p:spPr>
              <a:xfrm>
                <a:off x="1531700" y="2435438"/>
                <a:ext cx="538800" cy="256350"/>
              </a:xfrm>
              <a:custGeom>
                <a:avLst/>
                <a:gdLst/>
                <a:ahLst/>
                <a:cxnLst/>
                <a:rect l="l" t="t" r="r" b="b"/>
                <a:pathLst>
                  <a:path w="21552" h="10254" extrusionOk="0">
                    <a:moveTo>
                      <a:pt x="230" y="1"/>
                    </a:moveTo>
                    <a:cubicBezTo>
                      <a:pt x="105" y="1"/>
                      <a:pt x="0" y="105"/>
                      <a:pt x="0" y="231"/>
                    </a:cubicBezTo>
                    <a:lnTo>
                      <a:pt x="0" y="10023"/>
                    </a:lnTo>
                    <a:cubicBezTo>
                      <a:pt x="0" y="10148"/>
                      <a:pt x="105" y="10253"/>
                      <a:pt x="230" y="10253"/>
                    </a:cubicBezTo>
                    <a:lnTo>
                      <a:pt x="21321" y="10253"/>
                    </a:lnTo>
                    <a:cubicBezTo>
                      <a:pt x="21447" y="10253"/>
                      <a:pt x="21552" y="10148"/>
                      <a:pt x="21552" y="10023"/>
                    </a:cubicBezTo>
                    <a:lnTo>
                      <a:pt x="21552" y="231"/>
                    </a:lnTo>
                    <a:cubicBezTo>
                      <a:pt x="21552" y="105"/>
                      <a:pt x="21447" y="1"/>
                      <a:pt x="21321" y="1"/>
                    </a:cubicBezTo>
                    <a:close/>
                  </a:path>
                </a:pathLst>
              </a:custGeom>
              <a:solidFill>
                <a:srgbClr val="FBED2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22"/>
              <p:cNvSpPr/>
              <p:nvPr/>
            </p:nvSpPr>
            <p:spPr>
              <a:xfrm>
                <a:off x="1525950" y="2429688"/>
                <a:ext cx="550300" cy="267850"/>
              </a:xfrm>
              <a:custGeom>
                <a:avLst/>
                <a:gdLst/>
                <a:ahLst/>
                <a:cxnLst/>
                <a:rect l="l" t="t" r="r" b="b"/>
                <a:pathLst>
                  <a:path w="22012" h="10714" extrusionOk="0">
                    <a:moveTo>
                      <a:pt x="21572" y="461"/>
                    </a:moveTo>
                    <a:lnTo>
                      <a:pt x="21572" y="10253"/>
                    </a:lnTo>
                    <a:lnTo>
                      <a:pt x="460" y="10253"/>
                    </a:lnTo>
                    <a:lnTo>
                      <a:pt x="460" y="461"/>
                    </a:lnTo>
                    <a:close/>
                    <a:moveTo>
                      <a:pt x="460" y="0"/>
                    </a:moveTo>
                    <a:cubicBezTo>
                      <a:pt x="209" y="0"/>
                      <a:pt x="0" y="210"/>
                      <a:pt x="0" y="461"/>
                    </a:cubicBezTo>
                    <a:lnTo>
                      <a:pt x="0" y="10253"/>
                    </a:lnTo>
                    <a:cubicBezTo>
                      <a:pt x="0" y="10504"/>
                      <a:pt x="209" y="10713"/>
                      <a:pt x="460" y="10713"/>
                    </a:cubicBezTo>
                    <a:lnTo>
                      <a:pt x="21572" y="10713"/>
                    </a:lnTo>
                    <a:cubicBezTo>
                      <a:pt x="21802" y="10713"/>
                      <a:pt x="22012" y="10504"/>
                      <a:pt x="22012" y="10253"/>
                    </a:cubicBezTo>
                    <a:lnTo>
                      <a:pt x="22012" y="461"/>
                    </a:lnTo>
                    <a:cubicBezTo>
                      <a:pt x="22012" y="210"/>
                      <a:pt x="21802" y="0"/>
                      <a:pt x="21572" y="0"/>
                    </a:cubicBezTo>
                    <a:close/>
                  </a:path>
                </a:pathLst>
              </a:custGeom>
              <a:solidFill>
                <a:srgbClr val="FADB3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22"/>
              <p:cNvSpPr/>
              <p:nvPr/>
            </p:nvSpPr>
            <p:spPr>
              <a:xfrm>
                <a:off x="1461075" y="2650438"/>
                <a:ext cx="680575" cy="76375"/>
              </a:xfrm>
              <a:custGeom>
                <a:avLst/>
                <a:gdLst/>
                <a:ahLst/>
                <a:cxnLst/>
                <a:rect l="l" t="t" r="r" b="b"/>
                <a:pathLst>
                  <a:path w="27223" h="3055" extrusionOk="0">
                    <a:moveTo>
                      <a:pt x="440" y="0"/>
                    </a:moveTo>
                    <a:cubicBezTo>
                      <a:pt x="189" y="0"/>
                      <a:pt x="1" y="209"/>
                      <a:pt x="1" y="460"/>
                    </a:cubicBezTo>
                    <a:lnTo>
                      <a:pt x="1" y="2595"/>
                    </a:lnTo>
                    <a:cubicBezTo>
                      <a:pt x="1" y="2846"/>
                      <a:pt x="189" y="3055"/>
                      <a:pt x="440" y="3055"/>
                    </a:cubicBezTo>
                    <a:lnTo>
                      <a:pt x="26762" y="3055"/>
                    </a:lnTo>
                    <a:cubicBezTo>
                      <a:pt x="27013" y="3055"/>
                      <a:pt x="27222" y="2846"/>
                      <a:pt x="27222" y="2595"/>
                    </a:cubicBezTo>
                    <a:lnTo>
                      <a:pt x="27222" y="460"/>
                    </a:lnTo>
                    <a:cubicBezTo>
                      <a:pt x="27222" y="209"/>
                      <a:pt x="27013" y="0"/>
                      <a:pt x="26762" y="0"/>
                    </a:cubicBezTo>
                    <a:close/>
                  </a:path>
                </a:pathLst>
              </a:custGeom>
              <a:solidFill>
                <a:srgbClr val="98989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22"/>
              <p:cNvSpPr/>
              <p:nvPr/>
            </p:nvSpPr>
            <p:spPr>
              <a:xfrm>
                <a:off x="1427600" y="2269088"/>
                <a:ext cx="42925" cy="107800"/>
              </a:xfrm>
              <a:custGeom>
                <a:avLst/>
                <a:gdLst/>
                <a:ahLst/>
                <a:cxnLst/>
                <a:rect l="l" t="t" r="r" b="b"/>
                <a:pathLst>
                  <a:path w="1717" h="4312" extrusionOk="0">
                    <a:moveTo>
                      <a:pt x="858" y="1"/>
                    </a:moveTo>
                    <a:cubicBezTo>
                      <a:pt x="398" y="1"/>
                      <a:pt x="0" y="377"/>
                      <a:pt x="0" y="859"/>
                    </a:cubicBezTo>
                    <a:lnTo>
                      <a:pt x="0" y="3474"/>
                    </a:lnTo>
                    <a:cubicBezTo>
                      <a:pt x="0" y="3934"/>
                      <a:pt x="398" y="4311"/>
                      <a:pt x="858" y="4311"/>
                    </a:cubicBezTo>
                    <a:cubicBezTo>
                      <a:pt x="1340" y="4311"/>
                      <a:pt x="1716" y="3934"/>
                      <a:pt x="1716" y="3474"/>
                    </a:cubicBezTo>
                    <a:lnTo>
                      <a:pt x="1716" y="859"/>
                    </a:lnTo>
                    <a:cubicBezTo>
                      <a:pt x="1716" y="377"/>
                      <a:pt x="1340" y="1"/>
                      <a:pt x="858" y="1"/>
                    </a:cubicBez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22"/>
              <p:cNvSpPr/>
              <p:nvPr/>
            </p:nvSpPr>
            <p:spPr>
              <a:xfrm>
                <a:off x="2131675" y="2269088"/>
                <a:ext cx="42925" cy="107800"/>
              </a:xfrm>
              <a:custGeom>
                <a:avLst/>
                <a:gdLst/>
                <a:ahLst/>
                <a:cxnLst/>
                <a:rect l="l" t="t" r="r" b="b"/>
                <a:pathLst>
                  <a:path w="1717" h="4312" extrusionOk="0">
                    <a:moveTo>
                      <a:pt x="858" y="1"/>
                    </a:moveTo>
                    <a:cubicBezTo>
                      <a:pt x="377" y="1"/>
                      <a:pt x="1" y="377"/>
                      <a:pt x="1" y="859"/>
                    </a:cubicBezTo>
                    <a:lnTo>
                      <a:pt x="1" y="3474"/>
                    </a:lnTo>
                    <a:cubicBezTo>
                      <a:pt x="1" y="3923"/>
                      <a:pt x="358" y="4312"/>
                      <a:pt x="822" y="4312"/>
                    </a:cubicBezTo>
                    <a:cubicBezTo>
                      <a:pt x="834" y="4312"/>
                      <a:pt x="846" y="4312"/>
                      <a:pt x="858" y="4311"/>
                    </a:cubicBezTo>
                    <a:cubicBezTo>
                      <a:pt x="870" y="4312"/>
                      <a:pt x="882" y="4312"/>
                      <a:pt x="893" y="4312"/>
                    </a:cubicBezTo>
                    <a:cubicBezTo>
                      <a:pt x="1339" y="4312"/>
                      <a:pt x="1716" y="3923"/>
                      <a:pt x="1716" y="3474"/>
                    </a:cubicBezTo>
                    <a:lnTo>
                      <a:pt x="1716" y="859"/>
                    </a:lnTo>
                    <a:cubicBezTo>
                      <a:pt x="1716" y="377"/>
                      <a:pt x="1319" y="1"/>
                      <a:pt x="858" y="1"/>
                    </a:cubicBez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22"/>
              <p:cNvSpPr/>
              <p:nvPr/>
            </p:nvSpPr>
            <p:spPr>
              <a:xfrm>
                <a:off x="1549475" y="2503438"/>
                <a:ext cx="92625" cy="49200"/>
              </a:xfrm>
              <a:custGeom>
                <a:avLst/>
                <a:gdLst/>
                <a:ahLst/>
                <a:cxnLst/>
                <a:rect l="l" t="t" r="r" b="b"/>
                <a:pathLst>
                  <a:path w="3705" h="1968" extrusionOk="0">
                    <a:moveTo>
                      <a:pt x="440" y="1"/>
                    </a:moveTo>
                    <a:cubicBezTo>
                      <a:pt x="210" y="1"/>
                      <a:pt x="1" y="210"/>
                      <a:pt x="1" y="461"/>
                    </a:cubicBezTo>
                    <a:lnTo>
                      <a:pt x="1" y="1528"/>
                    </a:lnTo>
                    <a:cubicBezTo>
                      <a:pt x="1" y="1758"/>
                      <a:pt x="210" y="1967"/>
                      <a:pt x="440" y="1967"/>
                    </a:cubicBezTo>
                    <a:lnTo>
                      <a:pt x="3265" y="1967"/>
                    </a:lnTo>
                    <a:cubicBezTo>
                      <a:pt x="3516" y="1967"/>
                      <a:pt x="3704" y="1758"/>
                      <a:pt x="3704" y="1528"/>
                    </a:cubicBezTo>
                    <a:lnTo>
                      <a:pt x="3704" y="461"/>
                    </a:lnTo>
                    <a:cubicBezTo>
                      <a:pt x="3704" y="210"/>
                      <a:pt x="3516" y="1"/>
                      <a:pt x="3265" y="1"/>
                    </a:cubicBezTo>
                    <a:close/>
                  </a:path>
                </a:pathLst>
              </a:custGeom>
              <a:solidFill>
                <a:srgbClr val="E5E5E5"/>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22"/>
              <p:cNvSpPr/>
              <p:nvPr/>
            </p:nvSpPr>
            <p:spPr>
              <a:xfrm>
                <a:off x="1962200" y="2503438"/>
                <a:ext cx="93125" cy="49200"/>
              </a:xfrm>
              <a:custGeom>
                <a:avLst/>
                <a:gdLst/>
                <a:ahLst/>
                <a:cxnLst/>
                <a:rect l="l" t="t" r="r" b="b"/>
                <a:pathLst>
                  <a:path w="3725" h="1968" extrusionOk="0">
                    <a:moveTo>
                      <a:pt x="461" y="1"/>
                    </a:moveTo>
                    <a:cubicBezTo>
                      <a:pt x="210" y="1"/>
                      <a:pt x="0" y="210"/>
                      <a:pt x="0" y="461"/>
                    </a:cubicBezTo>
                    <a:lnTo>
                      <a:pt x="0" y="1528"/>
                    </a:lnTo>
                    <a:cubicBezTo>
                      <a:pt x="0" y="1758"/>
                      <a:pt x="210" y="1967"/>
                      <a:pt x="461" y="1967"/>
                    </a:cubicBezTo>
                    <a:lnTo>
                      <a:pt x="3264" y="1967"/>
                    </a:lnTo>
                    <a:cubicBezTo>
                      <a:pt x="3516" y="1967"/>
                      <a:pt x="3725" y="1758"/>
                      <a:pt x="3725" y="1528"/>
                    </a:cubicBezTo>
                    <a:lnTo>
                      <a:pt x="3725" y="461"/>
                    </a:lnTo>
                    <a:cubicBezTo>
                      <a:pt x="3725" y="210"/>
                      <a:pt x="3516" y="1"/>
                      <a:pt x="3264" y="1"/>
                    </a:cubicBezTo>
                    <a:close/>
                  </a:path>
                </a:pathLst>
              </a:custGeom>
              <a:solidFill>
                <a:srgbClr val="E5E5E5"/>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22"/>
              <p:cNvSpPr/>
              <p:nvPr/>
            </p:nvSpPr>
            <p:spPr>
              <a:xfrm>
                <a:off x="1676075" y="2503438"/>
                <a:ext cx="248475" cy="17800"/>
              </a:xfrm>
              <a:custGeom>
                <a:avLst/>
                <a:gdLst/>
                <a:ahLst/>
                <a:cxnLst/>
                <a:rect l="l" t="t" r="r" b="b"/>
                <a:pathLst>
                  <a:path w="9939" h="712" extrusionOk="0">
                    <a:moveTo>
                      <a:pt x="0" y="1"/>
                    </a:moveTo>
                    <a:lnTo>
                      <a:pt x="0" y="712"/>
                    </a:lnTo>
                    <a:lnTo>
                      <a:pt x="9939" y="712"/>
                    </a:lnTo>
                    <a:lnTo>
                      <a:pt x="9939" y="1"/>
                    </a:lnTo>
                    <a:close/>
                  </a:path>
                </a:pathLst>
              </a:custGeom>
              <a:solidFill>
                <a:srgbClr val="F6921E"/>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22"/>
              <p:cNvSpPr/>
              <p:nvPr/>
            </p:nvSpPr>
            <p:spPr>
              <a:xfrm>
                <a:off x="1676075" y="2537438"/>
                <a:ext cx="248475" cy="17825"/>
              </a:xfrm>
              <a:custGeom>
                <a:avLst/>
                <a:gdLst/>
                <a:ahLst/>
                <a:cxnLst/>
                <a:rect l="l" t="t" r="r" b="b"/>
                <a:pathLst>
                  <a:path w="9939" h="713" extrusionOk="0">
                    <a:moveTo>
                      <a:pt x="0" y="1"/>
                    </a:moveTo>
                    <a:lnTo>
                      <a:pt x="0" y="712"/>
                    </a:lnTo>
                    <a:lnTo>
                      <a:pt x="9939" y="712"/>
                    </a:lnTo>
                    <a:lnTo>
                      <a:pt x="9939" y="1"/>
                    </a:lnTo>
                    <a:close/>
                  </a:path>
                </a:pathLst>
              </a:custGeom>
              <a:solidFill>
                <a:srgbClr val="F6921E"/>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22"/>
              <p:cNvSpPr/>
              <p:nvPr/>
            </p:nvSpPr>
            <p:spPr>
              <a:xfrm>
                <a:off x="1676075" y="2571963"/>
                <a:ext cx="248475" cy="17300"/>
              </a:xfrm>
              <a:custGeom>
                <a:avLst/>
                <a:gdLst/>
                <a:ahLst/>
                <a:cxnLst/>
                <a:rect l="l" t="t" r="r" b="b"/>
                <a:pathLst>
                  <a:path w="9939" h="692" extrusionOk="0">
                    <a:moveTo>
                      <a:pt x="0" y="1"/>
                    </a:moveTo>
                    <a:lnTo>
                      <a:pt x="0" y="691"/>
                    </a:lnTo>
                    <a:lnTo>
                      <a:pt x="9939" y="691"/>
                    </a:lnTo>
                    <a:lnTo>
                      <a:pt x="9939" y="1"/>
                    </a:lnTo>
                    <a:close/>
                  </a:path>
                </a:pathLst>
              </a:custGeom>
              <a:solidFill>
                <a:srgbClr val="F6921E"/>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22"/>
              <p:cNvSpPr/>
              <p:nvPr/>
            </p:nvSpPr>
            <p:spPr>
              <a:xfrm>
                <a:off x="1676075" y="2605963"/>
                <a:ext cx="248475" cy="17800"/>
              </a:xfrm>
              <a:custGeom>
                <a:avLst/>
                <a:gdLst/>
                <a:ahLst/>
                <a:cxnLst/>
                <a:rect l="l" t="t" r="r" b="b"/>
                <a:pathLst>
                  <a:path w="9939" h="712" extrusionOk="0">
                    <a:moveTo>
                      <a:pt x="0" y="1"/>
                    </a:moveTo>
                    <a:lnTo>
                      <a:pt x="0" y="712"/>
                    </a:lnTo>
                    <a:lnTo>
                      <a:pt x="9939" y="712"/>
                    </a:lnTo>
                    <a:lnTo>
                      <a:pt x="9939" y="1"/>
                    </a:lnTo>
                    <a:close/>
                  </a:path>
                </a:pathLst>
              </a:custGeom>
              <a:solidFill>
                <a:srgbClr val="F6921E"/>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5" name="Google Shape;4885;p22"/>
              <p:cNvSpPr/>
              <p:nvPr/>
            </p:nvSpPr>
            <p:spPr>
              <a:xfrm>
                <a:off x="1590275" y="2151388"/>
                <a:ext cx="421650" cy="68550"/>
              </a:xfrm>
              <a:custGeom>
                <a:avLst/>
                <a:gdLst/>
                <a:ahLst/>
                <a:cxnLst/>
                <a:rect l="l" t="t" r="r" b="b"/>
                <a:pathLst>
                  <a:path w="16866" h="2742" extrusionOk="0">
                    <a:moveTo>
                      <a:pt x="440" y="1"/>
                    </a:moveTo>
                    <a:cubicBezTo>
                      <a:pt x="189" y="1"/>
                      <a:pt x="1" y="210"/>
                      <a:pt x="1" y="461"/>
                    </a:cubicBezTo>
                    <a:lnTo>
                      <a:pt x="1" y="2282"/>
                    </a:lnTo>
                    <a:cubicBezTo>
                      <a:pt x="1" y="2533"/>
                      <a:pt x="189" y="2742"/>
                      <a:pt x="440" y="2742"/>
                    </a:cubicBezTo>
                    <a:lnTo>
                      <a:pt x="16426" y="2742"/>
                    </a:lnTo>
                    <a:cubicBezTo>
                      <a:pt x="16677" y="2742"/>
                      <a:pt x="16865" y="2533"/>
                      <a:pt x="16865" y="2282"/>
                    </a:cubicBezTo>
                    <a:lnTo>
                      <a:pt x="16865" y="461"/>
                    </a:lnTo>
                    <a:cubicBezTo>
                      <a:pt x="16865" y="210"/>
                      <a:pt x="16677" y="1"/>
                      <a:pt x="16426" y="1"/>
                    </a:cubicBezTo>
                    <a:close/>
                  </a:path>
                </a:pathLst>
              </a:custGeom>
              <a:solidFill>
                <a:srgbClr val="BA878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22"/>
              <p:cNvSpPr/>
              <p:nvPr/>
            </p:nvSpPr>
            <p:spPr>
              <a:xfrm>
                <a:off x="1952775" y="2160813"/>
                <a:ext cx="55475" cy="47125"/>
              </a:xfrm>
              <a:custGeom>
                <a:avLst/>
                <a:gdLst/>
                <a:ahLst/>
                <a:cxnLst/>
                <a:rect l="l" t="t" r="r" b="b"/>
                <a:pathLst>
                  <a:path w="2219" h="1885" extrusionOk="0">
                    <a:moveTo>
                      <a:pt x="942" y="1"/>
                    </a:moveTo>
                    <a:cubicBezTo>
                      <a:pt x="419" y="1"/>
                      <a:pt x="1" y="419"/>
                      <a:pt x="1" y="942"/>
                    </a:cubicBezTo>
                    <a:cubicBezTo>
                      <a:pt x="1" y="1510"/>
                      <a:pt x="472" y="1885"/>
                      <a:pt x="958" y="1885"/>
                    </a:cubicBezTo>
                    <a:cubicBezTo>
                      <a:pt x="1189" y="1885"/>
                      <a:pt x="1423" y="1800"/>
                      <a:pt x="1612" y="1612"/>
                    </a:cubicBezTo>
                    <a:cubicBezTo>
                      <a:pt x="2219" y="1005"/>
                      <a:pt x="1800" y="1"/>
                      <a:pt x="942" y="1"/>
                    </a:cubicBezTo>
                    <a:close/>
                  </a:path>
                </a:pathLst>
              </a:custGeom>
              <a:solidFill>
                <a:srgbClr val="FADB3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22"/>
              <p:cNvSpPr/>
              <p:nvPr/>
            </p:nvSpPr>
            <p:spPr>
              <a:xfrm>
                <a:off x="1899425" y="2160813"/>
                <a:ext cx="54950" cy="47125"/>
              </a:xfrm>
              <a:custGeom>
                <a:avLst/>
                <a:gdLst/>
                <a:ahLst/>
                <a:cxnLst/>
                <a:rect l="l" t="t" r="r" b="b"/>
                <a:pathLst>
                  <a:path w="2198" h="1885" extrusionOk="0">
                    <a:moveTo>
                      <a:pt x="942" y="1"/>
                    </a:moveTo>
                    <a:cubicBezTo>
                      <a:pt x="419" y="1"/>
                      <a:pt x="1" y="419"/>
                      <a:pt x="1" y="942"/>
                    </a:cubicBezTo>
                    <a:cubicBezTo>
                      <a:pt x="1" y="1510"/>
                      <a:pt x="462" y="1885"/>
                      <a:pt x="949" y="1885"/>
                    </a:cubicBezTo>
                    <a:cubicBezTo>
                      <a:pt x="1180" y="1885"/>
                      <a:pt x="1416" y="1800"/>
                      <a:pt x="1612" y="1612"/>
                    </a:cubicBezTo>
                    <a:cubicBezTo>
                      <a:pt x="2198" y="1005"/>
                      <a:pt x="1779" y="1"/>
                      <a:pt x="942" y="1"/>
                    </a:cubicBezTo>
                    <a:close/>
                  </a:path>
                </a:pathLst>
              </a:custGeom>
              <a:solidFill>
                <a:srgbClr val="C0272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8" name="Google Shape;4888;p22"/>
              <p:cNvSpPr/>
              <p:nvPr/>
            </p:nvSpPr>
            <p:spPr>
              <a:xfrm>
                <a:off x="1593950" y="2160813"/>
                <a:ext cx="55475" cy="47125"/>
              </a:xfrm>
              <a:custGeom>
                <a:avLst/>
                <a:gdLst/>
                <a:ahLst/>
                <a:cxnLst/>
                <a:rect l="l" t="t" r="r" b="b"/>
                <a:pathLst>
                  <a:path w="2219" h="1885" extrusionOk="0">
                    <a:moveTo>
                      <a:pt x="1276" y="1"/>
                    </a:moveTo>
                    <a:cubicBezTo>
                      <a:pt x="419" y="1"/>
                      <a:pt x="0" y="1005"/>
                      <a:pt x="607" y="1612"/>
                    </a:cubicBezTo>
                    <a:cubicBezTo>
                      <a:pt x="796" y="1800"/>
                      <a:pt x="1030" y="1885"/>
                      <a:pt x="1260" y="1885"/>
                    </a:cubicBezTo>
                    <a:cubicBezTo>
                      <a:pt x="1747" y="1885"/>
                      <a:pt x="2218" y="1510"/>
                      <a:pt x="2218" y="942"/>
                    </a:cubicBezTo>
                    <a:cubicBezTo>
                      <a:pt x="2218" y="419"/>
                      <a:pt x="1800" y="1"/>
                      <a:pt x="1276" y="1"/>
                    </a:cubicBezTo>
                    <a:close/>
                  </a:path>
                </a:pathLst>
              </a:custGeom>
              <a:solidFill>
                <a:srgbClr val="FADB3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9" name="Google Shape;4889;p22"/>
              <p:cNvSpPr/>
              <p:nvPr/>
            </p:nvSpPr>
            <p:spPr>
              <a:xfrm>
                <a:off x="1647300" y="2160788"/>
                <a:ext cx="55475" cy="47400"/>
              </a:xfrm>
              <a:custGeom>
                <a:avLst/>
                <a:gdLst/>
                <a:ahLst/>
                <a:cxnLst/>
                <a:rect l="l" t="t" r="r" b="b"/>
                <a:pathLst>
                  <a:path w="2219" h="1896" extrusionOk="0">
                    <a:moveTo>
                      <a:pt x="1313" y="1"/>
                    </a:moveTo>
                    <a:cubicBezTo>
                      <a:pt x="1301" y="1"/>
                      <a:pt x="1289" y="1"/>
                      <a:pt x="1277" y="2"/>
                    </a:cubicBezTo>
                    <a:cubicBezTo>
                      <a:pt x="440" y="2"/>
                      <a:pt x="0" y="1006"/>
                      <a:pt x="607" y="1613"/>
                    </a:cubicBezTo>
                    <a:cubicBezTo>
                      <a:pt x="803" y="1808"/>
                      <a:pt x="1039" y="1895"/>
                      <a:pt x="1271" y="1895"/>
                    </a:cubicBezTo>
                    <a:cubicBezTo>
                      <a:pt x="1757" y="1895"/>
                      <a:pt x="2218" y="1510"/>
                      <a:pt x="2218" y="943"/>
                    </a:cubicBezTo>
                    <a:cubicBezTo>
                      <a:pt x="2218" y="432"/>
                      <a:pt x="1819" y="1"/>
                      <a:pt x="1313" y="1"/>
                    </a:cubicBezTo>
                    <a:close/>
                  </a:path>
                </a:pathLst>
              </a:custGeom>
              <a:solidFill>
                <a:srgbClr val="C0272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0" name="Google Shape;4890;p22"/>
              <p:cNvSpPr/>
              <p:nvPr/>
            </p:nvSpPr>
            <p:spPr>
              <a:xfrm>
                <a:off x="1718425" y="2160813"/>
                <a:ext cx="165325" cy="47100"/>
              </a:xfrm>
              <a:custGeom>
                <a:avLst/>
                <a:gdLst/>
                <a:ahLst/>
                <a:cxnLst/>
                <a:rect l="l" t="t" r="r" b="b"/>
                <a:pathLst>
                  <a:path w="6613" h="1884" extrusionOk="0">
                    <a:moveTo>
                      <a:pt x="1" y="1"/>
                    </a:moveTo>
                    <a:lnTo>
                      <a:pt x="1" y="1884"/>
                    </a:lnTo>
                    <a:lnTo>
                      <a:pt x="6613" y="1884"/>
                    </a:lnTo>
                    <a:lnTo>
                      <a:pt x="6613" y="1"/>
                    </a:lnTo>
                    <a:close/>
                  </a:path>
                </a:pathLst>
              </a:custGeom>
              <a:solidFill>
                <a:srgbClr val="7A412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91" name="Google Shape;4891;p22"/>
            <p:cNvSpPr/>
            <p:nvPr/>
          </p:nvSpPr>
          <p:spPr>
            <a:xfrm>
              <a:off x="1531163" y="2688613"/>
              <a:ext cx="92600" cy="97325"/>
            </a:xfrm>
            <a:custGeom>
              <a:avLst/>
              <a:gdLst/>
              <a:ahLst/>
              <a:cxnLst/>
              <a:rect l="l" t="t" r="r" b="b"/>
              <a:pathLst>
                <a:path w="3704" h="3893" extrusionOk="0">
                  <a:moveTo>
                    <a:pt x="440" y="1"/>
                  </a:moveTo>
                  <a:cubicBezTo>
                    <a:pt x="189" y="1"/>
                    <a:pt x="0" y="210"/>
                    <a:pt x="0" y="440"/>
                  </a:cubicBezTo>
                  <a:lnTo>
                    <a:pt x="0" y="3432"/>
                  </a:lnTo>
                  <a:cubicBezTo>
                    <a:pt x="0" y="3683"/>
                    <a:pt x="189" y="3892"/>
                    <a:pt x="440" y="3892"/>
                  </a:cubicBezTo>
                  <a:lnTo>
                    <a:pt x="3243" y="3892"/>
                  </a:lnTo>
                  <a:cubicBezTo>
                    <a:pt x="3495" y="3892"/>
                    <a:pt x="3704" y="3683"/>
                    <a:pt x="3704" y="3432"/>
                  </a:cubicBezTo>
                  <a:lnTo>
                    <a:pt x="3704" y="440"/>
                  </a:lnTo>
                  <a:cubicBezTo>
                    <a:pt x="3704" y="210"/>
                    <a:pt x="3495" y="1"/>
                    <a:pt x="32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22"/>
            <p:cNvSpPr/>
            <p:nvPr/>
          </p:nvSpPr>
          <p:spPr>
            <a:xfrm>
              <a:off x="1973163" y="2688613"/>
              <a:ext cx="93150" cy="97325"/>
            </a:xfrm>
            <a:custGeom>
              <a:avLst/>
              <a:gdLst/>
              <a:ahLst/>
              <a:cxnLst/>
              <a:rect l="l" t="t" r="r" b="b"/>
              <a:pathLst>
                <a:path w="3726" h="3893" extrusionOk="0">
                  <a:moveTo>
                    <a:pt x="461" y="1"/>
                  </a:moveTo>
                  <a:cubicBezTo>
                    <a:pt x="210" y="1"/>
                    <a:pt x="1" y="210"/>
                    <a:pt x="1" y="440"/>
                  </a:cubicBezTo>
                  <a:lnTo>
                    <a:pt x="1" y="3432"/>
                  </a:lnTo>
                  <a:cubicBezTo>
                    <a:pt x="1" y="3683"/>
                    <a:pt x="210" y="3892"/>
                    <a:pt x="461" y="3892"/>
                  </a:cubicBezTo>
                  <a:lnTo>
                    <a:pt x="3265" y="3892"/>
                  </a:lnTo>
                  <a:cubicBezTo>
                    <a:pt x="3516" y="3892"/>
                    <a:pt x="3725" y="3683"/>
                    <a:pt x="3725" y="3432"/>
                  </a:cubicBezTo>
                  <a:lnTo>
                    <a:pt x="3725" y="440"/>
                  </a:lnTo>
                  <a:cubicBezTo>
                    <a:pt x="3725" y="210"/>
                    <a:pt x="3516" y="1"/>
                    <a:pt x="32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22"/>
            <p:cNvSpPr/>
            <p:nvPr/>
          </p:nvSpPr>
          <p:spPr>
            <a:xfrm>
              <a:off x="1446938" y="2281138"/>
              <a:ext cx="708300" cy="16750"/>
            </a:xfrm>
            <a:custGeom>
              <a:avLst/>
              <a:gdLst/>
              <a:ahLst/>
              <a:cxnLst/>
              <a:rect l="l" t="t" r="r" b="b"/>
              <a:pathLst>
                <a:path w="28332" h="670" extrusionOk="0">
                  <a:moveTo>
                    <a:pt x="1" y="0"/>
                  </a:moveTo>
                  <a:lnTo>
                    <a:pt x="1" y="670"/>
                  </a:lnTo>
                  <a:lnTo>
                    <a:pt x="28331" y="670"/>
                  </a:lnTo>
                  <a:lnTo>
                    <a:pt x="28331" y="0"/>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22"/>
            <p:cNvSpPr/>
            <p:nvPr/>
          </p:nvSpPr>
          <p:spPr>
            <a:xfrm>
              <a:off x="1481997" y="2103290"/>
              <a:ext cx="638725" cy="618600"/>
            </a:xfrm>
            <a:custGeom>
              <a:avLst/>
              <a:gdLst/>
              <a:ahLst/>
              <a:cxnLst/>
              <a:rect l="l" t="t" r="r" b="b"/>
              <a:pathLst>
                <a:path w="25549" h="24744" extrusionOk="0">
                  <a:moveTo>
                    <a:pt x="8119" y="0"/>
                  </a:moveTo>
                  <a:cubicBezTo>
                    <a:pt x="3641" y="0"/>
                    <a:pt x="0" y="1339"/>
                    <a:pt x="0" y="5838"/>
                  </a:cubicBezTo>
                  <a:lnTo>
                    <a:pt x="0" y="22095"/>
                  </a:lnTo>
                  <a:cubicBezTo>
                    <a:pt x="0" y="24178"/>
                    <a:pt x="788" y="24735"/>
                    <a:pt x="2082" y="24735"/>
                  </a:cubicBezTo>
                  <a:cubicBezTo>
                    <a:pt x="3569" y="24735"/>
                    <a:pt x="5724" y="23999"/>
                    <a:pt x="8119" y="23999"/>
                  </a:cubicBezTo>
                  <a:lnTo>
                    <a:pt x="17409" y="23999"/>
                  </a:lnTo>
                  <a:cubicBezTo>
                    <a:pt x="19807" y="23999"/>
                    <a:pt x="21972" y="24744"/>
                    <a:pt x="23464" y="24744"/>
                  </a:cubicBezTo>
                  <a:cubicBezTo>
                    <a:pt x="24759" y="24744"/>
                    <a:pt x="25548" y="24184"/>
                    <a:pt x="25548" y="22095"/>
                  </a:cubicBezTo>
                  <a:lnTo>
                    <a:pt x="25548" y="5838"/>
                  </a:lnTo>
                  <a:cubicBezTo>
                    <a:pt x="25548" y="1339"/>
                    <a:pt x="21887" y="0"/>
                    <a:pt x="174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22"/>
            <p:cNvSpPr/>
            <p:nvPr/>
          </p:nvSpPr>
          <p:spPr>
            <a:xfrm>
              <a:off x="1529063" y="2235613"/>
              <a:ext cx="266275" cy="171075"/>
            </a:xfrm>
            <a:custGeom>
              <a:avLst/>
              <a:gdLst/>
              <a:ahLst/>
              <a:cxnLst/>
              <a:rect l="l" t="t" r="r" b="b"/>
              <a:pathLst>
                <a:path w="10651" h="6843" extrusionOk="0">
                  <a:moveTo>
                    <a:pt x="1" y="1"/>
                  </a:moveTo>
                  <a:lnTo>
                    <a:pt x="1" y="6843"/>
                  </a:lnTo>
                  <a:lnTo>
                    <a:pt x="10651" y="6843"/>
                  </a:lnTo>
                  <a:lnTo>
                    <a:pt x="10651" y="1"/>
                  </a:lnTo>
                  <a:close/>
                </a:path>
              </a:pathLst>
            </a:custGeom>
            <a:solidFill>
              <a:srgbClr val="E5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22"/>
            <p:cNvSpPr/>
            <p:nvPr/>
          </p:nvSpPr>
          <p:spPr>
            <a:xfrm>
              <a:off x="1523313" y="2229863"/>
              <a:ext cx="277775" cy="182575"/>
            </a:xfrm>
            <a:custGeom>
              <a:avLst/>
              <a:gdLst/>
              <a:ahLst/>
              <a:cxnLst/>
              <a:rect l="l" t="t" r="r" b="b"/>
              <a:pathLst>
                <a:path w="11111" h="7303" extrusionOk="0">
                  <a:moveTo>
                    <a:pt x="10651" y="461"/>
                  </a:moveTo>
                  <a:lnTo>
                    <a:pt x="10651" y="6843"/>
                  </a:lnTo>
                  <a:lnTo>
                    <a:pt x="461" y="6843"/>
                  </a:lnTo>
                  <a:lnTo>
                    <a:pt x="461" y="461"/>
                  </a:lnTo>
                  <a:close/>
                  <a:moveTo>
                    <a:pt x="0" y="1"/>
                  </a:moveTo>
                  <a:lnTo>
                    <a:pt x="0" y="7303"/>
                  </a:lnTo>
                  <a:lnTo>
                    <a:pt x="11111" y="7303"/>
                  </a:lnTo>
                  <a:lnTo>
                    <a:pt x="11111"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22"/>
            <p:cNvSpPr/>
            <p:nvPr/>
          </p:nvSpPr>
          <p:spPr>
            <a:xfrm>
              <a:off x="1806838" y="2235613"/>
              <a:ext cx="266275" cy="171075"/>
            </a:xfrm>
            <a:custGeom>
              <a:avLst/>
              <a:gdLst/>
              <a:ahLst/>
              <a:cxnLst/>
              <a:rect l="l" t="t" r="r" b="b"/>
              <a:pathLst>
                <a:path w="10651" h="6843" extrusionOk="0">
                  <a:moveTo>
                    <a:pt x="0" y="1"/>
                  </a:moveTo>
                  <a:lnTo>
                    <a:pt x="0" y="6843"/>
                  </a:lnTo>
                  <a:lnTo>
                    <a:pt x="10650" y="6843"/>
                  </a:lnTo>
                  <a:lnTo>
                    <a:pt x="10650" y="1"/>
                  </a:lnTo>
                  <a:close/>
                </a:path>
              </a:pathLst>
            </a:custGeom>
            <a:solidFill>
              <a:srgbClr val="E5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22"/>
            <p:cNvSpPr/>
            <p:nvPr/>
          </p:nvSpPr>
          <p:spPr>
            <a:xfrm>
              <a:off x="1801063" y="2229863"/>
              <a:ext cx="277800" cy="182575"/>
            </a:xfrm>
            <a:custGeom>
              <a:avLst/>
              <a:gdLst/>
              <a:ahLst/>
              <a:cxnLst/>
              <a:rect l="l" t="t" r="r" b="b"/>
              <a:pathLst>
                <a:path w="11112" h="7303" extrusionOk="0">
                  <a:moveTo>
                    <a:pt x="10651" y="461"/>
                  </a:moveTo>
                  <a:lnTo>
                    <a:pt x="10651" y="6843"/>
                  </a:lnTo>
                  <a:lnTo>
                    <a:pt x="461" y="6843"/>
                  </a:lnTo>
                  <a:lnTo>
                    <a:pt x="461" y="461"/>
                  </a:lnTo>
                  <a:close/>
                  <a:moveTo>
                    <a:pt x="1" y="1"/>
                  </a:moveTo>
                  <a:lnTo>
                    <a:pt x="1" y="7303"/>
                  </a:lnTo>
                  <a:lnTo>
                    <a:pt x="11111" y="7303"/>
                  </a:lnTo>
                  <a:lnTo>
                    <a:pt x="11111"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22"/>
            <p:cNvSpPr/>
            <p:nvPr/>
          </p:nvSpPr>
          <p:spPr>
            <a:xfrm>
              <a:off x="1529063" y="2235613"/>
              <a:ext cx="266275" cy="171075"/>
            </a:xfrm>
            <a:custGeom>
              <a:avLst/>
              <a:gdLst/>
              <a:ahLst/>
              <a:cxnLst/>
              <a:rect l="l" t="t" r="r" b="b"/>
              <a:pathLst>
                <a:path w="10651" h="6843" extrusionOk="0">
                  <a:moveTo>
                    <a:pt x="1" y="1"/>
                  </a:moveTo>
                  <a:lnTo>
                    <a:pt x="1" y="6843"/>
                  </a:lnTo>
                  <a:lnTo>
                    <a:pt x="10651" y="6843"/>
                  </a:lnTo>
                  <a:lnTo>
                    <a:pt x="10651" y="1"/>
                  </a:lnTo>
                  <a:close/>
                </a:path>
              </a:pathLst>
            </a:custGeom>
            <a:solidFill>
              <a:srgbClr val="085C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22"/>
            <p:cNvSpPr/>
            <p:nvPr/>
          </p:nvSpPr>
          <p:spPr>
            <a:xfrm>
              <a:off x="1523313" y="2229863"/>
              <a:ext cx="277775" cy="182575"/>
            </a:xfrm>
            <a:custGeom>
              <a:avLst/>
              <a:gdLst/>
              <a:ahLst/>
              <a:cxnLst/>
              <a:rect l="l" t="t" r="r" b="b"/>
              <a:pathLst>
                <a:path w="11111" h="7303" extrusionOk="0">
                  <a:moveTo>
                    <a:pt x="10651" y="461"/>
                  </a:moveTo>
                  <a:lnTo>
                    <a:pt x="10651" y="6843"/>
                  </a:lnTo>
                  <a:lnTo>
                    <a:pt x="461" y="6843"/>
                  </a:lnTo>
                  <a:lnTo>
                    <a:pt x="461" y="461"/>
                  </a:lnTo>
                  <a:close/>
                  <a:moveTo>
                    <a:pt x="0" y="1"/>
                  </a:moveTo>
                  <a:lnTo>
                    <a:pt x="0" y="7303"/>
                  </a:lnTo>
                  <a:lnTo>
                    <a:pt x="11111" y="7303"/>
                  </a:lnTo>
                  <a:lnTo>
                    <a:pt x="11111" y="1"/>
                  </a:lnTo>
                  <a:close/>
                </a:path>
              </a:pathLst>
            </a:custGeom>
            <a:solidFill>
              <a:srgbClr val="085C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1" name="Google Shape;4901;p22"/>
            <p:cNvSpPr/>
            <p:nvPr/>
          </p:nvSpPr>
          <p:spPr>
            <a:xfrm>
              <a:off x="1806838" y="2235613"/>
              <a:ext cx="266275" cy="171075"/>
            </a:xfrm>
            <a:custGeom>
              <a:avLst/>
              <a:gdLst/>
              <a:ahLst/>
              <a:cxnLst/>
              <a:rect l="l" t="t" r="r" b="b"/>
              <a:pathLst>
                <a:path w="10651" h="6843" extrusionOk="0">
                  <a:moveTo>
                    <a:pt x="0" y="1"/>
                  </a:moveTo>
                  <a:lnTo>
                    <a:pt x="0" y="6843"/>
                  </a:lnTo>
                  <a:lnTo>
                    <a:pt x="10650" y="6843"/>
                  </a:lnTo>
                  <a:lnTo>
                    <a:pt x="10650" y="1"/>
                  </a:lnTo>
                  <a:close/>
                </a:path>
              </a:pathLst>
            </a:custGeom>
            <a:solidFill>
              <a:srgbClr val="085C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2" name="Google Shape;4902;p22"/>
            <p:cNvSpPr/>
            <p:nvPr/>
          </p:nvSpPr>
          <p:spPr>
            <a:xfrm>
              <a:off x="1801063" y="2229863"/>
              <a:ext cx="277800" cy="182575"/>
            </a:xfrm>
            <a:custGeom>
              <a:avLst/>
              <a:gdLst/>
              <a:ahLst/>
              <a:cxnLst/>
              <a:rect l="l" t="t" r="r" b="b"/>
              <a:pathLst>
                <a:path w="11112" h="7303" extrusionOk="0">
                  <a:moveTo>
                    <a:pt x="10651" y="461"/>
                  </a:moveTo>
                  <a:lnTo>
                    <a:pt x="10651" y="6843"/>
                  </a:lnTo>
                  <a:lnTo>
                    <a:pt x="461" y="6843"/>
                  </a:lnTo>
                  <a:lnTo>
                    <a:pt x="461" y="461"/>
                  </a:lnTo>
                  <a:close/>
                  <a:moveTo>
                    <a:pt x="1" y="1"/>
                  </a:moveTo>
                  <a:lnTo>
                    <a:pt x="1" y="7303"/>
                  </a:lnTo>
                  <a:lnTo>
                    <a:pt x="11111" y="7303"/>
                  </a:lnTo>
                  <a:lnTo>
                    <a:pt x="11111" y="1"/>
                  </a:lnTo>
                  <a:close/>
                </a:path>
              </a:pathLst>
            </a:custGeom>
            <a:solidFill>
              <a:srgbClr val="085C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22"/>
            <p:cNvSpPr/>
            <p:nvPr/>
          </p:nvSpPr>
          <p:spPr>
            <a:xfrm>
              <a:off x="1531688" y="2435438"/>
              <a:ext cx="538800" cy="256350"/>
            </a:xfrm>
            <a:custGeom>
              <a:avLst/>
              <a:gdLst/>
              <a:ahLst/>
              <a:cxnLst/>
              <a:rect l="l" t="t" r="r" b="b"/>
              <a:pathLst>
                <a:path w="21552" h="10254" extrusionOk="0">
                  <a:moveTo>
                    <a:pt x="230" y="1"/>
                  </a:moveTo>
                  <a:cubicBezTo>
                    <a:pt x="105" y="1"/>
                    <a:pt x="0" y="105"/>
                    <a:pt x="0" y="231"/>
                  </a:cubicBezTo>
                  <a:lnTo>
                    <a:pt x="0" y="10023"/>
                  </a:lnTo>
                  <a:cubicBezTo>
                    <a:pt x="0" y="10148"/>
                    <a:pt x="105" y="10253"/>
                    <a:pt x="230" y="10253"/>
                  </a:cubicBezTo>
                  <a:lnTo>
                    <a:pt x="21321" y="10253"/>
                  </a:lnTo>
                  <a:cubicBezTo>
                    <a:pt x="21447" y="10253"/>
                    <a:pt x="21552" y="10148"/>
                    <a:pt x="21552" y="10023"/>
                  </a:cubicBezTo>
                  <a:lnTo>
                    <a:pt x="21552" y="231"/>
                  </a:lnTo>
                  <a:cubicBezTo>
                    <a:pt x="21552" y="105"/>
                    <a:pt x="21447" y="1"/>
                    <a:pt x="213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22"/>
            <p:cNvSpPr/>
            <p:nvPr/>
          </p:nvSpPr>
          <p:spPr>
            <a:xfrm>
              <a:off x="1525938" y="2429688"/>
              <a:ext cx="550300" cy="267850"/>
            </a:xfrm>
            <a:custGeom>
              <a:avLst/>
              <a:gdLst/>
              <a:ahLst/>
              <a:cxnLst/>
              <a:rect l="l" t="t" r="r" b="b"/>
              <a:pathLst>
                <a:path w="22012" h="10714" extrusionOk="0">
                  <a:moveTo>
                    <a:pt x="21572" y="461"/>
                  </a:moveTo>
                  <a:lnTo>
                    <a:pt x="21572" y="10253"/>
                  </a:lnTo>
                  <a:lnTo>
                    <a:pt x="460" y="10253"/>
                  </a:lnTo>
                  <a:lnTo>
                    <a:pt x="460" y="461"/>
                  </a:lnTo>
                  <a:close/>
                  <a:moveTo>
                    <a:pt x="460" y="0"/>
                  </a:moveTo>
                  <a:cubicBezTo>
                    <a:pt x="209" y="0"/>
                    <a:pt x="0" y="210"/>
                    <a:pt x="0" y="461"/>
                  </a:cubicBezTo>
                  <a:lnTo>
                    <a:pt x="0" y="10253"/>
                  </a:lnTo>
                  <a:cubicBezTo>
                    <a:pt x="0" y="10504"/>
                    <a:pt x="209" y="10713"/>
                    <a:pt x="460" y="10713"/>
                  </a:cubicBezTo>
                  <a:lnTo>
                    <a:pt x="21572" y="10713"/>
                  </a:lnTo>
                  <a:cubicBezTo>
                    <a:pt x="21802" y="10713"/>
                    <a:pt x="22012" y="10504"/>
                    <a:pt x="22012" y="10253"/>
                  </a:cubicBezTo>
                  <a:lnTo>
                    <a:pt x="22012" y="461"/>
                  </a:lnTo>
                  <a:cubicBezTo>
                    <a:pt x="22012" y="210"/>
                    <a:pt x="21802" y="0"/>
                    <a:pt x="21572" y="0"/>
                  </a:cubicBezTo>
                  <a:close/>
                </a:path>
              </a:pathLst>
            </a:custGeom>
            <a:solidFill>
              <a:srgbClr val="FFC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22"/>
            <p:cNvSpPr/>
            <p:nvPr/>
          </p:nvSpPr>
          <p:spPr>
            <a:xfrm>
              <a:off x="1461063" y="2650438"/>
              <a:ext cx="680575" cy="76375"/>
            </a:xfrm>
            <a:custGeom>
              <a:avLst/>
              <a:gdLst/>
              <a:ahLst/>
              <a:cxnLst/>
              <a:rect l="l" t="t" r="r" b="b"/>
              <a:pathLst>
                <a:path w="27223" h="3055" extrusionOk="0">
                  <a:moveTo>
                    <a:pt x="440" y="0"/>
                  </a:moveTo>
                  <a:cubicBezTo>
                    <a:pt x="189" y="0"/>
                    <a:pt x="1" y="209"/>
                    <a:pt x="1" y="460"/>
                  </a:cubicBezTo>
                  <a:lnTo>
                    <a:pt x="1" y="2595"/>
                  </a:lnTo>
                  <a:cubicBezTo>
                    <a:pt x="1" y="2846"/>
                    <a:pt x="189" y="3055"/>
                    <a:pt x="440" y="3055"/>
                  </a:cubicBezTo>
                  <a:lnTo>
                    <a:pt x="26762" y="3055"/>
                  </a:lnTo>
                  <a:cubicBezTo>
                    <a:pt x="27013" y="3055"/>
                    <a:pt x="27222" y="2846"/>
                    <a:pt x="27222" y="2595"/>
                  </a:cubicBezTo>
                  <a:lnTo>
                    <a:pt x="27222" y="460"/>
                  </a:lnTo>
                  <a:cubicBezTo>
                    <a:pt x="27222" y="209"/>
                    <a:pt x="27013" y="0"/>
                    <a:pt x="267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22"/>
            <p:cNvSpPr/>
            <p:nvPr/>
          </p:nvSpPr>
          <p:spPr>
            <a:xfrm>
              <a:off x="1427588" y="2269088"/>
              <a:ext cx="42925" cy="107800"/>
            </a:xfrm>
            <a:custGeom>
              <a:avLst/>
              <a:gdLst/>
              <a:ahLst/>
              <a:cxnLst/>
              <a:rect l="l" t="t" r="r" b="b"/>
              <a:pathLst>
                <a:path w="1717" h="4312" extrusionOk="0">
                  <a:moveTo>
                    <a:pt x="858" y="1"/>
                  </a:moveTo>
                  <a:cubicBezTo>
                    <a:pt x="398" y="1"/>
                    <a:pt x="0" y="377"/>
                    <a:pt x="0" y="859"/>
                  </a:cubicBezTo>
                  <a:lnTo>
                    <a:pt x="0" y="3474"/>
                  </a:lnTo>
                  <a:cubicBezTo>
                    <a:pt x="0" y="3934"/>
                    <a:pt x="398" y="4311"/>
                    <a:pt x="858" y="4311"/>
                  </a:cubicBezTo>
                  <a:cubicBezTo>
                    <a:pt x="1340" y="4311"/>
                    <a:pt x="1716" y="3934"/>
                    <a:pt x="1716" y="3474"/>
                  </a:cubicBezTo>
                  <a:lnTo>
                    <a:pt x="1716" y="859"/>
                  </a:lnTo>
                  <a:cubicBezTo>
                    <a:pt x="1716" y="377"/>
                    <a:pt x="1340" y="1"/>
                    <a:pt x="8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22"/>
            <p:cNvSpPr/>
            <p:nvPr/>
          </p:nvSpPr>
          <p:spPr>
            <a:xfrm>
              <a:off x="2131663" y="2269088"/>
              <a:ext cx="42925" cy="107800"/>
            </a:xfrm>
            <a:custGeom>
              <a:avLst/>
              <a:gdLst/>
              <a:ahLst/>
              <a:cxnLst/>
              <a:rect l="l" t="t" r="r" b="b"/>
              <a:pathLst>
                <a:path w="1717" h="4312" extrusionOk="0">
                  <a:moveTo>
                    <a:pt x="858" y="1"/>
                  </a:moveTo>
                  <a:cubicBezTo>
                    <a:pt x="377" y="1"/>
                    <a:pt x="1" y="377"/>
                    <a:pt x="1" y="859"/>
                  </a:cubicBezTo>
                  <a:lnTo>
                    <a:pt x="1" y="3474"/>
                  </a:lnTo>
                  <a:cubicBezTo>
                    <a:pt x="1" y="3923"/>
                    <a:pt x="358" y="4312"/>
                    <a:pt x="822" y="4312"/>
                  </a:cubicBezTo>
                  <a:cubicBezTo>
                    <a:pt x="834" y="4312"/>
                    <a:pt x="846" y="4312"/>
                    <a:pt x="858" y="4311"/>
                  </a:cubicBezTo>
                  <a:cubicBezTo>
                    <a:pt x="870" y="4312"/>
                    <a:pt x="882" y="4312"/>
                    <a:pt x="893" y="4312"/>
                  </a:cubicBezTo>
                  <a:cubicBezTo>
                    <a:pt x="1339" y="4312"/>
                    <a:pt x="1716" y="3923"/>
                    <a:pt x="1716" y="3474"/>
                  </a:cubicBezTo>
                  <a:lnTo>
                    <a:pt x="1716" y="859"/>
                  </a:lnTo>
                  <a:cubicBezTo>
                    <a:pt x="1716" y="377"/>
                    <a:pt x="1319" y="1"/>
                    <a:pt x="8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22"/>
            <p:cNvSpPr/>
            <p:nvPr/>
          </p:nvSpPr>
          <p:spPr>
            <a:xfrm>
              <a:off x="1549463" y="2503438"/>
              <a:ext cx="92625" cy="49200"/>
            </a:xfrm>
            <a:custGeom>
              <a:avLst/>
              <a:gdLst/>
              <a:ahLst/>
              <a:cxnLst/>
              <a:rect l="l" t="t" r="r" b="b"/>
              <a:pathLst>
                <a:path w="3705" h="1968" extrusionOk="0">
                  <a:moveTo>
                    <a:pt x="440" y="1"/>
                  </a:moveTo>
                  <a:cubicBezTo>
                    <a:pt x="210" y="1"/>
                    <a:pt x="1" y="210"/>
                    <a:pt x="1" y="461"/>
                  </a:cubicBezTo>
                  <a:lnTo>
                    <a:pt x="1" y="1528"/>
                  </a:lnTo>
                  <a:cubicBezTo>
                    <a:pt x="1" y="1758"/>
                    <a:pt x="210" y="1967"/>
                    <a:pt x="440" y="1967"/>
                  </a:cubicBezTo>
                  <a:lnTo>
                    <a:pt x="3265" y="1967"/>
                  </a:lnTo>
                  <a:cubicBezTo>
                    <a:pt x="3516" y="1967"/>
                    <a:pt x="3704" y="1758"/>
                    <a:pt x="3704" y="1528"/>
                  </a:cubicBezTo>
                  <a:lnTo>
                    <a:pt x="3704" y="461"/>
                  </a:lnTo>
                  <a:cubicBezTo>
                    <a:pt x="3704" y="210"/>
                    <a:pt x="3516" y="1"/>
                    <a:pt x="3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22"/>
            <p:cNvSpPr/>
            <p:nvPr/>
          </p:nvSpPr>
          <p:spPr>
            <a:xfrm>
              <a:off x="1962188" y="2503438"/>
              <a:ext cx="93125" cy="49200"/>
            </a:xfrm>
            <a:custGeom>
              <a:avLst/>
              <a:gdLst/>
              <a:ahLst/>
              <a:cxnLst/>
              <a:rect l="l" t="t" r="r" b="b"/>
              <a:pathLst>
                <a:path w="3725" h="1968" extrusionOk="0">
                  <a:moveTo>
                    <a:pt x="461" y="1"/>
                  </a:moveTo>
                  <a:cubicBezTo>
                    <a:pt x="210" y="1"/>
                    <a:pt x="0" y="210"/>
                    <a:pt x="0" y="461"/>
                  </a:cubicBezTo>
                  <a:lnTo>
                    <a:pt x="0" y="1528"/>
                  </a:lnTo>
                  <a:cubicBezTo>
                    <a:pt x="0" y="1758"/>
                    <a:pt x="210" y="1967"/>
                    <a:pt x="461" y="1967"/>
                  </a:cubicBezTo>
                  <a:lnTo>
                    <a:pt x="3264" y="1967"/>
                  </a:lnTo>
                  <a:cubicBezTo>
                    <a:pt x="3516" y="1967"/>
                    <a:pt x="3725" y="1758"/>
                    <a:pt x="3725" y="1528"/>
                  </a:cubicBezTo>
                  <a:lnTo>
                    <a:pt x="3725" y="461"/>
                  </a:lnTo>
                  <a:cubicBezTo>
                    <a:pt x="3725" y="210"/>
                    <a:pt x="3516" y="1"/>
                    <a:pt x="3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22"/>
            <p:cNvSpPr/>
            <p:nvPr/>
          </p:nvSpPr>
          <p:spPr>
            <a:xfrm>
              <a:off x="1676063" y="2503438"/>
              <a:ext cx="248475" cy="17800"/>
            </a:xfrm>
            <a:custGeom>
              <a:avLst/>
              <a:gdLst/>
              <a:ahLst/>
              <a:cxnLst/>
              <a:rect l="l" t="t" r="r" b="b"/>
              <a:pathLst>
                <a:path w="9939" h="712" extrusionOk="0">
                  <a:moveTo>
                    <a:pt x="0" y="1"/>
                  </a:moveTo>
                  <a:lnTo>
                    <a:pt x="0" y="712"/>
                  </a:lnTo>
                  <a:lnTo>
                    <a:pt x="9939" y="712"/>
                  </a:lnTo>
                  <a:lnTo>
                    <a:pt x="9939" y="1"/>
                  </a:lnTo>
                  <a:close/>
                </a:path>
              </a:pathLst>
            </a:custGeom>
            <a:solidFill>
              <a:srgbClr val="F69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1" name="Google Shape;4911;p22"/>
            <p:cNvSpPr/>
            <p:nvPr/>
          </p:nvSpPr>
          <p:spPr>
            <a:xfrm>
              <a:off x="1676063" y="2537438"/>
              <a:ext cx="248475" cy="17825"/>
            </a:xfrm>
            <a:custGeom>
              <a:avLst/>
              <a:gdLst/>
              <a:ahLst/>
              <a:cxnLst/>
              <a:rect l="l" t="t" r="r" b="b"/>
              <a:pathLst>
                <a:path w="9939" h="713" extrusionOk="0">
                  <a:moveTo>
                    <a:pt x="0" y="1"/>
                  </a:moveTo>
                  <a:lnTo>
                    <a:pt x="0" y="712"/>
                  </a:lnTo>
                  <a:lnTo>
                    <a:pt x="9939" y="712"/>
                  </a:lnTo>
                  <a:lnTo>
                    <a:pt x="9939" y="1"/>
                  </a:lnTo>
                  <a:close/>
                </a:path>
              </a:pathLst>
            </a:custGeom>
            <a:solidFill>
              <a:srgbClr val="F69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22"/>
            <p:cNvSpPr/>
            <p:nvPr/>
          </p:nvSpPr>
          <p:spPr>
            <a:xfrm>
              <a:off x="1676063" y="2571963"/>
              <a:ext cx="248475" cy="17300"/>
            </a:xfrm>
            <a:custGeom>
              <a:avLst/>
              <a:gdLst/>
              <a:ahLst/>
              <a:cxnLst/>
              <a:rect l="l" t="t" r="r" b="b"/>
              <a:pathLst>
                <a:path w="9939" h="692" extrusionOk="0">
                  <a:moveTo>
                    <a:pt x="0" y="1"/>
                  </a:moveTo>
                  <a:lnTo>
                    <a:pt x="0" y="691"/>
                  </a:lnTo>
                  <a:lnTo>
                    <a:pt x="9939" y="691"/>
                  </a:lnTo>
                  <a:lnTo>
                    <a:pt x="9939" y="1"/>
                  </a:lnTo>
                  <a:close/>
                </a:path>
              </a:pathLst>
            </a:custGeom>
            <a:solidFill>
              <a:srgbClr val="F69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22"/>
            <p:cNvSpPr/>
            <p:nvPr/>
          </p:nvSpPr>
          <p:spPr>
            <a:xfrm>
              <a:off x="1676063" y="2605963"/>
              <a:ext cx="248475" cy="17800"/>
            </a:xfrm>
            <a:custGeom>
              <a:avLst/>
              <a:gdLst/>
              <a:ahLst/>
              <a:cxnLst/>
              <a:rect l="l" t="t" r="r" b="b"/>
              <a:pathLst>
                <a:path w="9939" h="712" extrusionOk="0">
                  <a:moveTo>
                    <a:pt x="0" y="1"/>
                  </a:moveTo>
                  <a:lnTo>
                    <a:pt x="0" y="712"/>
                  </a:lnTo>
                  <a:lnTo>
                    <a:pt x="9939" y="712"/>
                  </a:lnTo>
                  <a:lnTo>
                    <a:pt x="9939" y="1"/>
                  </a:lnTo>
                  <a:close/>
                </a:path>
              </a:pathLst>
            </a:custGeom>
            <a:solidFill>
              <a:srgbClr val="F692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22"/>
            <p:cNvSpPr/>
            <p:nvPr/>
          </p:nvSpPr>
          <p:spPr>
            <a:xfrm>
              <a:off x="1590263" y="2151388"/>
              <a:ext cx="421650" cy="68550"/>
            </a:xfrm>
            <a:custGeom>
              <a:avLst/>
              <a:gdLst/>
              <a:ahLst/>
              <a:cxnLst/>
              <a:rect l="l" t="t" r="r" b="b"/>
              <a:pathLst>
                <a:path w="16866" h="2742" extrusionOk="0">
                  <a:moveTo>
                    <a:pt x="440" y="1"/>
                  </a:moveTo>
                  <a:cubicBezTo>
                    <a:pt x="189" y="1"/>
                    <a:pt x="1" y="210"/>
                    <a:pt x="1" y="461"/>
                  </a:cubicBezTo>
                  <a:lnTo>
                    <a:pt x="1" y="2282"/>
                  </a:lnTo>
                  <a:cubicBezTo>
                    <a:pt x="1" y="2533"/>
                    <a:pt x="189" y="2742"/>
                    <a:pt x="440" y="2742"/>
                  </a:cubicBezTo>
                  <a:lnTo>
                    <a:pt x="16426" y="2742"/>
                  </a:lnTo>
                  <a:cubicBezTo>
                    <a:pt x="16677" y="2742"/>
                    <a:pt x="16865" y="2533"/>
                    <a:pt x="16865" y="2282"/>
                  </a:cubicBezTo>
                  <a:lnTo>
                    <a:pt x="16865" y="461"/>
                  </a:lnTo>
                  <a:cubicBezTo>
                    <a:pt x="16865" y="210"/>
                    <a:pt x="16677" y="1"/>
                    <a:pt x="164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22"/>
            <p:cNvSpPr/>
            <p:nvPr/>
          </p:nvSpPr>
          <p:spPr>
            <a:xfrm>
              <a:off x="1952763" y="2160813"/>
              <a:ext cx="55475" cy="47125"/>
            </a:xfrm>
            <a:custGeom>
              <a:avLst/>
              <a:gdLst/>
              <a:ahLst/>
              <a:cxnLst/>
              <a:rect l="l" t="t" r="r" b="b"/>
              <a:pathLst>
                <a:path w="2219" h="1885" extrusionOk="0">
                  <a:moveTo>
                    <a:pt x="942" y="1"/>
                  </a:moveTo>
                  <a:cubicBezTo>
                    <a:pt x="419" y="1"/>
                    <a:pt x="1" y="419"/>
                    <a:pt x="1" y="942"/>
                  </a:cubicBezTo>
                  <a:cubicBezTo>
                    <a:pt x="1" y="1510"/>
                    <a:pt x="472" y="1885"/>
                    <a:pt x="958" y="1885"/>
                  </a:cubicBezTo>
                  <a:cubicBezTo>
                    <a:pt x="1189" y="1885"/>
                    <a:pt x="1423" y="1800"/>
                    <a:pt x="1612" y="1612"/>
                  </a:cubicBezTo>
                  <a:cubicBezTo>
                    <a:pt x="2219" y="1005"/>
                    <a:pt x="1800" y="1"/>
                    <a:pt x="9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22"/>
            <p:cNvSpPr/>
            <p:nvPr/>
          </p:nvSpPr>
          <p:spPr>
            <a:xfrm>
              <a:off x="1899413" y="2160813"/>
              <a:ext cx="54950" cy="47125"/>
            </a:xfrm>
            <a:custGeom>
              <a:avLst/>
              <a:gdLst/>
              <a:ahLst/>
              <a:cxnLst/>
              <a:rect l="l" t="t" r="r" b="b"/>
              <a:pathLst>
                <a:path w="2198" h="1885" extrusionOk="0">
                  <a:moveTo>
                    <a:pt x="942" y="1"/>
                  </a:moveTo>
                  <a:cubicBezTo>
                    <a:pt x="419" y="1"/>
                    <a:pt x="1" y="419"/>
                    <a:pt x="1" y="942"/>
                  </a:cubicBezTo>
                  <a:cubicBezTo>
                    <a:pt x="1" y="1510"/>
                    <a:pt x="462" y="1885"/>
                    <a:pt x="949" y="1885"/>
                  </a:cubicBezTo>
                  <a:cubicBezTo>
                    <a:pt x="1180" y="1885"/>
                    <a:pt x="1416" y="1800"/>
                    <a:pt x="1612" y="1612"/>
                  </a:cubicBezTo>
                  <a:cubicBezTo>
                    <a:pt x="2198" y="1005"/>
                    <a:pt x="1779" y="1"/>
                    <a:pt x="9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7" name="Google Shape;4917;p22"/>
            <p:cNvSpPr/>
            <p:nvPr/>
          </p:nvSpPr>
          <p:spPr>
            <a:xfrm>
              <a:off x="1593938" y="2160813"/>
              <a:ext cx="55475" cy="47125"/>
            </a:xfrm>
            <a:custGeom>
              <a:avLst/>
              <a:gdLst/>
              <a:ahLst/>
              <a:cxnLst/>
              <a:rect l="l" t="t" r="r" b="b"/>
              <a:pathLst>
                <a:path w="2219" h="1885" extrusionOk="0">
                  <a:moveTo>
                    <a:pt x="1276" y="1"/>
                  </a:moveTo>
                  <a:cubicBezTo>
                    <a:pt x="419" y="1"/>
                    <a:pt x="0" y="1005"/>
                    <a:pt x="607" y="1612"/>
                  </a:cubicBezTo>
                  <a:cubicBezTo>
                    <a:pt x="796" y="1800"/>
                    <a:pt x="1030" y="1885"/>
                    <a:pt x="1260" y="1885"/>
                  </a:cubicBezTo>
                  <a:cubicBezTo>
                    <a:pt x="1747" y="1885"/>
                    <a:pt x="2218" y="1510"/>
                    <a:pt x="2218" y="942"/>
                  </a:cubicBezTo>
                  <a:cubicBezTo>
                    <a:pt x="2218" y="419"/>
                    <a:pt x="1800" y="1"/>
                    <a:pt x="12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22"/>
            <p:cNvSpPr/>
            <p:nvPr/>
          </p:nvSpPr>
          <p:spPr>
            <a:xfrm>
              <a:off x="1647288" y="2160788"/>
              <a:ext cx="55475" cy="47400"/>
            </a:xfrm>
            <a:custGeom>
              <a:avLst/>
              <a:gdLst/>
              <a:ahLst/>
              <a:cxnLst/>
              <a:rect l="l" t="t" r="r" b="b"/>
              <a:pathLst>
                <a:path w="2219" h="1896" extrusionOk="0">
                  <a:moveTo>
                    <a:pt x="1313" y="1"/>
                  </a:moveTo>
                  <a:cubicBezTo>
                    <a:pt x="1301" y="1"/>
                    <a:pt x="1289" y="1"/>
                    <a:pt x="1277" y="2"/>
                  </a:cubicBezTo>
                  <a:cubicBezTo>
                    <a:pt x="440" y="2"/>
                    <a:pt x="0" y="1006"/>
                    <a:pt x="607" y="1613"/>
                  </a:cubicBezTo>
                  <a:cubicBezTo>
                    <a:pt x="803" y="1808"/>
                    <a:pt x="1039" y="1895"/>
                    <a:pt x="1271" y="1895"/>
                  </a:cubicBezTo>
                  <a:cubicBezTo>
                    <a:pt x="1757" y="1895"/>
                    <a:pt x="2218" y="1510"/>
                    <a:pt x="2218" y="943"/>
                  </a:cubicBezTo>
                  <a:cubicBezTo>
                    <a:pt x="2218" y="432"/>
                    <a:pt x="1819" y="1"/>
                    <a:pt x="13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22"/>
            <p:cNvSpPr/>
            <p:nvPr/>
          </p:nvSpPr>
          <p:spPr>
            <a:xfrm>
              <a:off x="1718413" y="2160813"/>
              <a:ext cx="165325" cy="47100"/>
            </a:xfrm>
            <a:custGeom>
              <a:avLst/>
              <a:gdLst/>
              <a:ahLst/>
              <a:cxnLst/>
              <a:rect l="l" t="t" r="r" b="b"/>
              <a:pathLst>
                <a:path w="6613" h="1884" extrusionOk="0">
                  <a:moveTo>
                    <a:pt x="1" y="1"/>
                  </a:moveTo>
                  <a:lnTo>
                    <a:pt x="1" y="1884"/>
                  </a:lnTo>
                  <a:lnTo>
                    <a:pt x="6613" y="1884"/>
                  </a:lnTo>
                  <a:lnTo>
                    <a:pt x="6613" y="1"/>
                  </a:lnTo>
                  <a:close/>
                </a:path>
              </a:pathLst>
            </a:custGeom>
            <a:solidFill>
              <a:srgbClr val="7A41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2">
  <p:cSld name="CUSTOM_19_1">
    <p:spTree>
      <p:nvGrpSpPr>
        <p:cNvPr id="1" name="Shape 4920"/>
        <p:cNvGrpSpPr/>
        <p:nvPr/>
      </p:nvGrpSpPr>
      <p:grpSpPr>
        <a:xfrm>
          <a:off x="0" y="0"/>
          <a:ext cx="0" cy="0"/>
          <a:chOff x="0" y="0"/>
          <a:chExt cx="0" cy="0"/>
        </a:xfrm>
      </p:grpSpPr>
      <p:grpSp>
        <p:nvGrpSpPr>
          <p:cNvPr id="4921" name="Google Shape;4921;p23"/>
          <p:cNvGrpSpPr/>
          <p:nvPr/>
        </p:nvGrpSpPr>
        <p:grpSpPr>
          <a:xfrm>
            <a:off x="-74625" y="-50562"/>
            <a:ext cx="9142425" cy="5233800"/>
            <a:chOff x="-119900" y="-50550"/>
            <a:chExt cx="9142425" cy="5233800"/>
          </a:xfrm>
        </p:grpSpPr>
        <p:sp>
          <p:nvSpPr>
            <p:cNvPr id="4922" name="Google Shape;4922;p23"/>
            <p:cNvSpPr/>
            <p:nvPr/>
          </p:nvSpPr>
          <p:spPr>
            <a:xfrm>
              <a:off x="-119900" y="-50550"/>
              <a:ext cx="8714100" cy="5233800"/>
            </a:xfrm>
            <a:prstGeom prst="rect">
              <a:avLst/>
            </a:prstGeom>
            <a:solidFill>
              <a:schemeClr val="accent3"/>
            </a:solidFill>
            <a:ln>
              <a:noFill/>
            </a:ln>
            <a:effectLst>
              <a:outerShdw blurRad="28575" dist="38100" dir="2400000"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23"/>
            <p:cNvSpPr/>
            <p:nvPr/>
          </p:nvSpPr>
          <p:spPr>
            <a:xfrm rot="5400000">
              <a:off x="8278075" y="3908300"/>
              <a:ext cx="1053300" cy="435600"/>
            </a:xfrm>
            <a:prstGeom prst="round2SameRect">
              <a:avLst>
                <a:gd name="adj1" fmla="val 16667"/>
                <a:gd name="adj2" fmla="val 0"/>
              </a:avLst>
            </a:prstGeom>
            <a:solidFill>
              <a:schemeClr val="accent3"/>
            </a:solidFill>
            <a:ln>
              <a:noFill/>
            </a:ln>
            <a:effectLst>
              <a:outerShdw blurRad="28575" dist="38100" dir="2400000" algn="bl" rotWithShape="0">
                <a:srgbClr val="000000">
                  <a:alpha val="2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24" name="Google Shape;4924;p23"/>
          <p:cNvSpPr txBox="1">
            <a:spLocks noGrp="1"/>
          </p:cNvSpPr>
          <p:nvPr>
            <p:ph type="title"/>
          </p:nvPr>
        </p:nvSpPr>
        <p:spPr>
          <a:xfrm>
            <a:off x="2600003" y="2767625"/>
            <a:ext cx="3079500" cy="669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200"/>
              <a:buNone/>
              <a:defRPr>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endParaRPr/>
          </a:p>
        </p:txBody>
      </p:sp>
      <p:sp>
        <p:nvSpPr>
          <p:cNvPr id="4925" name="Google Shape;4925;p23"/>
          <p:cNvSpPr txBox="1">
            <a:spLocks noGrp="1"/>
          </p:cNvSpPr>
          <p:nvPr>
            <p:ph type="subTitle" idx="1"/>
          </p:nvPr>
        </p:nvSpPr>
        <p:spPr>
          <a:xfrm>
            <a:off x="2808428" y="3513925"/>
            <a:ext cx="2662500" cy="454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2100"/>
              <a:buNone/>
              <a:defRPr sz="1400">
                <a:solidFill>
                  <a:schemeClr val="lt1"/>
                </a:solidFill>
                <a:latin typeface="Maven Pro"/>
                <a:ea typeface="Maven Pro"/>
                <a:cs typeface="Maven Pro"/>
                <a:sym typeface="Maven Pro"/>
              </a:defRPr>
            </a:lvl1pPr>
            <a:lvl2pPr lvl="1" rtl="0">
              <a:lnSpc>
                <a:spcPct val="100000"/>
              </a:lnSpc>
              <a:spcBef>
                <a:spcPts val="0"/>
              </a:spcBef>
              <a:spcAft>
                <a:spcPts val="0"/>
              </a:spcAft>
              <a:buClr>
                <a:schemeClr val="lt1"/>
              </a:buClr>
              <a:buSzPts val="2100"/>
              <a:buNone/>
              <a:defRPr sz="2100">
                <a:solidFill>
                  <a:schemeClr val="lt1"/>
                </a:solidFill>
              </a:defRPr>
            </a:lvl2pPr>
            <a:lvl3pPr lvl="2" rtl="0">
              <a:lnSpc>
                <a:spcPct val="100000"/>
              </a:lnSpc>
              <a:spcBef>
                <a:spcPts val="0"/>
              </a:spcBef>
              <a:spcAft>
                <a:spcPts val="0"/>
              </a:spcAft>
              <a:buClr>
                <a:schemeClr val="lt1"/>
              </a:buClr>
              <a:buSzPts val="2100"/>
              <a:buNone/>
              <a:defRPr sz="2100">
                <a:solidFill>
                  <a:schemeClr val="lt1"/>
                </a:solidFill>
              </a:defRPr>
            </a:lvl3pPr>
            <a:lvl4pPr lvl="3" rtl="0">
              <a:lnSpc>
                <a:spcPct val="100000"/>
              </a:lnSpc>
              <a:spcBef>
                <a:spcPts val="0"/>
              </a:spcBef>
              <a:spcAft>
                <a:spcPts val="0"/>
              </a:spcAft>
              <a:buClr>
                <a:schemeClr val="lt1"/>
              </a:buClr>
              <a:buSzPts val="2100"/>
              <a:buNone/>
              <a:defRPr sz="2100">
                <a:solidFill>
                  <a:schemeClr val="lt1"/>
                </a:solidFill>
              </a:defRPr>
            </a:lvl4pPr>
            <a:lvl5pPr lvl="4" rtl="0">
              <a:lnSpc>
                <a:spcPct val="100000"/>
              </a:lnSpc>
              <a:spcBef>
                <a:spcPts val="0"/>
              </a:spcBef>
              <a:spcAft>
                <a:spcPts val="0"/>
              </a:spcAft>
              <a:buClr>
                <a:schemeClr val="lt1"/>
              </a:buClr>
              <a:buSzPts val="2100"/>
              <a:buNone/>
              <a:defRPr sz="2100">
                <a:solidFill>
                  <a:schemeClr val="lt1"/>
                </a:solidFill>
              </a:defRPr>
            </a:lvl5pPr>
            <a:lvl6pPr lvl="5" rtl="0">
              <a:lnSpc>
                <a:spcPct val="100000"/>
              </a:lnSpc>
              <a:spcBef>
                <a:spcPts val="0"/>
              </a:spcBef>
              <a:spcAft>
                <a:spcPts val="0"/>
              </a:spcAft>
              <a:buClr>
                <a:schemeClr val="lt1"/>
              </a:buClr>
              <a:buSzPts val="2100"/>
              <a:buNone/>
              <a:defRPr sz="2100">
                <a:solidFill>
                  <a:schemeClr val="lt1"/>
                </a:solidFill>
              </a:defRPr>
            </a:lvl6pPr>
            <a:lvl7pPr lvl="6" rtl="0">
              <a:lnSpc>
                <a:spcPct val="100000"/>
              </a:lnSpc>
              <a:spcBef>
                <a:spcPts val="0"/>
              </a:spcBef>
              <a:spcAft>
                <a:spcPts val="0"/>
              </a:spcAft>
              <a:buClr>
                <a:schemeClr val="lt1"/>
              </a:buClr>
              <a:buSzPts val="2100"/>
              <a:buNone/>
              <a:defRPr sz="2100">
                <a:solidFill>
                  <a:schemeClr val="lt1"/>
                </a:solidFill>
              </a:defRPr>
            </a:lvl7pPr>
            <a:lvl8pPr lvl="7" rtl="0">
              <a:lnSpc>
                <a:spcPct val="100000"/>
              </a:lnSpc>
              <a:spcBef>
                <a:spcPts val="0"/>
              </a:spcBef>
              <a:spcAft>
                <a:spcPts val="0"/>
              </a:spcAft>
              <a:buClr>
                <a:schemeClr val="lt1"/>
              </a:buClr>
              <a:buSzPts val="2100"/>
              <a:buNone/>
              <a:defRPr sz="2100">
                <a:solidFill>
                  <a:schemeClr val="lt1"/>
                </a:solidFill>
              </a:defRPr>
            </a:lvl8pPr>
            <a:lvl9pPr lvl="8" rtl="0">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4926" name="Google Shape;4926;p23"/>
          <p:cNvSpPr txBox="1">
            <a:spLocks noGrp="1"/>
          </p:cNvSpPr>
          <p:nvPr>
            <p:ph type="title" idx="2" hasCustomPrompt="1"/>
          </p:nvPr>
        </p:nvSpPr>
        <p:spPr>
          <a:xfrm>
            <a:off x="2843753" y="1234050"/>
            <a:ext cx="2592000" cy="1054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2000"/>
              <a:buNone/>
              <a:defRPr sz="11000">
                <a:solidFill>
                  <a:schemeClr val="lt1"/>
                </a:solidFill>
              </a:defRPr>
            </a:lvl1pPr>
            <a:lvl2pPr lvl="1" rtl="0">
              <a:spcBef>
                <a:spcPts val="0"/>
              </a:spcBef>
              <a:spcAft>
                <a:spcPts val="0"/>
              </a:spcAft>
              <a:buClr>
                <a:schemeClr val="lt1"/>
              </a:buClr>
              <a:buSzPts val="12000"/>
              <a:buNone/>
              <a:defRPr sz="12000">
                <a:solidFill>
                  <a:schemeClr val="lt1"/>
                </a:solidFill>
              </a:defRPr>
            </a:lvl2pPr>
            <a:lvl3pPr lvl="2" rtl="0">
              <a:spcBef>
                <a:spcPts val="0"/>
              </a:spcBef>
              <a:spcAft>
                <a:spcPts val="0"/>
              </a:spcAft>
              <a:buClr>
                <a:schemeClr val="lt1"/>
              </a:buClr>
              <a:buSzPts val="12000"/>
              <a:buNone/>
              <a:defRPr sz="12000">
                <a:solidFill>
                  <a:schemeClr val="lt1"/>
                </a:solidFill>
              </a:defRPr>
            </a:lvl3pPr>
            <a:lvl4pPr lvl="3" rtl="0">
              <a:spcBef>
                <a:spcPts val="0"/>
              </a:spcBef>
              <a:spcAft>
                <a:spcPts val="0"/>
              </a:spcAft>
              <a:buClr>
                <a:schemeClr val="lt1"/>
              </a:buClr>
              <a:buSzPts val="12000"/>
              <a:buNone/>
              <a:defRPr sz="12000">
                <a:solidFill>
                  <a:schemeClr val="lt1"/>
                </a:solidFill>
              </a:defRPr>
            </a:lvl4pPr>
            <a:lvl5pPr lvl="4" rtl="0">
              <a:spcBef>
                <a:spcPts val="0"/>
              </a:spcBef>
              <a:spcAft>
                <a:spcPts val="0"/>
              </a:spcAft>
              <a:buClr>
                <a:schemeClr val="lt1"/>
              </a:buClr>
              <a:buSzPts val="12000"/>
              <a:buNone/>
              <a:defRPr sz="12000">
                <a:solidFill>
                  <a:schemeClr val="lt1"/>
                </a:solidFill>
              </a:defRPr>
            </a:lvl5pPr>
            <a:lvl6pPr lvl="5" rtl="0">
              <a:spcBef>
                <a:spcPts val="0"/>
              </a:spcBef>
              <a:spcAft>
                <a:spcPts val="0"/>
              </a:spcAft>
              <a:buClr>
                <a:schemeClr val="lt1"/>
              </a:buClr>
              <a:buSzPts val="12000"/>
              <a:buNone/>
              <a:defRPr sz="12000">
                <a:solidFill>
                  <a:schemeClr val="lt1"/>
                </a:solidFill>
              </a:defRPr>
            </a:lvl6pPr>
            <a:lvl7pPr lvl="6" rtl="0">
              <a:spcBef>
                <a:spcPts val="0"/>
              </a:spcBef>
              <a:spcAft>
                <a:spcPts val="0"/>
              </a:spcAft>
              <a:buClr>
                <a:schemeClr val="lt1"/>
              </a:buClr>
              <a:buSzPts val="12000"/>
              <a:buNone/>
              <a:defRPr sz="12000">
                <a:solidFill>
                  <a:schemeClr val="lt1"/>
                </a:solidFill>
              </a:defRPr>
            </a:lvl7pPr>
            <a:lvl8pPr lvl="7" rtl="0">
              <a:spcBef>
                <a:spcPts val="0"/>
              </a:spcBef>
              <a:spcAft>
                <a:spcPts val="0"/>
              </a:spcAft>
              <a:buClr>
                <a:schemeClr val="lt1"/>
              </a:buClr>
              <a:buSzPts val="12000"/>
              <a:buNone/>
              <a:defRPr sz="12000">
                <a:solidFill>
                  <a:schemeClr val="lt1"/>
                </a:solidFill>
              </a:defRPr>
            </a:lvl8pPr>
            <a:lvl9pPr lvl="8" rtl="0">
              <a:spcBef>
                <a:spcPts val="0"/>
              </a:spcBef>
              <a:spcAft>
                <a:spcPts val="0"/>
              </a:spcAft>
              <a:buClr>
                <a:schemeClr val="lt1"/>
              </a:buClr>
              <a:buSzPts val="12000"/>
              <a:buNone/>
              <a:defRPr sz="12000">
                <a:solidFill>
                  <a:schemeClr val="lt1"/>
                </a:solidFill>
              </a:defRPr>
            </a:lvl9pPr>
          </a:lstStyle>
          <a:p>
            <a:r>
              <a:t>xx%</a:t>
            </a:r>
          </a:p>
        </p:txBody>
      </p:sp>
      <p:grpSp>
        <p:nvGrpSpPr>
          <p:cNvPr id="4927" name="Google Shape;4927;p23"/>
          <p:cNvGrpSpPr/>
          <p:nvPr/>
        </p:nvGrpSpPr>
        <p:grpSpPr>
          <a:xfrm rot="-786373">
            <a:off x="1133157" y="1017045"/>
            <a:ext cx="1059937" cy="756291"/>
            <a:chOff x="2422513" y="2930813"/>
            <a:chExt cx="1480888" cy="1056650"/>
          </a:xfrm>
        </p:grpSpPr>
        <p:sp>
          <p:nvSpPr>
            <p:cNvPr id="4928" name="Google Shape;4928;p23"/>
            <p:cNvSpPr/>
            <p:nvPr/>
          </p:nvSpPr>
          <p:spPr>
            <a:xfrm>
              <a:off x="2422525" y="3000388"/>
              <a:ext cx="1480875" cy="987075"/>
            </a:xfrm>
            <a:custGeom>
              <a:avLst/>
              <a:gdLst/>
              <a:ahLst/>
              <a:cxnLst/>
              <a:rect l="l" t="t" r="r" b="b"/>
              <a:pathLst>
                <a:path w="59235" h="39483" extrusionOk="0">
                  <a:moveTo>
                    <a:pt x="607" y="0"/>
                  </a:moveTo>
                  <a:cubicBezTo>
                    <a:pt x="272" y="0"/>
                    <a:pt x="0" y="272"/>
                    <a:pt x="0" y="607"/>
                  </a:cubicBezTo>
                  <a:lnTo>
                    <a:pt x="0" y="38876"/>
                  </a:lnTo>
                  <a:cubicBezTo>
                    <a:pt x="0" y="39211"/>
                    <a:pt x="272" y="39483"/>
                    <a:pt x="607" y="39483"/>
                  </a:cubicBezTo>
                  <a:lnTo>
                    <a:pt x="58628" y="39483"/>
                  </a:lnTo>
                  <a:cubicBezTo>
                    <a:pt x="58963" y="39483"/>
                    <a:pt x="59235" y="39211"/>
                    <a:pt x="59235" y="38876"/>
                  </a:cubicBezTo>
                  <a:lnTo>
                    <a:pt x="59235" y="607"/>
                  </a:lnTo>
                  <a:cubicBezTo>
                    <a:pt x="59235" y="272"/>
                    <a:pt x="58963" y="0"/>
                    <a:pt x="58628" y="0"/>
                  </a:cubicBezTo>
                  <a:close/>
                </a:path>
              </a:pathLst>
            </a:custGeom>
            <a:solidFill>
              <a:srgbClr val="2A4F6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23"/>
            <p:cNvSpPr/>
            <p:nvPr/>
          </p:nvSpPr>
          <p:spPr>
            <a:xfrm>
              <a:off x="2422525" y="2964813"/>
              <a:ext cx="1480875" cy="987100"/>
            </a:xfrm>
            <a:custGeom>
              <a:avLst/>
              <a:gdLst/>
              <a:ahLst/>
              <a:cxnLst/>
              <a:rect l="l" t="t" r="r" b="b"/>
              <a:pathLst>
                <a:path w="59235" h="39484" extrusionOk="0">
                  <a:moveTo>
                    <a:pt x="607" y="0"/>
                  </a:moveTo>
                  <a:cubicBezTo>
                    <a:pt x="272" y="0"/>
                    <a:pt x="0" y="272"/>
                    <a:pt x="0" y="607"/>
                  </a:cubicBezTo>
                  <a:lnTo>
                    <a:pt x="0" y="38876"/>
                  </a:lnTo>
                  <a:cubicBezTo>
                    <a:pt x="0" y="39232"/>
                    <a:pt x="272" y="39483"/>
                    <a:pt x="607" y="39483"/>
                  </a:cubicBezTo>
                  <a:lnTo>
                    <a:pt x="58628" y="39483"/>
                  </a:lnTo>
                  <a:cubicBezTo>
                    <a:pt x="58963" y="39483"/>
                    <a:pt x="59235" y="39232"/>
                    <a:pt x="59235" y="38876"/>
                  </a:cubicBezTo>
                  <a:lnTo>
                    <a:pt x="59235" y="607"/>
                  </a:lnTo>
                  <a:cubicBezTo>
                    <a:pt x="59235" y="272"/>
                    <a:pt x="58963" y="0"/>
                    <a:pt x="58628" y="0"/>
                  </a:cubicBezTo>
                  <a:close/>
                </a:path>
              </a:pathLst>
            </a:custGeom>
            <a:solidFill>
              <a:srgbClr val="709DB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23"/>
            <p:cNvSpPr/>
            <p:nvPr/>
          </p:nvSpPr>
          <p:spPr>
            <a:xfrm>
              <a:off x="2516675" y="2930813"/>
              <a:ext cx="646550" cy="968775"/>
            </a:xfrm>
            <a:custGeom>
              <a:avLst/>
              <a:gdLst/>
              <a:ahLst/>
              <a:cxnLst/>
              <a:rect l="l" t="t" r="r" b="b"/>
              <a:pathLst>
                <a:path w="25862" h="38751" extrusionOk="0">
                  <a:moveTo>
                    <a:pt x="0" y="0"/>
                  </a:moveTo>
                  <a:lnTo>
                    <a:pt x="0" y="37600"/>
                  </a:lnTo>
                  <a:lnTo>
                    <a:pt x="24460" y="37558"/>
                  </a:lnTo>
                  <a:lnTo>
                    <a:pt x="25862" y="38751"/>
                  </a:lnTo>
                  <a:lnTo>
                    <a:pt x="25862" y="1402"/>
                  </a:lnTo>
                  <a:lnTo>
                    <a:pt x="24460" y="0"/>
                  </a:lnTo>
                  <a:close/>
                </a:path>
              </a:pathLst>
            </a:custGeom>
            <a:solidFill>
              <a:srgbClr val="FFFEE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23"/>
            <p:cNvSpPr/>
            <p:nvPr/>
          </p:nvSpPr>
          <p:spPr>
            <a:xfrm>
              <a:off x="3128175" y="2930813"/>
              <a:ext cx="35050" cy="968775"/>
            </a:xfrm>
            <a:custGeom>
              <a:avLst/>
              <a:gdLst/>
              <a:ahLst/>
              <a:cxnLst/>
              <a:rect l="l" t="t" r="r" b="b"/>
              <a:pathLst>
                <a:path w="1402" h="38751" extrusionOk="0">
                  <a:moveTo>
                    <a:pt x="0" y="0"/>
                  </a:moveTo>
                  <a:lnTo>
                    <a:pt x="0" y="37558"/>
                  </a:lnTo>
                  <a:lnTo>
                    <a:pt x="1402" y="38751"/>
                  </a:lnTo>
                  <a:lnTo>
                    <a:pt x="1402" y="1402"/>
                  </a:lnTo>
                  <a:lnTo>
                    <a:pt x="0" y="0"/>
                  </a:lnTo>
                  <a:close/>
                </a:path>
              </a:pathLst>
            </a:custGeom>
            <a:solidFill>
              <a:srgbClr val="FFF0DF"/>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23"/>
            <p:cNvSpPr/>
            <p:nvPr/>
          </p:nvSpPr>
          <p:spPr>
            <a:xfrm>
              <a:off x="2490525" y="3869763"/>
              <a:ext cx="672700" cy="29825"/>
            </a:xfrm>
            <a:custGeom>
              <a:avLst/>
              <a:gdLst/>
              <a:ahLst/>
              <a:cxnLst/>
              <a:rect l="l" t="t" r="r" b="b"/>
              <a:pathLst>
                <a:path w="26908" h="1193" extrusionOk="0">
                  <a:moveTo>
                    <a:pt x="25506" y="0"/>
                  </a:moveTo>
                  <a:lnTo>
                    <a:pt x="1046" y="42"/>
                  </a:lnTo>
                  <a:lnTo>
                    <a:pt x="0" y="1193"/>
                  </a:lnTo>
                  <a:lnTo>
                    <a:pt x="26908" y="1193"/>
                  </a:lnTo>
                  <a:lnTo>
                    <a:pt x="25506"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23"/>
            <p:cNvSpPr/>
            <p:nvPr/>
          </p:nvSpPr>
          <p:spPr>
            <a:xfrm>
              <a:off x="2490525" y="2930813"/>
              <a:ext cx="26175" cy="968775"/>
            </a:xfrm>
            <a:custGeom>
              <a:avLst/>
              <a:gdLst/>
              <a:ahLst/>
              <a:cxnLst/>
              <a:rect l="l" t="t" r="r" b="b"/>
              <a:pathLst>
                <a:path w="1047" h="38751" extrusionOk="0">
                  <a:moveTo>
                    <a:pt x="1046" y="0"/>
                  </a:moveTo>
                  <a:lnTo>
                    <a:pt x="0" y="2030"/>
                  </a:lnTo>
                  <a:lnTo>
                    <a:pt x="0" y="38751"/>
                  </a:lnTo>
                  <a:lnTo>
                    <a:pt x="1046" y="37600"/>
                  </a:lnTo>
                  <a:lnTo>
                    <a:pt x="1046" y="0"/>
                  </a:lnTo>
                  <a:close/>
                </a:path>
              </a:pathLst>
            </a:custGeom>
            <a:solidFill>
              <a:srgbClr val="FFD6B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23"/>
            <p:cNvSpPr/>
            <p:nvPr/>
          </p:nvSpPr>
          <p:spPr>
            <a:xfrm>
              <a:off x="3163200" y="2930813"/>
              <a:ext cx="646575" cy="968775"/>
            </a:xfrm>
            <a:custGeom>
              <a:avLst/>
              <a:gdLst/>
              <a:ahLst/>
              <a:cxnLst/>
              <a:rect l="l" t="t" r="r" b="b"/>
              <a:pathLst>
                <a:path w="25863" h="38751" extrusionOk="0">
                  <a:moveTo>
                    <a:pt x="1403" y="0"/>
                  </a:moveTo>
                  <a:lnTo>
                    <a:pt x="1" y="1402"/>
                  </a:lnTo>
                  <a:lnTo>
                    <a:pt x="1" y="38751"/>
                  </a:lnTo>
                  <a:lnTo>
                    <a:pt x="1403" y="37558"/>
                  </a:lnTo>
                  <a:lnTo>
                    <a:pt x="25863" y="37600"/>
                  </a:lnTo>
                  <a:lnTo>
                    <a:pt x="25863" y="0"/>
                  </a:lnTo>
                  <a:close/>
                </a:path>
              </a:pathLst>
            </a:custGeom>
            <a:solidFill>
              <a:srgbClr val="FFFEE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23"/>
            <p:cNvSpPr/>
            <p:nvPr/>
          </p:nvSpPr>
          <p:spPr>
            <a:xfrm>
              <a:off x="3163200" y="2930813"/>
              <a:ext cx="35075" cy="968775"/>
            </a:xfrm>
            <a:custGeom>
              <a:avLst/>
              <a:gdLst/>
              <a:ahLst/>
              <a:cxnLst/>
              <a:rect l="l" t="t" r="r" b="b"/>
              <a:pathLst>
                <a:path w="1403" h="38751" extrusionOk="0">
                  <a:moveTo>
                    <a:pt x="1403" y="0"/>
                  </a:moveTo>
                  <a:lnTo>
                    <a:pt x="1" y="1402"/>
                  </a:lnTo>
                  <a:lnTo>
                    <a:pt x="1" y="38751"/>
                  </a:lnTo>
                  <a:lnTo>
                    <a:pt x="1403" y="37558"/>
                  </a:lnTo>
                  <a:lnTo>
                    <a:pt x="1403" y="0"/>
                  </a:lnTo>
                  <a:close/>
                </a:path>
              </a:pathLst>
            </a:custGeom>
            <a:solidFill>
              <a:srgbClr val="FFF0DF"/>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23"/>
            <p:cNvSpPr/>
            <p:nvPr/>
          </p:nvSpPr>
          <p:spPr>
            <a:xfrm>
              <a:off x="3163200" y="3869763"/>
              <a:ext cx="672725" cy="29825"/>
            </a:xfrm>
            <a:custGeom>
              <a:avLst/>
              <a:gdLst/>
              <a:ahLst/>
              <a:cxnLst/>
              <a:rect l="l" t="t" r="r" b="b"/>
              <a:pathLst>
                <a:path w="26909" h="1193" extrusionOk="0">
                  <a:moveTo>
                    <a:pt x="1403" y="0"/>
                  </a:moveTo>
                  <a:lnTo>
                    <a:pt x="1" y="1193"/>
                  </a:lnTo>
                  <a:lnTo>
                    <a:pt x="26909" y="1193"/>
                  </a:lnTo>
                  <a:lnTo>
                    <a:pt x="25863" y="42"/>
                  </a:lnTo>
                  <a:lnTo>
                    <a:pt x="1403"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23"/>
            <p:cNvSpPr/>
            <p:nvPr/>
          </p:nvSpPr>
          <p:spPr>
            <a:xfrm>
              <a:off x="3809750" y="2930813"/>
              <a:ext cx="26175" cy="968775"/>
            </a:xfrm>
            <a:custGeom>
              <a:avLst/>
              <a:gdLst/>
              <a:ahLst/>
              <a:cxnLst/>
              <a:rect l="l" t="t" r="r" b="b"/>
              <a:pathLst>
                <a:path w="1047" h="38751" extrusionOk="0">
                  <a:moveTo>
                    <a:pt x="1" y="0"/>
                  </a:moveTo>
                  <a:lnTo>
                    <a:pt x="1" y="37600"/>
                  </a:lnTo>
                  <a:lnTo>
                    <a:pt x="1047" y="38751"/>
                  </a:lnTo>
                  <a:lnTo>
                    <a:pt x="1047" y="2030"/>
                  </a:lnTo>
                  <a:lnTo>
                    <a:pt x="1" y="0"/>
                  </a:lnTo>
                  <a:close/>
                </a:path>
              </a:pathLst>
            </a:custGeom>
            <a:solidFill>
              <a:srgbClr val="FFD6B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23"/>
            <p:cNvSpPr/>
            <p:nvPr/>
          </p:nvSpPr>
          <p:spPr>
            <a:xfrm>
              <a:off x="3291375" y="2999863"/>
              <a:ext cx="453550" cy="8375"/>
            </a:xfrm>
            <a:custGeom>
              <a:avLst/>
              <a:gdLst/>
              <a:ahLst/>
              <a:cxnLst/>
              <a:rect l="l" t="t" r="r" b="b"/>
              <a:pathLst>
                <a:path w="18142" h="335" extrusionOk="0">
                  <a:moveTo>
                    <a:pt x="0" y="0"/>
                  </a:moveTo>
                  <a:lnTo>
                    <a:pt x="0" y="335"/>
                  </a:lnTo>
                  <a:lnTo>
                    <a:pt x="18141" y="335"/>
                  </a:lnTo>
                  <a:lnTo>
                    <a:pt x="18141"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23"/>
            <p:cNvSpPr/>
            <p:nvPr/>
          </p:nvSpPr>
          <p:spPr>
            <a:xfrm>
              <a:off x="3291375" y="3033338"/>
              <a:ext cx="453550" cy="8900"/>
            </a:xfrm>
            <a:custGeom>
              <a:avLst/>
              <a:gdLst/>
              <a:ahLst/>
              <a:cxnLst/>
              <a:rect l="l" t="t" r="r" b="b"/>
              <a:pathLst>
                <a:path w="18142" h="356" extrusionOk="0">
                  <a:moveTo>
                    <a:pt x="0" y="0"/>
                  </a:moveTo>
                  <a:lnTo>
                    <a:pt x="0" y="356"/>
                  </a:lnTo>
                  <a:lnTo>
                    <a:pt x="18141" y="356"/>
                  </a:lnTo>
                  <a:lnTo>
                    <a:pt x="18141"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23"/>
            <p:cNvSpPr/>
            <p:nvPr/>
          </p:nvSpPr>
          <p:spPr>
            <a:xfrm>
              <a:off x="3291375" y="3067338"/>
              <a:ext cx="453550" cy="8900"/>
            </a:xfrm>
            <a:custGeom>
              <a:avLst/>
              <a:gdLst/>
              <a:ahLst/>
              <a:cxnLst/>
              <a:rect l="l" t="t" r="r" b="b"/>
              <a:pathLst>
                <a:path w="18142" h="356" extrusionOk="0">
                  <a:moveTo>
                    <a:pt x="0" y="0"/>
                  </a:moveTo>
                  <a:lnTo>
                    <a:pt x="0" y="356"/>
                  </a:lnTo>
                  <a:lnTo>
                    <a:pt x="18141" y="356"/>
                  </a:lnTo>
                  <a:lnTo>
                    <a:pt x="18141"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23"/>
            <p:cNvSpPr/>
            <p:nvPr/>
          </p:nvSpPr>
          <p:spPr>
            <a:xfrm>
              <a:off x="3291375" y="3100813"/>
              <a:ext cx="453550" cy="8925"/>
            </a:xfrm>
            <a:custGeom>
              <a:avLst/>
              <a:gdLst/>
              <a:ahLst/>
              <a:cxnLst/>
              <a:rect l="l" t="t" r="r" b="b"/>
              <a:pathLst>
                <a:path w="18142" h="357" extrusionOk="0">
                  <a:moveTo>
                    <a:pt x="0" y="0"/>
                  </a:moveTo>
                  <a:lnTo>
                    <a:pt x="0" y="356"/>
                  </a:lnTo>
                  <a:lnTo>
                    <a:pt x="18141" y="356"/>
                  </a:lnTo>
                  <a:lnTo>
                    <a:pt x="18141"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23"/>
            <p:cNvSpPr/>
            <p:nvPr/>
          </p:nvSpPr>
          <p:spPr>
            <a:xfrm>
              <a:off x="3291375" y="3134813"/>
              <a:ext cx="453550" cy="8925"/>
            </a:xfrm>
            <a:custGeom>
              <a:avLst/>
              <a:gdLst/>
              <a:ahLst/>
              <a:cxnLst/>
              <a:rect l="l" t="t" r="r" b="b"/>
              <a:pathLst>
                <a:path w="18142" h="357" extrusionOk="0">
                  <a:moveTo>
                    <a:pt x="0" y="0"/>
                  </a:moveTo>
                  <a:lnTo>
                    <a:pt x="0" y="356"/>
                  </a:lnTo>
                  <a:lnTo>
                    <a:pt x="18141" y="356"/>
                  </a:lnTo>
                  <a:lnTo>
                    <a:pt x="18141"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23"/>
            <p:cNvSpPr/>
            <p:nvPr/>
          </p:nvSpPr>
          <p:spPr>
            <a:xfrm>
              <a:off x="3291375" y="3168288"/>
              <a:ext cx="453550" cy="8925"/>
            </a:xfrm>
            <a:custGeom>
              <a:avLst/>
              <a:gdLst/>
              <a:ahLst/>
              <a:cxnLst/>
              <a:rect l="l" t="t" r="r" b="b"/>
              <a:pathLst>
                <a:path w="18142" h="357" extrusionOk="0">
                  <a:moveTo>
                    <a:pt x="0" y="0"/>
                  </a:moveTo>
                  <a:lnTo>
                    <a:pt x="0" y="356"/>
                  </a:lnTo>
                  <a:lnTo>
                    <a:pt x="18141" y="356"/>
                  </a:lnTo>
                  <a:lnTo>
                    <a:pt x="18141"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23"/>
            <p:cNvSpPr/>
            <p:nvPr/>
          </p:nvSpPr>
          <p:spPr>
            <a:xfrm>
              <a:off x="3291375" y="3202288"/>
              <a:ext cx="453550" cy="8925"/>
            </a:xfrm>
            <a:custGeom>
              <a:avLst/>
              <a:gdLst/>
              <a:ahLst/>
              <a:cxnLst/>
              <a:rect l="l" t="t" r="r" b="b"/>
              <a:pathLst>
                <a:path w="18142" h="357" extrusionOk="0">
                  <a:moveTo>
                    <a:pt x="0" y="1"/>
                  </a:moveTo>
                  <a:lnTo>
                    <a:pt x="0" y="356"/>
                  </a:lnTo>
                  <a:lnTo>
                    <a:pt x="18141" y="356"/>
                  </a:lnTo>
                  <a:lnTo>
                    <a:pt x="18141"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23"/>
            <p:cNvSpPr/>
            <p:nvPr/>
          </p:nvSpPr>
          <p:spPr>
            <a:xfrm>
              <a:off x="3291375" y="3235763"/>
              <a:ext cx="453550" cy="8925"/>
            </a:xfrm>
            <a:custGeom>
              <a:avLst/>
              <a:gdLst/>
              <a:ahLst/>
              <a:cxnLst/>
              <a:rect l="l" t="t" r="r" b="b"/>
              <a:pathLst>
                <a:path w="18142" h="357" extrusionOk="0">
                  <a:moveTo>
                    <a:pt x="0" y="1"/>
                  </a:moveTo>
                  <a:lnTo>
                    <a:pt x="0" y="356"/>
                  </a:lnTo>
                  <a:lnTo>
                    <a:pt x="18141" y="356"/>
                  </a:lnTo>
                  <a:lnTo>
                    <a:pt x="18141"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23"/>
            <p:cNvSpPr/>
            <p:nvPr/>
          </p:nvSpPr>
          <p:spPr>
            <a:xfrm>
              <a:off x="3291375" y="3269763"/>
              <a:ext cx="453550" cy="8925"/>
            </a:xfrm>
            <a:custGeom>
              <a:avLst/>
              <a:gdLst/>
              <a:ahLst/>
              <a:cxnLst/>
              <a:rect l="l" t="t" r="r" b="b"/>
              <a:pathLst>
                <a:path w="18142" h="357" extrusionOk="0">
                  <a:moveTo>
                    <a:pt x="0" y="1"/>
                  </a:moveTo>
                  <a:lnTo>
                    <a:pt x="0" y="356"/>
                  </a:lnTo>
                  <a:lnTo>
                    <a:pt x="18141" y="356"/>
                  </a:lnTo>
                  <a:lnTo>
                    <a:pt x="18141"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23"/>
            <p:cNvSpPr/>
            <p:nvPr/>
          </p:nvSpPr>
          <p:spPr>
            <a:xfrm>
              <a:off x="3291375" y="3303238"/>
              <a:ext cx="453550" cy="8925"/>
            </a:xfrm>
            <a:custGeom>
              <a:avLst/>
              <a:gdLst/>
              <a:ahLst/>
              <a:cxnLst/>
              <a:rect l="l" t="t" r="r" b="b"/>
              <a:pathLst>
                <a:path w="18142" h="357" extrusionOk="0">
                  <a:moveTo>
                    <a:pt x="0" y="1"/>
                  </a:moveTo>
                  <a:lnTo>
                    <a:pt x="0" y="356"/>
                  </a:lnTo>
                  <a:lnTo>
                    <a:pt x="18141" y="356"/>
                  </a:lnTo>
                  <a:lnTo>
                    <a:pt x="18141"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23"/>
            <p:cNvSpPr/>
            <p:nvPr/>
          </p:nvSpPr>
          <p:spPr>
            <a:xfrm>
              <a:off x="3291375" y="3337238"/>
              <a:ext cx="453550" cy="8925"/>
            </a:xfrm>
            <a:custGeom>
              <a:avLst/>
              <a:gdLst/>
              <a:ahLst/>
              <a:cxnLst/>
              <a:rect l="l" t="t" r="r" b="b"/>
              <a:pathLst>
                <a:path w="18142" h="357" extrusionOk="0">
                  <a:moveTo>
                    <a:pt x="0" y="1"/>
                  </a:moveTo>
                  <a:lnTo>
                    <a:pt x="0" y="357"/>
                  </a:lnTo>
                  <a:lnTo>
                    <a:pt x="18141" y="357"/>
                  </a:lnTo>
                  <a:lnTo>
                    <a:pt x="18141"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23"/>
            <p:cNvSpPr/>
            <p:nvPr/>
          </p:nvSpPr>
          <p:spPr>
            <a:xfrm>
              <a:off x="3291375" y="3370713"/>
              <a:ext cx="453550" cy="8925"/>
            </a:xfrm>
            <a:custGeom>
              <a:avLst/>
              <a:gdLst/>
              <a:ahLst/>
              <a:cxnLst/>
              <a:rect l="l" t="t" r="r" b="b"/>
              <a:pathLst>
                <a:path w="18142" h="357" extrusionOk="0">
                  <a:moveTo>
                    <a:pt x="0" y="1"/>
                  </a:moveTo>
                  <a:lnTo>
                    <a:pt x="0" y="357"/>
                  </a:lnTo>
                  <a:lnTo>
                    <a:pt x="18141" y="357"/>
                  </a:lnTo>
                  <a:lnTo>
                    <a:pt x="18141"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23"/>
            <p:cNvSpPr/>
            <p:nvPr/>
          </p:nvSpPr>
          <p:spPr>
            <a:xfrm>
              <a:off x="3291375" y="3404713"/>
              <a:ext cx="453550" cy="8925"/>
            </a:xfrm>
            <a:custGeom>
              <a:avLst/>
              <a:gdLst/>
              <a:ahLst/>
              <a:cxnLst/>
              <a:rect l="l" t="t" r="r" b="b"/>
              <a:pathLst>
                <a:path w="18142" h="357" extrusionOk="0">
                  <a:moveTo>
                    <a:pt x="0" y="1"/>
                  </a:moveTo>
                  <a:lnTo>
                    <a:pt x="0" y="357"/>
                  </a:lnTo>
                  <a:lnTo>
                    <a:pt x="18141" y="357"/>
                  </a:lnTo>
                  <a:lnTo>
                    <a:pt x="18141"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23"/>
            <p:cNvSpPr/>
            <p:nvPr/>
          </p:nvSpPr>
          <p:spPr>
            <a:xfrm>
              <a:off x="3291375" y="3438713"/>
              <a:ext cx="453550" cy="8400"/>
            </a:xfrm>
            <a:custGeom>
              <a:avLst/>
              <a:gdLst/>
              <a:ahLst/>
              <a:cxnLst/>
              <a:rect l="l" t="t" r="r" b="b"/>
              <a:pathLst>
                <a:path w="18142" h="336" extrusionOk="0">
                  <a:moveTo>
                    <a:pt x="0" y="1"/>
                  </a:moveTo>
                  <a:lnTo>
                    <a:pt x="0" y="336"/>
                  </a:lnTo>
                  <a:lnTo>
                    <a:pt x="18141" y="336"/>
                  </a:lnTo>
                  <a:lnTo>
                    <a:pt x="18141"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23"/>
            <p:cNvSpPr/>
            <p:nvPr/>
          </p:nvSpPr>
          <p:spPr>
            <a:xfrm>
              <a:off x="3291375" y="3472213"/>
              <a:ext cx="453550" cy="8900"/>
            </a:xfrm>
            <a:custGeom>
              <a:avLst/>
              <a:gdLst/>
              <a:ahLst/>
              <a:cxnLst/>
              <a:rect l="l" t="t" r="r" b="b"/>
              <a:pathLst>
                <a:path w="18142" h="356" extrusionOk="0">
                  <a:moveTo>
                    <a:pt x="0" y="0"/>
                  </a:moveTo>
                  <a:lnTo>
                    <a:pt x="0" y="356"/>
                  </a:lnTo>
                  <a:lnTo>
                    <a:pt x="18141" y="356"/>
                  </a:lnTo>
                  <a:lnTo>
                    <a:pt x="18141"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23"/>
            <p:cNvSpPr/>
            <p:nvPr/>
          </p:nvSpPr>
          <p:spPr>
            <a:xfrm>
              <a:off x="3291375" y="3506213"/>
              <a:ext cx="453550" cy="8375"/>
            </a:xfrm>
            <a:custGeom>
              <a:avLst/>
              <a:gdLst/>
              <a:ahLst/>
              <a:cxnLst/>
              <a:rect l="l" t="t" r="r" b="b"/>
              <a:pathLst>
                <a:path w="18142" h="335" extrusionOk="0">
                  <a:moveTo>
                    <a:pt x="0" y="0"/>
                  </a:moveTo>
                  <a:lnTo>
                    <a:pt x="0" y="335"/>
                  </a:lnTo>
                  <a:lnTo>
                    <a:pt x="18141" y="335"/>
                  </a:lnTo>
                  <a:lnTo>
                    <a:pt x="18141"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23"/>
            <p:cNvSpPr/>
            <p:nvPr/>
          </p:nvSpPr>
          <p:spPr>
            <a:xfrm>
              <a:off x="3291375" y="3539688"/>
              <a:ext cx="453550" cy="8900"/>
            </a:xfrm>
            <a:custGeom>
              <a:avLst/>
              <a:gdLst/>
              <a:ahLst/>
              <a:cxnLst/>
              <a:rect l="l" t="t" r="r" b="b"/>
              <a:pathLst>
                <a:path w="18142" h="356" extrusionOk="0">
                  <a:moveTo>
                    <a:pt x="0" y="0"/>
                  </a:moveTo>
                  <a:lnTo>
                    <a:pt x="0" y="356"/>
                  </a:lnTo>
                  <a:lnTo>
                    <a:pt x="18141" y="356"/>
                  </a:lnTo>
                  <a:lnTo>
                    <a:pt x="18141"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23"/>
            <p:cNvSpPr/>
            <p:nvPr/>
          </p:nvSpPr>
          <p:spPr>
            <a:xfrm>
              <a:off x="3291375" y="3573688"/>
              <a:ext cx="453550" cy="8400"/>
            </a:xfrm>
            <a:custGeom>
              <a:avLst/>
              <a:gdLst/>
              <a:ahLst/>
              <a:cxnLst/>
              <a:rect l="l" t="t" r="r" b="b"/>
              <a:pathLst>
                <a:path w="18142" h="336" extrusionOk="0">
                  <a:moveTo>
                    <a:pt x="0" y="0"/>
                  </a:moveTo>
                  <a:lnTo>
                    <a:pt x="0" y="335"/>
                  </a:lnTo>
                  <a:lnTo>
                    <a:pt x="18141" y="335"/>
                  </a:lnTo>
                  <a:lnTo>
                    <a:pt x="18141"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23"/>
            <p:cNvSpPr/>
            <p:nvPr/>
          </p:nvSpPr>
          <p:spPr>
            <a:xfrm>
              <a:off x="3291375" y="3607163"/>
              <a:ext cx="453550" cy="8925"/>
            </a:xfrm>
            <a:custGeom>
              <a:avLst/>
              <a:gdLst/>
              <a:ahLst/>
              <a:cxnLst/>
              <a:rect l="l" t="t" r="r" b="b"/>
              <a:pathLst>
                <a:path w="18142" h="357" extrusionOk="0">
                  <a:moveTo>
                    <a:pt x="0" y="0"/>
                  </a:moveTo>
                  <a:lnTo>
                    <a:pt x="0" y="356"/>
                  </a:lnTo>
                  <a:lnTo>
                    <a:pt x="18141" y="356"/>
                  </a:lnTo>
                  <a:lnTo>
                    <a:pt x="18141"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23"/>
            <p:cNvSpPr/>
            <p:nvPr/>
          </p:nvSpPr>
          <p:spPr>
            <a:xfrm>
              <a:off x="3291375" y="3641163"/>
              <a:ext cx="453550" cy="8925"/>
            </a:xfrm>
            <a:custGeom>
              <a:avLst/>
              <a:gdLst/>
              <a:ahLst/>
              <a:cxnLst/>
              <a:rect l="l" t="t" r="r" b="b"/>
              <a:pathLst>
                <a:path w="18142" h="357" extrusionOk="0">
                  <a:moveTo>
                    <a:pt x="0" y="0"/>
                  </a:moveTo>
                  <a:lnTo>
                    <a:pt x="0" y="356"/>
                  </a:lnTo>
                  <a:lnTo>
                    <a:pt x="18141" y="356"/>
                  </a:lnTo>
                  <a:lnTo>
                    <a:pt x="18141"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23"/>
            <p:cNvSpPr/>
            <p:nvPr/>
          </p:nvSpPr>
          <p:spPr>
            <a:xfrm>
              <a:off x="3291375" y="3674638"/>
              <a:ext cx="453550" cy="8925"/>
            </a:xfrm>
            <a:custGeom>
              <a:avLst/>
              <a:gdLst/>
              <a:ahLst/>
              <a:cxnLst/>
              <a:rect l="l" t="t" r="r" b="b"/>
              <a:pathLst>
                <a:path w="18142" h="357" extrusionOk="0">
                  <a:moveTo>
                    <a:pt x="0" y="1"/>
                  </a:moveTo>
                  <a:lnTo>
                    <a:pt x="0" y="356"/>
                  </a:lnTo>
                  <a:lnTo>
                    <a:pt x="18141" y="356"/>
                  </a:lnTo>
                  <a:lnTo>
                    <a:pt x="18141"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23"/>
            <p:cNvSpPr/>
            <p:nvPr/>
          </p:nvSpPr>
          <p:spPr>
            <a:xfrm>
              <a:off x="3291375" y="3708638"/>
              <a:ext cx="453550" cy="8400"/>
            </a:xfrm>
            <a:custGeom>
              <a:avLst/>
              <a:gdLst/>
              <a:ahLst/>
              <a:cxnLst/>
              <a:rect l="l" t="t" r="r" b="b"/>
              <a:pathLst>
                <a:path w="18142" h="336" extrusionOk="0">
                  <a:moveTo>
                    <a:pt x="0" y="1"/>
                  </a:moveTo>
                  <a:lnTo>
                    <a:pt x="0" y="335"/>
                  </a:lnTo>
                  <a:lnTo>
                    <a:pt x="18141" y="335"/>
                  </a:lnTo>
                  <a:lnTo>
                    <a:pt x="18141"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23"/>
            <p:cNvSpPr/>
            <p:nvPr/>
          </p:nvSpPr>
          <p:spPr>
            <a:xfrm>
              <a:off x="3291375" y="3742113"/>
              <a:ext cx="453550" cy="8925"/>
            </a:xfrm>
            <a:custGeom>
              <a:avLst/>
              <a:gdLst/>
              <a:ahLst/>
              <a:cxnLst/>
              <a:rect l="l" t="t" r="r" b="b"/>
              <a:pathLst>
                <a:path w="18142" h="357" extrusionOk="0">
                  <a:moveTo>
                    <a:pt x="0" y="1"/>
                  </a:moveTo>
                  <a:lnTo>
                    <a:pt x="0" y="356"/>
                  </a:lnTo>
                  <a:lnTo>
                    <a:pt x="18141" y="356"/>
                  </a:lnTo>
                  <a:lnTo>
                    <a:pt x="18141"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23"/>
            <p:cNvSpPr/>
            <p:nvPr/>
          </p:nvSpPr>
          <p:spPr>
            <a:xfrm>
              <a:off x="3291375" y="3776113"/>
              <a:ext cx="453550" cy="8925"/>
            </a:xfrm>
            <a:custGeom>
              <a:avLst/>
              <a:gdLst/>
              <a:ahLst/>
              <a:cxnLst/>
              <a:rect l="l" t="t" r="r" b="b"/>
              <a:pathLst>
                <a:path w="18142" h="357" extrusionOk="0">
                  <a:moveTo>
                    <a:pt x="0" y="1"/>
                  </a:moveTo>
                  <a:lnTo>
                    <a:pt x="0" y="356"/>
                  </a:lnTo>
                  <a:lnTo>
                    <a:pt x="18141" y="356"/>
                  </a:lnTo>
                  <a:lnTo>
                    <a:pt x="18141"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23"/>
            <p:cNvSpPr/>
            <p:nvPr/>
          </p:nvSpPr>
          <p:spPr>
            <a:xfrm>
              <a:off x="2581000" y="2999863"/>
              <a:ext cx="454075" cy="8375"/>
            </a:xfrm>
            <a:custGeom>
              <a:avLst/>
              <a:gdLst/>
              <a:ahLst/>
              <a:cxnLst/>
              <a:rect l="l" t="t" r="r" b="b"/>
              <a:pathLst>
                <a:path w="18163" h="335" extrusionOk="0">
                  <a:moveTo>
                    <a:pt x="1" y="0"/>
                  </a:moveTo>
                  <a:lnTo>
                    <a:pt x="1" y="335"/>
                  </a:lnTo>
                  <a:lnTo>
                    <a:pt x="18163" y="335"/>
                  </a:lnTo>
                  <a:lnTo>
                    <a:pt x="18163"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23"/>
            <p:cNvSpPr/>
            <p:nvPr/>
          </p:nvSpPr>
          <p:spPr>
            <a:xfrm>
              <a:off x="2581000" y="3033338"/>
              <a:ext cx="454075" cy="8900"/>
            </a:xfrm>
            <a:custGeom>
              <a:avLst/>
              <a:gdLst/>
              <a:ahLst/>
              <a:cxnLst/>
              <a:rect l="l" t="t" r="r" b="b"/>
              <a:pathLst>
                <a:path w="18163" h="356" extrusionOk="0">
                  <a:moveTo>
                    <a:pt x="1" y="0"/>
                  </a:moveTo>
                  <a:lnTo>
                    <a:pt x="1" y="356"/>
                  </a:lnTo>
                  <a:lnTo>
                    <a:pt x="18163" y="356"/>
                  </a:lnTo>
                  <a:lnTo>
                    <a:pt x="18163"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23"/>
            <p:cNvSpPr/>
            <p:nvPr/>
          </p:nvSpPr>
          <p:spPr>
            <a:xfrm>
              <a:off x="2581000" y="3067338"/>
              <a:ext cx="454075" cy="8900"/>
            </a:xfrm>
            <a:custGeom>
              <a:avLst/>
              <a:gdLst/>
              <a:ahLst/>
              <a:cxnLst/>
              <a:rect l="l" t="t" r="r" b="b"/>
              <a:pathLst>
                <a:path w="18163" h="356" extrusionOk="0">
                  <a:moveTo>
                    <a:pt x="1" y="0"/>
                  </a:moveTo>
                  <a:lnTo>
                    <a:pt x="1" y="356"/>
                  </a:lnTo>
                  <a:lnTo>
                    <a:pt x="18163" y="356"/>
                  </a:lnTo>
                  <a:lnTo>
                    <a:pt x="18163"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23"/>
            <p:cNvSpPr/>
            <p:nvPr/>
          </p:nvSpPr>
          <p:spPr>
            <a:xfrm>
              <a:off x="2581000" y="3100813"/>
              <a:ext cx="454075" cy="8925"/>
            </a:xfrm>
            <a:custGeom>
              <a:avLst/>
              <a:gdLst/>
              <a:ahLst/>
              <a:cxnLst/>
              <a:rect l="l" t="t" r="r" b="b"/>
              <a:pathLst>
                <a:path w="18163" h="357" extrusionOk="0">
                  <a:moveTo>
                    <a:pt x="1" y="0"/>
                  </a:moveTo>
                  <a:lnTo>
                    <a:pt x="1" y="356"/>
                  </a:lnTo>
                  <a:lnTo>
                    <a:pt x="18163" y="356"/>
                  </a:lnTo>
                  <a:lnTo>
                    <a:pt x="18163"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23"/>
            <p:cNvSpPr/>
            <p:nvPr/>
          </p:nvSpPr>
          <p:spPr>
            <a:xfrm>
              <a:off x="2581000" y="3134813"/>
              <a:ext cx="454075" cy="8925"/>
            </a:xfrm>
            <a:custGeom>
              <a:avLst/>
              <a:gdLst/>
              <a:ahLst/>
              <a:cxnLst/>
              <a:rect l="l" t="t" r="r" b="b"/>
              <a:pathLst>
                <a:path w="18163" h="357" extrusionOk="0">
                  <a:moveTo>
                    <a:pt x="1" y="0"/>
                  </a:moveTo>
                  <a:lnTo>
                    <a:pt x="1" y="356"/>
                  </a:lnTo>
                  <a:lnTo>
                    <a:pt x="18163" y="356"/>
                  </a:lnTo>
                  <a:lnTo>
                    <a:pt x="18163"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23"/>
            <p:cNvSpPr/>
            <p:nvPr/>
          </p:nvSpPr>
          <p:spPr>
            <a:xfrm>
              <a:off x="2581000" y="3168288"/>
              <a:ext cx="454075" cy="8925"/>
            </a:xfrm>
            <a:custGeom>
              <a:avLst/>
              <a:gdLst/>
              <a:ahLst/>
              <a:cxnLst/>
              <a:rect l="l" t="t" r="r" b="b"/>
              <a:pathLst>
                <a:path w="18163" h="357" extrusionOk="0">
                  <a:moveTo>
                    <a:pt x="1" y="0"/>
                  </a:moveTo>
                  <a:lnTo>
                    <a:pt x="1" y="356"/>
                  </a:lnTo>
                  <a:lnTo>
                    <a:pt x="18163" y="356"/>
                  </a:lnTo>
                  <a:lnTo>
                    <a:pt x="18163"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23"/>
            <p:cNvSpPr/>
            <p:nvPr/>
          </p:nvSpPr>
          <p:spPr>
            <a:xfrm>
              <a:off x="2581000" y="3202288"/>
              <a:ext cx="454075" cy="8925"/>
            </a:xfrm>
            <a:custGeom>
              <a:avLst/>
              <a:gdLst/>
              <a:ahLst/>
              <a:cxnLst/>
              <a:rect l="l" t="t" r="r" b="b"/>
              <a:pathLst>
                <a:path w="18163" h="357" extrusionOk="0">
                  <a:moveTo>
                    <a:pt x="1" y="1"/>
                  </a:moveTo>
                  <a:lnTo>
                    <a:pt x="1" y="356"/>
                  </a:lnTo>
                  <a:lnTo>
                    <a:pt x="18163" y="356"/>
                  </a:lnTo>
                  <a:lnTo>
                    <a:pt x="18163"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23"/>
            <p:cNvSpPr/>
            <p:nvPr/>
          </p:nvSpPr>
          <p:spPr>
            <a:xfrm>
              <a:off x="2581000" y="3235763"/>
              <a:ext cx="454075" cy="8925"/>
            </a:xfrm>
            <a:custGeom>
              <a:avLst/>
              <a:gdLst/>
              <a:ahLst/>
              <a:cxnLst/>
              <a:rect l="l" t="t" r="r" b="b"/>
              <a:pathLst>
                <a:path w="18163" h="357" extrusionOk="0">
                  <a:moveTo>
                    <a:pt x="1" y="1"/>
                  </a:moveTo>
                  <a:lnTo>
                    <a:pt x="1" y="356"/>
                  </a:lnTo>
                  <a:lnTo>
                    <a:pt x="18163" y="356"/>
                  </a:lnTo>
                  <a:lnTo>
                    <a:pt x="18163"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23"/>
            <p:cNvSpPr/>
            <p:nvPr/>
          </p:nvSpPr>
          <p:spPr>
            <a:xfrm>
              <a:off x="2581000" y="3269763"/>
              <a:ext cx="454075" cy="8925"/>
            </a:xfrm>
            <a:custGeom>
              <a:avLst/>
              <a:gdLst/>
              <a:ahLst/>
              <a:cxnLst/>
              <a:rect l="l" t="t" r="r" b="b"/>
              <a:pathLst>
                <a:path w="18163" h="357" extrusionOk="0">
                  <a:moveTo>
                    <a:pt x="1" y="1"/>
                  </a:moveTo>
                  <a:lnTo>
                    <a:pt x="1" y="356"/>
                  </a:lnTo>
                  <a:lnTo>
                    <a:pt x="18163" y="356"/>
                  </a:lnTo>
                  <a:lnTo>
                    <a:pt x="18163"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23"/>
            <p:cNvSpPr/>
            <p:nvPr/>
          </p:nvSpPr>
          <p:spPr>
            <a:xfrm>
              <a:off x="2581000" y="3303238"/>
              <a:ext cx="454075" cy="8925"/>
            </a:xfrm>
            <a:custGeom>
              <a:avLst/>
              <a:gdLst/>
              <a:ahLst/>
              <a:cxnLst/>
              <a:rect l="l" t="t" r="r" b="b"/>
              <a:pathLst>
                <a:path w="18163" h="357" extrusionOk="0">
                  <a:moveTo>
                    <a:pt x="1" y="1"/>
                  </a:moveTo>
                  <a:lnTo>
                    <a:pt x="1" y="356"/>
                  </a:lnTo>
                  <a:lnTo>
                    <a:pt x="18163" y="356"/>
                  </a:lnTo>
                  <a:lnTo>
                    <a:pt x="18163"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23"/>
            <p:cNvSpPr/>
            <p:nvPr/>
          </p:nvSpPr>
          <p:spPr>
            <a:xfrm>
              <a:off x="2581000" y="3337238"/>
              <a:ext cx="454075" cy="8925"/>
            </a:xfrm>
            <a:custGeom>
              <a:avLst/>
              <a:gdLst/>
              <a:ahLst/>
              <a:cxnLst/>
              <a:rect l="l" t="t" r="r" b="b"/>
              <a:pathLst>
                <a:path w="18163" h="357" extrusionOk="0">
                  <a:moveTo>
                    <a:pt x="1" y="1"/>
                  </a:moveTo>
                  <a:lnTo>
                    <a:pt x="1" y="357"/>
                  </a:lnTo>
                  <a:lnTo>
                    <a:pt x="18163" y="357"/>
                  </a:lnTo>
                  <a:lnTo>
                    <a:pt x="18163"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23"/>
            <p:cNvSpPr/>
            <p:nvPr/>
          </p:nvSpPr>
          <p:spPr>
            <a:xfrm>
              <a:off x="2581000" y="3370713"/>
              <a:ext cx="454075" cy="8925"/>
            </a:xfrm>
            <a:custGeom>
              <a:avLst/>
              <a:gdLst/>
              <a:ahLst/>
              <a:cxnLst/>
              <a:rect l="l" t="t" r="r" b="b"/>
              <a:pathLst>
                <a:path w="18163" h="357" extrusionOk="0">
                  <a:moveTo>
                    <a:pt x="1" y="1"/>
                  </a:moveTo>
                  <a:lnTo>
                    <a:pt x="1" y="357"/>
                  </a:lnTo>
                  <a:lnTo>
                    <a:pt x="18163" y="357"/>
                  </a:lnTo>
                  <a:lnTo>
                    <a:pt x="18163"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23"/>
            <p:cNvSpPr/>
            <p:nvPr/>
          </p:nvSpPr>
          <p:spPr>
            <a:xfrm>
              <a:off x="2581000" y="3404713"/>
              <a:ext cx="454075" cy="8925"/>
            </a:xfrm>
            <a:custGeom>
              <a:avLst/>
              <a:gdLst/>
              <a:ahLst/>
              <a:cxnLst/>
              <a:rect l="l" t="t" r="r" b="b"/>
              <a:pathLst>
                <a:path w="18163" h="357" extrusionOk="0">
                  <a:moveTo>
                    <a:pt x="1" y="1"/>
                  </a:moveTo>
                  <a:lnTo>
                    <a:pt x="1" y="357"/>
                  </a:lnTo>
                  <a:lnTo>
                    <a:pt x="18163" y="357"/>
                  </a:lnTo>
                  <a:lnTo>
                    <a:pt x="18163"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23"/>
            <p:cNvSpPr/>
            <p:nvPr/>
          </p:nvSpPr>
          <p:spPr>
            <a:xfrm>
              <a:off x="2581000" y="3438713"/>
              <a:ext cx="454075" cy="8400"/>
            </a:xfrm>
            <a:custGeom>
              <a:avLst/>
              <a:gdLst/>
              <a:ahLst/>
              <a:cxnLst/>
              <a:rect l="l" t="t" r="r" b="b"/>
              <a:pathLst>
                <a:path w="18163" h="336" extrusionOk="0">
                  <a:moveTo>
                    <a:pt x="1" y="1"/>
                  </a:moveTo>
                  <a:lnTo>
                    <a:pt x="1" y="336"/>
                  </a:lnTo>
                  <a:lnTo>
                    <a:pt x="18163" y="336"/>
                  </a:lnTo>
                  <a:lnTo>
                    <a:pt x="18163"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23"/>
            <p:cNvSpPr/>
            <p:nvPr/>
          </p:nvSpPr>
          <p:spPr>
            <a:xfrm>
              <a:off x="2581000" y="3472213"/>
              <a:ext cx="454075" cy="8900"/>
            </a:xfrm>
            <a:custGeom>
              <a:avLst/>
              <a:gdLst/>
              <a:ahLst/>
              <a:cxnLst/>
              <a:rect l="l" t="t" r="r" b="b"/>
              <a:pathLst>
                <a:path w="18163" h="356" extrusionOk="0">
                  <a:moveTo>
                    <a:pt x="1" y="0"/>
                  </a:moveTo>
                  <a:lnTo>
                    <a:pt x="1" y="356"/>
                  </a:lnTo>
                  <a:lnTo>
                    <a:pt x="18163" y="356"/>
                  </a:lnTo>
                  <a:lnTo>
                    <a:pt x="18163"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23"/>
            <p:cNvSpPr/>
            <p:nvPr/>
          </p:nvSpPr>
          <p:spPr>
            <a:xfrm>
              <a:off x="2581000" y="3506213"/>
              <a:ext cx="454075" cy="8375"/>
            </a:xfrm>
            <a:custGeom>
              <a:avLst/>
              <a:gdLst/>
              <a:ahLst/>
              <a:cxnLst/>
              <a:rect l="l" t="t" r="r" b="b"/>
              <a:pathLst>
                <a:path w="18163" h="335" extrusionOk="0">
                  <a:moveTo>
                    <a:pt x="1" y="0"/>
                  </a:moveTo>
                  <a:lnTo>
                    <a:pt x="1" y="335"/>
                  </a:lnTo>
                  <a:lnTo>
                    <a:pt x="18163" y="335"/>
                  </a:lnTo>
                  <a:lnTo>
                    <a:pt x="18163"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23"/>
            <p:cNvSpPr/>
            <p:nvPr/>
          </p:nvSpPr>
          <p:spPr>
            <a:xfrm>
              <a:off x="2581000" y="3539688"/>
              <a:ext cx="454075" cy="8900"/>
            </a:xfrm>
            <a:custGeom>
              <a:avLst/>
              <a:gdLst/>
              <a:ahLst/>
              <a:cxnLst/>
              <a:rect l="l" t="t" r="r" b="b"/>
              <a:pathLst>
                <a:path w="18163" h="356" extrusionOk="0">
                  <a:moveTo>
                    <a:pt x="1" y="0"/>
                  </a:moveTo>
                  <a:lnTo>
                    <a:pt x="1" y="356"/>
                  </a:lnTo>
                  <a:lnTo>
                    <a:pt x="18163" y="356"/>
                  </a:lnTo>
                  <a:lnTo>
                    <a:pt x="18163"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23"/>
            <p:cNvSpPr/>
            <p:nvPr/>
          </p:nvSpPr>
          <p:spPr>
            <a:xfrm>
              <a:off x="2581000" y="3573688"/>
              <a:ext cx="454075" cy="8400"/>
            </a:xfrm>
            <a:custGeom>
              <a:avLst/>
              <a:gdLst/>
              <a:ahLst/>
              <a:cxnLst/>
              <a:rect l="l" t="t" r="r" b="b"/>
              <a:pathLst>
                <a:path w="18163" h="336" extrusionOk="0">
                  <a:moveTo>
                    <a:pt x="1" y="0"/>
                  </a:moveTo>
                  <a:lnTo>
                    <a:pt x="1" y="335"/>
                  </a:lnTo>
                  <a:lnTo>
                    <a:pt x="18163" y="335"/>
                  </a:lnTo>
                  <a:lnTo>
                    <a:pt x="18163"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23"/>
            <p:cNvSpPr/>
            <p:nvPr/>
          </p:nvSpPr>
          <p:spPr>
            <a:xfrm>
              <a:off x="2581000" y="3607163"/>
              <a:ext cx="454075" cy="8925"/>
            </a:xfrm>
            <a:custGeom>
              <a:avLst/>
              <a:gdLst/>
              <a:ahLst/>
              <a:cxnLst/>
              <a:rect l="l" t="t" r="r" b="b"/>
              <a:pathLst>
                <a:path w="18163" h="357" extrusionOk="0">
                  <a:moveTo>
                    <a:pt x="1" y="0"/>
                  </a:moveTo>
                  <a:lnTo>
                    <a:pt x="1" y="356"/>
                  </a:lnTo>
                  <a:lnTo>
                    <a:pt x="18163" y="356"/>
                  </a:lnTo>
                  <a:lnTo>
                    <a:pt x="18163"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23"/>
            <p:cNvSpPr/>
            <p:nvPr/>
          </p:nvSpPr>
          <p:spPr>
            <a:xfrm>
              <a:off x="2581000" y="3641163"/>
              <a:ext cx="454075" cy="8925"/>
            </a:xfrm>
            <a:custGeom>
              <a:avLst/>
              <a:gdLst/>
              <a:ahLst/>
              <a:cxnLst/>
              <a:rect l="l" t="t" r="r" b="b"/>
              <a:pathLst>
                <a:path w="18163" h="357" extrusionOk="0">
                  <a:moveTo>
                    <a:pt x="1" y="0"/>
                  </a:moveTo>
                  <a:lnTo>
                    <a:pt x="1" y="356"/>
                  </a:lnTo>
                  <a:lnTo>
                    <a:pt x="18163" y="356"/>
                  </a:lnTo>
                  <a:lnTo>
                    <a:pt x="18163" y="0"/>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23"/>
            <p:cNvSpPr/>
            <p:nvPr/>
          </p:nvSpPr>
          <p:spPr>
            <a:xfrm>
              <a:off x="2581000" y="3674638"/>
              <a:ext cx="454075" cy="8925"/>
            </a:xfrm>
            <a:custGeom>
              <a:avLst/>
              <a:gdLst/>
              <a:ahLst/>
              <a:cxnLst/>
              <a:rect l="l" t="t" r="r" b="b"/>
              <a:pathLst>
                <a:path w="18163" h="357" extrusionOk="0">
                  <a:moveTo>
                    <a:pt x="1" y="1"/>
                  </a:moveTo>
                  <a:lnTo>
                    <a:pt x="1" y="356"/>
                  </a:lnTo>
                  <a:lnTo>
                    <a:pt x="18163" y="356"/>
                  </a:lnTo>
                  <a:lnTo>
                    <a:pt x="18163"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23"/>
            <p:cNvSpPr/>
            <p:nvPr/>
          </p:nvSpPr>
          <p:spPr>
            <a:xfrm>
              <a:off x="2581000" y="3708638"/>
              <a:ext cx="454075" cy="8400"/>
            </a:xfrm>
            <a:custGeom>
              <a:avLst/>
              <a:gdLst/>
              <a:ahLst/>
              <a:cxnLst/>
              <a:rect l="l" t="t" r="r" b="b"/>
              <a:pathLst>
                <a:path w="18163" h="336" extrusionOk="0">
                  <a:moveTo>
                    <a:pt x="1" y="1"/>
                  </a:moveTo>
                  <a:lnTo>
                    <a:pt x="1" y="335"/>
                  </a:lnTo>
                  <a:lnTo>
                    <a:pt x="18163" y="335"/>
                  </a:lnTo>
                  <a:lnTo>
                    <a:pt x="18163"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23"/>
            <p:cNvSpPr/>
            <p:nvPr/>
          </p:nvSpPr>
          <p:spPr>
            <a:xfrm>
              <a:off x="2581000" y="3742113"/>
              <a:ext cx="454075" cy="8925"/>
            </a:xfrm>
            <a:custGeom>
              <a:avLst/>
              <a:gdLst/>
              <a:ahLst/>
              <a:cxnLst/>
              <a:rect l="l" t="t" r="r" b="b"/>
              <a:pathLst>
                <a:path w="18163" h="357" extrusionOk="0">
                  <a:moveTo>
                    <a:pt x="1" y="1"/>
                  </a:moveTo>
                  <a:lnTo>
                    <a:pt x="1" y="356"/>
                  </a:lnTo>
                  <a:lnTo>
                    <a:pt x="18163" y="356"/>
                  </a:lnTo>
                  <a:lnTo>
                    <a:pt x="18163"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23"/>
            <p:cNvSpPr/>
            <p:nvPr/>
          </p:nvSpPr>
          <p:spPr>
            <a:xfrm>
              <a:off x="2581000" y="3776113"/>
              <a:ext cx="454075" cy="8925"/>
            </a:xfrm>
            <a:custGeom>
              <a:avLst/>
              <a:gdLst/>
              <a:ahLst/>
              <a:cxnLst/>
              <a:rect l="l" t="t" r="r" b="b"/>
              <a:pathLst>
                <a:path w="18163" h="357" extrusionOk="0">
                  <a:moveTo>
                    <a:pt x="1" y="1"/>
                  </a:moveTo>
                  <a:lnTo>
                    <a:pt x="1" y="356"/>
                  </a:lnTo>
                  <a:lnTo>
                    <a:pt x="18163" y="356"/>
                  </a:lnTo>
                  <a:lnTo>
                    <a:pt x="18163" y="1"/>
                  </a:lnTo>
                  <a:close/>
                </a:path>
              </a:pathLst>
            </a:custGeom>
            <a:solidFill>
              <a:srgbClr val="F0C6B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23"/>
            <p:cNvSpPr/>
            <p:nvPr/>
          </p:nvSpPr>
          <p:spPr>
            <a:xfrm>
              <a:off x="2422513" y="3000388"/>
              <a:ext cx="1480875" cy="987075"/>
            </a:xfrm>
            <a:custGeom>
              <a:avLst/>
              <a:gdLst/>
              <a:ahLst/>
              <a:cxnLst/>
              <a:rect l="l" t="t" r="r" b="b"/>
              <a:pathLst>
                <a:path w="59235" h="39483" extrusionOk="0">
                  <a:moveTo>
                    <a:pt x="607" y="0"/>
                  </a:moveTo>
                  <a:cubicBezTo>
                    <a:pt x="272" y="0"/>
                    <a:pt x="0" y="272"/>
                    <a:pt x="0" y="607"/>
                  </a:cubicBezTo>
                  <a:lnTo>
                    <a:pt x="0" y="38876"/>
                  </a:lnTo>
                  <a:cubicBezTo>
                    <a:pt x="0" y="39211"/>
                    <a:pt x="272" y="39483"/>
                    <a:pt x="607" y="39483"/>
                  </a:cubicBezTo>
                  <a:lnTo>
                    <a:pt x="58628" y="39483"/>
                  </a:lnTo>
                  <a:cubicBezTo>
                    <a:pt x="58963" y="39483"/>
                    <a:pt x="59235" y="39211"/>
                    <a:pt x="59235" y="38876"/>
                  </a:cubicBezTo>
                  <a:lnTo>
                    <a:pt x="59235" y="607"/>
                  </a:lnTo>
                  <a:cubicBezTo>
                    <a:pt x="59235" y="272"/>
                    <a:pt x="58963" y="0"/>
                    <a:pt x="586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23"/>
            <p:cNvSpPr/>
            <p:nvPr/>
          </p:nvSpPr>
          <p:spPr>
            <a:xfrm>
              <a:off x="2422513" y="2964813"/>
              <a:ext cx="1480875" cy="987100"/>
            </a:xfrm>
            <a:custGeom>
              <a:avLst/>
              <a:gdLst/>
              <a:ahLst/>
              <a:cxnLst/>
              <a:rect l="l" t="t" r="r" b="b"/>
              <a:pathLst>
                <a:path w="59235" h="39484" extrusionOk="0">
                  <a:moveTo>
                    <a:pt x="607" y="0"/>
                  </a:moveTo>
                  <a:cubicBezTo>
                    <a:pt x="272" y="0"/>
                    <a:pt x="0" y="272"/>
                    <a:pt x="0" y="607"/>
                  </a:cubicBezTo>
                  <a:lnTo>
                    <a:pt x="0" y="38876"/>
                  </a:lnTo>
                  <a:cubicBezTo>
                    <a:pt x="0" y="39232"/>
                    <a:pt x="272" y="39483"/>
                    <a:pt x="607" y="39483"/>
                  </a:cubicBezTo>
                  <a:lnTo>
                    <a:pt x="58628" y="39483"/>
                  </a:lnTo>
                  <a:cubicBezTo>
                    <a:pt x="58963" y="39483"/>
                    <a:pt x="59235" y="39232"/>
                    <a:pt x="59235" y="38876"/>
                  </a:cubicBezTo>
                  <a:lnTo>
                    <a:pt x="59235" y="607"/>
                  </a:lnTo>
                  <a:cubicBezTo>
                    <a:pt x="59235" y="272"/>
                    <a:pt x="58963" y="0"/>
                    <a:pt x="586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23"/>
            <p:cNvSpPr/>
            <p:nvPr/>
          </p:nvSpPr>
          <p:spPr>
            <a:xfrm>
              <a:off x="2516663" y="2930813"/>
              <a:ext cx="646550" cy="968775"/>
            </a:xfrm>
            <a:custGeom>
              <a:avLst/>
              <a:gdLst/>
              <a:ahLst/>
              <a:cxnLst/>
              <a:rect l="l" t="t" r="r" b="b"/>
              <a:pathLst>
                <a:path w="25862" h="38751" extrusionOk="0">
                  <a:moveTo>
                    <a:pt x="0" y="0"/>
                  </a:moveTo>
                  <a:lnTo>
                    <a:pt x="0" y="37600"/>
                  </a:lnTo>
                  <a:lnTo>
                    <a:pt x="24460" y="37558"/>
                  </a:lnTo>
                  <a:lnTo>
                    <a:pt x="25862" y="38751"/>
                  </a:lnTo>
                  <a:lnTo>
                    <a:pt x="25862" y="1402"/>
                  </a:lnTo>
                  <a:lnTo>
                    <a:pt x="244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23"/>
            <p:cNvSpPr/>
            <p:nvPr/>
          </p:nvSpPr>
          <p:spPr>
            <a:xfrm>
              <a:off x="3128163" y="2930813"/>
              <a:ext cx="35050" cy="968775"/>
            </a:xfrm>
            <a:custGeom>
              <a:avLst/>
              <a:gdLst/>
              <a:ahLst/>
              <a:cxnLst/>
              <a:rect l="l" t="t" r="r" b="b"/>
              <a:pathLst>
                <a:path w="1402" h="38751" extrusionOk="0">
                  <a:moveTo>
                    <a:pt x="0" y="0"/>
                  </a:moveTo>
                  <a:lnTo>
                    <a:pt x="0" y="37558"/>
                  </a:lnTo>
                  <a:lnTo>
                    <a:pt x="1402" y="38751"/>
                  </a:lnTo>
                  <a:lnTo>
                    <a:pt x="1402" y="1402"/>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23"/>
            <p:cNvSpPr/>
            <p:nvPr/>
          </p:nvSpPr>
          <p:spPr>
            <a:xfrm>
              <a:off x="2490513" y="3869763"/>
              <a:ext cx="672700" cy="29825"/>
            </a:xfrm>
            <a:custGeom>
              <a:avLst/>
              <a:gdLst/>
              <a:ahLst/>
              <a:cxnLst/>
              <a:rect l="l" t="t" r="r" b="b"/>
              <a:pathLst>
                <a:path w="26908" h="1193" extrusionOk="0">
                  <a:moveTo>
                    <a:pt x="25506" y="0"/>
                  </a:moveTo>
                  <a:lnTo>
                    <a:pt x="1046" y="42"/>
                  </a:lnTo>
                  <a:lnTo>
                    <a:pt x="0" y="1193"/>
                  </a:lnTo>
                  <a:lnTo>
                    <a:pt x="26908" y="1193"/>
                  </a:lnTo>
                  <a:lnTo>
                    <a:pt x="2550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23"/>
            <p:cNvSpPr/>
            <p:nvPr/>
          </p:nvSpPr>
          <p:spPr>
            <a:xfrm>
              <a:off x="2490513" y="2930813"/>
              <a:ext cx="26175" cy="968775"/>
            </a:xfrm>
            <a:custGeom>
              <a:avLst/>
              <a:gdLst/>
              <a:ahLst/>
              <a:cxnLst/>
              <a:rect l="l" t="t" r="r" b="b"/>
              <a:pathLst>
                <a:path w="1047" h="38751" extrusionOk="0">
                  <a:moveTo>
                    <a:pt x="1046" y="0"/>
                  </a:moveTo>
                  <a:lnTo>
                    <a:pt x="0" y="2030"/>
                  </a:lnTo>
                  <a:lnTo>
                    <a:pt x="0" y="38751"/>
                  </a:lnTo>
                  <a:lnTo>
                    <a:pt x="1046" y="37600"/>
                  </a:lnTo>
                  <a:lnTo>
                    <a:pt x="104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23"/>
            <p:cNvSpPr/>
            <p:nvPr/>
          </p:nvSpPr>
          <p:spPr>
            <a:xfrm>
              <a:off x="3163188" y="2930813"/>
              <a:ext cx="646575" cy="968775"/>
            </a:xfrm>
            <a:custGeom>
              <a:avLst/>
              <a:gdLst/>
              <a:ahLst/>
              <a:cxnLst/>
              <a:rect l="l" t="t" r="r" b="b"/>
              <a:pathLst>
                <a:path w="25863" h="38751" extrusionOk="0">
                  <a:moveTo>
                    <a:pt x="1403" y="0"/>
                  </a:moveTo>
                  <a:lnTo>
                    <a:pt x="1" y="1402"/>
                  </a:lnTo>
                  <a:lnTo>
                    <a:pt x="1" y="38751"/>
                  </a:lnTo>
                  <a:lnTo>
                    <a:pt x="1403" y="37558"/>
                  </a:lnTo>
                  <a:lnTo>
                    <a:pt x="25863" y="37600"/>
                  </a:lnTo>
                  <a:lnTo>
                    <a:pt x="258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23"/>
            <p:cNvSpPr/>
            <p:nvPr/>
          </p:nvSpPr>
          <p:spPr>
            <a:xfrm>
              <a:off x="3163188" y="2930813"/>
              <a:ext cx="35075" cy="968775"/>
            </a:xfrm>
            <a:custGeom>
              <a:avLst/>
              <a:gdLst/>
              <a:ahLst/>
              <a:cxnLst/>
              <a:rect l="l" t="t" r="r" b="b"/>
              <a:pathLst>
                <a:path w="1403" h="38751" extrusionOk="0">
                  <a:moveTo>
                    <a:pt x="1403" y="0"/>
                  </a:moveTo>
                  <a:lnTo>
                    <a:pt x="1" y="1402"/>
                  </a:lnTo>
                  <a:lnTo>
                    <a:pt x="1" y="38751"/>
                  </a:lnTo>
                  <a:lnTo>
                    <a:pt x="1403" y="37558"/>
                  </a:lnTo>
                  <a:lnTo>
                    <a:pt x="14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23"/>
            <p:cNvSpPr/>
            <p:nvPr/>
          </p:nvSpPr>
          <p:spPr>
            <a:xfrm>
              <a:off x="3163188" y="3869763"/>
              <a:ext cx="672725" cy="29825"/>
            </a:xfrm>
            <a:custGeom>
              <a:avLst/>
              <a:gdLst/>
              <a:ahLst/>
              <a:cxnLst/>
              <a:rect l="l" t="t" r="r" b="b"/>
              <a:pathLst>
                <a:path w="26909" h="1193" extrusionOk="0">
                  <a:moveTo>
                    <a:pt x="1403" y="0"/>
                  </a:moveTo>
                  <a:lnTo>
                    <a:pt x="1" y="1193"/>
                  </a:lnTo>
                  <a:lnTo>
                    <a:pt x="26909" y="1193"/>
                  </a:lnTo>
                  <a:lnTo>
                    <a:pt x="25863" y="42"/>
                  </a:lnTo>
                  <a:lnTo>
                    <a:pt x="14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23"/>
            <p:cNvSpPr/>
            <p:nvPr/>
          </p:nvSpPr>
          <p:spPr>
            <a:xfrm>
              <a:off x="3809738" y="2930813"/>
              <a:ext cx="26175" cy="968775"/>
            </a:xfrm>
            <a:custGeom>
              <a:avLst/>
              <a:gdLst/>
              <a:ahLst/>
              <a:cxnLst/>
              <a:rect l="l" t="t" r="r" b="b"/>
              <a:pathLst>
                <a:path w="1047" h="38751" extrusionOk="0">
                  <a:moveTo>
                    <a:pt x="1" y="0"/>
                  </a:moveTo>
                  <a:lnTo>
                    <a:pt x="1" y="37600"/>
                  </a:lnTo>
                  <a:lnTo>
                    <a:pt x="1047" y="38751"/>
                  </a:lnTo>
                  <a:lnTo>
                    <a:pt x="1047" y="2030"/>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23"/>
            <p:cNvSpPr/>
            <p:nvPr/>
          </p:nvSpPr>
          <p:spPr>
            <a:xfrm>
              <a:off x="3291363" y="2999863"/>
              <a:ext cx="453550" cy="8375"/>
            </a:xfrm>
            <a:custGeom>
              <a:avLst/>
              <a:gdLst/>
              <a:ahLst/>
              <a:cxnLst/>
              <a:rect l="l" t="t" r="r" b="b"/>
              <a:pathLst>
                <a:path w="18142" h="335" extrusionOk="0">
                  <a:moveTo>
                    <a:pt x="0" y="0"/>
                  </a:moveTo>
                  <a:lnTo>
                    <a:pt x="0" y="335"/>
                  </a:lnTo>
                  <a:lnTo>
                    <a:pt x="18141" y="335"/>
                  </a:lnTo>
                  <a:lnTo>
                    <a:pt x="1814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4997" name="Google Shape;4997;p23"/>
            <p:cNvSpPr/>
            <p:nvPr/>
          </p:nvSpPr>
          <p:spPr>
            <a:xfrm>
              <a:off x="3291363" y="3033338"/>
              <a:ext cx="453550" cy="8900"/>
            </a:xfrm>
            <a:custGeom>
              <a:avLst/>
              <a:gdLst/>
              <a:ahLst/>
              <a:cxnLst/>
              <a:rect l="l" t="t" r="r" b="b"/>
              <a:pathLst>
                <a:path w="18142" h="356" extrusionOk="0">
                  <a:moveTo>
                    <a:pt x="0" y="0"/>
                  </a:moveTo>
                  <a:lnTo>
                    <a:pt x="0" y="356"/>
                  </a:lnTo>
                  <a:lnTo>
                    <a:pt x="18141" y="356"/>
                  </a:lnTo>
                  <a:lnTo>
                    <a:pt x="1814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4998" name="Google Shape;4998;p23"/>
            <p:cNvSpPr/>
            <p:nvPr/>
          </p:nvSpPr>
          <p:spPr>
            <a:xfrm>
              <a:off x="3291363" y="3067338"/>
              <a:ext cx="453550" cy="8900"/>
            </a:xfrm>
            <a:custGeom>
              <a:avLst/>
              <a:gdLst/>
              <a:ahLst/>
              <a:cxnLst/>
              <a:rect l="l" t="t" r="r" b="b"/>
              <a:pathLst>
                <a:path w="18142" h="356" extrusionOk="0">
                  <a:moveTo>
                    <a:pt x="0" y="0"/>
                  </a:moveTo>
                  <a:lnTo>
                    <a:pt x="0" y="356"/>
                  </a:lnTo>
                  <a:lnTo>
                    <a:pt x="18141" y="356"/>
                  </a:lnTo>
                  <a:lnTo>
                    <a:pt x="1814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4999" name="Google Shape;4999;p23"/>
            <p:cNvSpPr/>
            <p:nvPr/>
          </p:nvSpPr>
          <p:spPr>
            <a:xfrm>
              <a:off x="3291363" y="3100813"/>
              <a:ext cx="453550" cy="8925"/>
            </a:xfrm>
            <a:custGeom>
              <a:avLst/>
              <a:gdLst/>
              <a:ahLst/>
              <a:cxnLst/>
              <a:rect l="l" t="t" r="r" b="b"/>
              <a:pathLst>
                <a:path w="18142" h="357" extrusionOk="0">
                  <a:moveTo>
                    <a:pt x="0" y="0"/>
                  </a:moveTo>
                  <a:lnTo>
                    <a:pt x="0" y="356"/>
                  </a:lnTo>
                  <a:lnTo>
                    <a:pt x="18141" y="356"/>
                  </a:lnTo>
                  <a:lnTo>
                    <a:pt x="1814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5000" name="Google Shape;5000;p23"/>
            <p:cNvSpPr/>
            <p:nvPr/>
          </p:nvSpPr>
          <p:spPr>
            <a:xfrm>
              <a:off x="3291363" y="3134813"/>
              <a:ext cx="453550" cy="8925"/>
            </a:xfrm>
            <a:custGeom>
              <a:avLst/>
              <a:gdLst/>
              <a:ahLst/>
              <a:cxnLst/>
              <a:rect l="l" t="t" r="r" b="b"/>
              <a:pathLst>
                <a:path w="18142" h="357" extrusionOk="0">
                  <a:moveTo>
                    <a:pt x="0" y="0"/>
                  </a:moveTo>
                  <a:lnTo>
                    <a:pt x="0" y="356"/>
                  </a:lnTo>
                  <a:lnTo>
                    <a:pt x="18141" y="356"/>
                  </a:lnTo>
                  <a:lnTo>
                    <a:pt x="1814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5001" name="Google Shape;5001;p23"/>
            <p:cNvSpPr/>
            <p:nvPr/>
          </p:nvSpPr>
          <p:spPr>
            <a:xfrm>
              <a:off x="3291363" y="3168288"/>
              <a:ext cx="453550" cy="8925"/>
            </a:xfrm>
            <a:custGeom>
              <a:avLst/>
              <a:gdLst/>
              <a:ahLst/>
              <a:cxnLst/>
              <a:rect l="l" t="t" r="r" b="b"/>
              <a:pathLst>
                <a:path w="18142" h="357" extrusionOk="0">
                  <a:moveTo>
                    <a:pt x="0" y="0"/>
                  </a:moveTo>
                  <a:lnTo>
                    <a:pt x="0" y="356"/>
                  </a:lnTo>
                  <a:lnTo>
                    <a:pt x="18141" y="356"/>
                  </a:lnTo>
                  <a:lnTo>
                    <a:pt x="1814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5002" name="Google Shape;5002;p23"/>
            <p:cNvSpPr/>
            <p:nvPr/>
          </p:nvSpPr>
          <p:spPr>
            <a:xfrm>
              <a:off x="3291363" y="3202288"/>
              <a:ext cx="453550" cy="8925"/>
            </a:xfrm>
            <a:custGeom>
              <a:avLst/>
              <a:gdLst/>
              <a:ahLst/>
              <a:cxnLst/>
              <a:rect l="l" t="t" r="r" b="b"/>
              <a:pathLst>
                <a:path w="18142" h="357" extrusionOk="0">
                  <a:moveTo>
                    <a:pt x="0" y="1"/>
                  </a:moveTo>
                  <a:lnTo>
                    <a:pt x="0" y="356"/>
                  </a:lnTo>
                  <a:lnTo>
                    <a:pt x="18141" y="356"/>
                  </a:lnTo>
                  <a:lnTo>
                    <a:pt x="1814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5003" name="Google Shape;5003;p23"/>
            <p:cNvSpPr/>
            <p:nvPr/>
          </p:nvSpPr>
          <p:spPr>
            <a:xfrm>
              <a:off x="3291363" y="3235763"/>
              <a:ext cx="453550" cy="8925"/>
            </a:xfrm>
            <a:custGeom>
              <a:avLst/>
              <a:gdLst/>
              <a:ahLst/>
              <a:cxnLst/>
              <a:rect l="l" t="t" r="r" b="b"/>
              <a:pathLst>
                <a:path w="18142" h="357" extrusionOk="0">
                  <a:moveTo>
                    <a:pt x="0" y="1"/>
                  </a:moveTo>
                  <a:lnTo>
                    <a:pt x="0" y="356"/>
                  </a:lnTo>
                  <a:lnTo>
                    <a:pt x="18141" y="356"/>
                  </a:lnTo>
                  <a:lnTo>
                    <a:pt x="1814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5004" name="Google Shape;5004;p23"/>
            <p:cNvSpPr/>
            <p:nvPr/>
          </p:nvSpPr>
          <p:spPr>
            <a:xfrm>
              <a:off x="3291363" y="3269763"/>
              <a:ext cx="453550" cy="8925"/>
            </a:xfrm>
            <a:custGeom>
              <a:avLst/>
              <a:gdLst/>
              <a:ahLst/>
              <a:cxnLst/>
              <a:rect l="l" t="t" r="r" b="b"/>
              <a:pathLst>
                <a:path w="18142" h="357" extrusionOk="0">
                  <a:moveTo>
                    <a:pt x="0" y="1"/>
                  </a:moveTo>
                  <a:lnTo>
                    <a:pt x="0" y="356"/>
                  </a:lnTo>
                  <a:lnTo>
                    <a:pt x="18141" y="356"/>
                  </a:lnTo>
                  <a:lnTo>
                    <a:pt x="1814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5005" name="Google Shape;5005;p23"/>
            <p:cNvSpPr/>
            <p:nvPr/>
          </p:nvSpPr>
          <p:spPr>
            <a:xfrm>
              <a:off x="3291363" y="3303238"/>
              <a:ext cx="453550" cy="8925"/>
            </a:xfrm>
            <a:custGeom>
              <a:avLst/>
              <a:gdLst/>
              <a:ahLst/>
              <a:cxnLst/>
              <a:rect l="l" t="t" r="r" b="b"/>
              <a:pathLst>
                <a:path w="18142" h="357" extrusionOk="0">
                  <a:moveTo>
                    <a:pt x="0" y="1"/>
                  </a:moveTo>
                  <a:lnTo>
                    <a:pt x="0" y="356"/>
                  </a:lnTo>
                  <a:lnTo>
                    <a:pt x="18141" y="356"/>
                  </a:lnTo>
                  <a:lnTo>
                    <a:pt x="1814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5006" name="Google Shape;5006;p23"/>
            <p:cNvSpPr/>
            <p:nvPr/>
          </p:nvSpPr>
          <p:spPr>
            <a:xfrm>
              <a:off x="3291363" y="3337238"/>
              <a:ext cx="453550" cy="8925"/>
            </a:xfrm>
            <a:custGeom>
              <a:avLst/>
              <a:gdLst/>
              <a:ahLst/>
              <a:cxnLst/>
              <a:rect l="l" t="t" r="r" b="b"/>
              <a:pathLst>
                <a:path w="18142" h="357" extrusionOk="0">
                  <a:moveTo>
                    <a:pt x="0" y="1"/>
                  </a:moveTo>
                  <a:lnTo>
                    <a:pt x="0" y="357"/>
                  </a:lnTo>
                  <a:lnTo>
                    <a:pt x="18141" y="357"/>
                  </a:lnTo>
                  <a:lnTo>
                    <a:pt x="1814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5007" name="Google Shape;5007;p23"/>
            <p:cNvSpPr/>
            <p:nvPr/>
          </p:nvSpPr>
          <p:spPr>
            <a:xfrm>
              <a:off x="3291363" y="3370713"/>
              <a:ext cx="453550" cy="8925"/>
            </a:xfrm>
            <a:custGeom>
              <a:avLst/>
              <a:gdLst/>
              <a:ahLst/>
              <a:cxnLst/>
              <a:rect l="l" t="t" r="r" b="b"/>
              <a:pathLst>
                <a:path w="18142" h="357" extrusionOk="0">
                  <a:moveTo>
                    <a:pt x="0" y="1"/>
                  </a:moveTo>
                  <a:lnTo>
                    <a:pt x="0" y="357"/>
                  </a:lnTo>
                  <a:lnTo>
                    <a:pt x="18141" y="357"/>
                  </a:lnTo>
                  <a:lnTo>
                    <a:pt x="1814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5008" name="Google Shape;5008;p23"/>
            <p:cNvSpPr/>
            <p:nvPr/>
          </p:nvSpPr>
          <p:spPr>
            <a:xfrm>
              <a:off x="3291363" y="3404713"/>
              <a:ext cx="453550" cy="8925"/>
            </a:xfrm>
            <a:custGeom>
              <a:avLst/>
              <a:gdLst/>
              <a:ahLst/>
              <a:cxnLst/>
              <a:rect l="l" t="t" r="r" b="b"/>
              <a:pathLst>
                <a:path w="18142" h="357" extrusionOk="0">
                  <a:moveTo>
                    <a:pt x="0" y="1"/>
                  </a:moveTo>
                  <a:lnTo>
                    <a:pt x="0" y="357"/>
                  </a:lnTo>
                  <a:lnTo>
                    <a:pt x="18141" y="357"/>
                  </a:lnTo>
                  <a:lnTo>
                    <a:pt x="1814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5009" name="Google Shape;5009;p23"/>
            <p:cNvSpPr/>
            <p:nvPr/>
          </p:nvSpPr>
          <p:spPr>
            <a:xfrm>
              <a:off x="3291363" y="3438713"/>
              <a:ext cx="453550" cy="8400"/>
            </a:xfrm>
            <a:custGeom>
              <a:avLst/>
              <a:gdLst/>
              <a:ahLst/>
              <a:cxnLst/>
              <a:rect l="l" t="t" r="r" b="b"/>
              <a:pathLst>
                <a:path w="18142" h="336" extrusionOk="0">
                  <a:moveTo>
                    <a:pt x="0" y="1"/>
                  </a:moveTo>
                  <a:lnTo>
                    <a:pt x="0" y="336"/>
                  </a:lnTo>
                  <a:lnTo>
                    <a:pt x="18141" y="336"/>
                  </a:lnTo>
                  <a:lnTo>
                    <a:pt x="1814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5010" name="Google Shape;5010;p23"/>
            <p:cNvSpPr/>
            <p:nvPr/>
          </p:nvSpPr>
          <p:spPr>
            <a:xfrm>
              <a:off x="3291363" y="3472213"/>
              <a:ext cx="453550" cy="8900"/>
            </a:xfrm>
            <a:custGeom>
              <a:avLst/>
              <a:gdLst/>
              <a:ahLst/>
              <a:cxnLst/>
              <a:rect l="l" t="t" r="r" b="b"/>
              <a:pathLst>
                <a:path w="18142" h="356" extrusionOk="0">
                  <a:moveTo>
                    <a:pt x="0" y="0"/>
                  </a:moveTo>
                  <a:lnTo>
                    <a:pt x="0" y="356"/>
                  </a:lnTo>
                  <a:lnTo>
                    <a:pt x="18141" y="356"/>
                  </a:lnTo>
                  <a:lnTo>
                    <a:pt x="1814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5011" name="Google Shape;5011;p23"/>
            <p:cNvSpPr/>
            <p:nvPr/>
          </p:nvSpPr>
          <p:spPr>
            <a:xfrm>
              <a:off x="3291363" y="3506213"/>
              <a:ext cx="453550" cy="8375"/>
            </a:xfrm>
            <a:custGeom>
              <a:avLst/>
              <a:gdLst/>
              <a:ahLst/>
              <a:cxnLst/>
              <a:rect l="l" t="t" r="r" b="b"/>
              <a:pathLst>
                <a:path w="18142" h="335" extrusionOk="0">
                  <a:moveTo>
                    <a:pt x="0" y="0"/>
                  </a:moveTo>
                  <a:lnTo>
                    <a:pt x="0" y="335"/>
                  </a:lnTo>
                  <a:lnTo>
                    <a:pt x="18141" y="335"/>
                  </a:lnTo>
                  <a:lnTo>
                    <a:pt x="1814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5012" name="Google Shape;5012;p23"/>
            <p:cNvSpPr/>
            <p:nvPr/>
          </p:nvSpPr>
          <p:spPr>
            <a:xfrm>
              <a:off x="3291363" y="3539688"/>
              <a:ext cx="453550" cy="8900"/>
            </a:xfrm>
            <a:custGeom>
              <a:avLst/>
              <a:gdLst/>
              <a:ahLst/>
              <a:cxnLst/>
              <a:rect l="l" t="t" r="r" b="b"/>
              <a:pathLst>
                <a:path w="18142" h="356" extrusionOk="0">
                  <a:moveTo>
                    <a:pt x="0" y="0"/>
                  </a:moveTo>
                  <a:lnTo>
                    <a:pt x="0" y="356"/>
                  </a:lnTo>
                  <a:lnTo>
                    <a:pt x="18141" y="356"/>
                  </a:lnTo>
                  <a:lnTo>
                    <a:pt x="1814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5013" name="Google Shape;5013;p23"/>
            <p:cNvSpPr/>
            <p:nvPr/>
          </p:nvSpPr>
          <p:spPr>
            <a:xfrm>
              <a:off x="3291363" y="3573688"/>
              <a:ext cx="453550" cy="8400"/>
            </a:xfrm>
            <a:custGeom>
              <a:avLst/>
              <a:gdLst/>
              <a:ahLst/>
              <a:cxnLst/>
              <a:rect l="l" t="t" r="r" b="b"/>
              <a:pathLst>
                <a:path w="18142" h="336" extrusionOk="0">
                  <a:moveTo>
                    <a:pt x="0" y="0"/>
                  </a:moveTo>
                  <a:lnTo>
                    <a:pt x="0" y="335"/>
                  </a:lnTo>
                  <a:lnTo>
                    <a:pt x="18141" y="335"/>
                  </a:lnTo>
                  <a:lnTo>
                    <a:pt x="1814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5014" name="Google Shape;5014;p23"/>
            <p:cNvSpPr/>
            <p:nvPr/>
          </p:nvSpPr>
          <p:spPr>
            <a:xfrm>
              <a:off x="3291363" y="3607163"/>
              <a:ext cx="453550" cy="8925"/>
            </a:xfrm>
            <a:custGeom>
              <a:avLst/>
              <a:gdLst/>
              <a:ahLst/>
              <a:cxnLst/>
              <a:rect l="l" t="t" r="r" b="b"/>
              <a:pathLst>
                <a:path w="18142" h="357" extrusionOk="0">
                  <a:moveTo>
                    <a:pt x="0" y="0"/>
                  </a:moveTo>
                  <a:lnTo>
                    <a:pt x="0" y="356"/>
                  </a:lnTo>
                  <a:lnTo>
                    <a:pt x="18141" y="356"/>
                  </a:lnTo>
                  <a:lnTo>
                    <a:pt x="1814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5015" name="Google Shape;5015;p23"/>
            <p:cNvSpPr/>
            <p:nvPr/>
          </p:nvSpPr>
          <p:spPr>
            <a:xfrm>
              <a:off x="3291363" y="3641163"/>
              <a:ext cx="453550" cy="8925"/>
            </a:xfrm>
            <a:custGeom>
              <a:avLst/>
              <a:gdLst/>
              <a:ahLst/>
              <a:cxnLst/>
              <a:rect l="l" t="t" r="r" b="b"/>
              <a:pathLst>
                <a:path w="18142" h="357" extrusionOk="0">
                  <a:moveTo>
                    <a:pt x="0" y="0"/>
                  </a:moveTo>
                  <a:lnTo>
                    <a:pt x="0" y="356"/>
                  </a:lnTo>
                  <a:lnTo>
                    <a:pt x="18141" y="356"/>
                  </a:lnTo>
                  <a:lnTo>
                    <a:pt x="1814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5016" name="Google Shape;5016;p23"/>
            <p:cNvSpPr/>
            <p:nvPr/>
          </p:nvSpPr>
          <p:spPr>
            <a:xfrm>
              <a:off x="3291363" y="3674638"/>
              <a:ext cx="453550" cy="8925"/>
            </a:xfrm>
            <a:custGeom>
              <a:avLst/>
              <a:gdLst/>
              <a:ahLst/>
              <a:cxnLst/>
              <a:rect l="l" t="t" r="r" b="b"/>
              <a:pathLst>
                <a:path w="18142" h="357" extrusionOk="0">
                  <a:moveTo>
                    <a:pt x="0" y="1"/>
                  </a:moveTo>
                  <a:lnTo>
                    <a:pt x="0" y="356"/>
                  </a:lnTo>
                  <a:lnTo>
                    <a:pt x="18141" y="356"/>
                  </a:lnTo>
                  <a:lnTo>
                    <a:pt x="1814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5017" name="Google Shape;5017;p23"/>
            <p:cNvSpPr/>
            <p:nvPr/>
          </p:nvSpPr>
          <p:spPr>
            <a:xfrm>
              <a:off x="3291363" y="3708638"/>
              <a:ext cx="453550" cy="8400"/>
            </a:xfrm>
            <a:custGeom>
              <a:avLst/>
              <a:gdLst/>
              <a:ahLst/>
              <a:cxnLst/>
              <a:rect l="l" t="t" r="r" b="b"/>
              <a:pathLst>
                <a:path w="18142" h="336" extrusionOk="0">
                  <a:moveTo>
                    <a:pt x="0" y="1"/>
                  </a:moveTo>
                  <a:lnTo>
                    <a:pt x="0" y="335"/>
                  </a:lnTo>
                  <a:lnTo>
                    <a:pt x="18141" y="335"/>
                  </a:lnTo>
                  <a:lnTo>
                    <a:pt x="1814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5018" name="Google Shape;5018;p23"/>
            <p:cNvSpPr/>
            <p:nvPr/>
          </p:nvSpPr>
          <p:spPr>
            <a:xfrm>
              <a:off x="3291363" y="3742113"/>
              <a:ext cx="453550" cy="8925"/>
            </a:xfrm>
            <a:custGeom>
              <a:avLst/>
              <a:gdLst/>
              <a:ahLst/>
              <a:cxnLst/>
              <a:rect l="l" t="t" r="r" b="b"/>
              <a:pathLst>
                <a:path w="18142" h="357" extrusionOk="0">
                  <a:moveTo>
                    <a:pt x="0" y="1"/>
                  </a:moveTo>
                  <a:lnTo>
                    <a:pt x="0" y="356"/>
                  </a:lnTo>
                  <a:lnTo>
                    <a:pt x="18141" y="356"/>
                  </a:lnTo>
                  <a:lnTo>
                    <a:pt x="1814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5019" name="Google Shape;5019;p23"/>
            <p:cNvSpPr/>
            <p:nvPr/>
          </p:nvSpPr>
          <p:spPr>
            <a:xfrm>
              <a:off x="3291363" y="3776113"/>
              <a:ext cx="453550" cy="8925"/>
            </a:xfrm>
            <a:custGeom>
              <a:avLst/>
              <a:gdLst/>
              <a:ahLst/>
              <a:cxnLst/>
              <a:rect l="l" t="t" r="r" b="b"/>
              <a:pathLst>
                <a:path w="18142" h="357" extrusionOk="0">
                  <a:moveTo>
                    <a:pt x="0" y="1"/>
                  </a:moveTo>
                  <a:lnTo>
                    <a:pt x="0" y="356"/>
                  </a:lnTo>
                  <a:lnTo>
                    <a:pt x="18141" y="356"/>
                  </a:lnTo>
                  <a:lnTo>
                    <a:pt x="1814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5020" name="Google Shape;5020;p23"/>
            <p:cNvSpPr/>
            <p:nvPr/>
          </p:nvSpPr>
          <p:spPr>
            <a:xfrm>
              <a:off x="2580988" y="2999863"/>
              <a:ext cx="454075" cy="8375"/>
            </a:xfrm>
            <a:custGeom>
              <a:avLst/>
              <a:gdLst/>
              <a:ahLst/>
              <a:cxnLst/>
              <a:rect l="l" t="t" r="r" b="b"/>
              <a:pathLst>
                <a:path w="18163" h="335" extrusionOk="0">
                  <a:moveTo>
                    <a:pt x="1" y="0"/>
                  </a:moveTo>
                  <a:lnTo>
                    <a:pt x="1" y="335"/>
                  </a:lnTo>
                  <a:lnTo>
                    <a:pt x="18163" y="335"/>
                  </a:lnTo>
                  <a:lnTo>
                    <a:pt x="18163"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23"/>
            <p:cNvSpPr/>
            <p:nvPr/>
          </p:nvSpPr>
          <p:spPr>
            <a:xfrm>
              <a:off x="2580988" y="3033338"/>
              <a:ext cx="454075" cy="8900"/>
            </a:xfrm>
            <a:custGeom>
              <a:avLst/>
              <a:gdLst/>
              <a:ahLst/>
              <a:cxnLst/>
              <a:rect l="l" t="t" r="r" b="b"/>
              <a:pathLst>
                <a:path w="18163" h="356" extrusionOk="0">
                  <a:moveTo>
                    <a:pt x="1" y="0"/>
                  </a:moveTo>
                  <a:lnTo>
                    <a:pt x="1" y="356"/>
                  </a:lnTo>
                  <a:lnTo>
                    <a:pt x="18163" y="356"/>
                  </a:lnTo>
                  <a:lnTo>
                    <a:pt x="18163"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23"/>
            <p:cNvSpPr/>
            <p:nvPr/>
          </p:nvSpPr>
          <p:spPr>
            <a:xfrm>
              <a:off x="2580988" y="3067338"/>
              <a:ext cx="454075" cy="8900"/>
            </a:xfrm>
            <a:custGeom>
              <a:avLst/>
              <a:gdLst/>
              <a:ahLst/>
              <a:cxnLst/>
              <a:rect l="l" t="t" r="r" b="b"/>
              <a:pathLst>
                <a:path w="18163" h="356" extrusionOk="0">
                  <a:moveTo>
                    <a:pt x="1" y="0"/>
                  </a:moveTo>
                  <a:lnTo>
                    <a:pt x="1" y="356"/>
                  </a:lnTo>
                  <a:lnTo>
                    <a:pt x="18163" y="356"/>
                  </a:lnTo>
                  <a:lnTo>
                    <a:pt x="18163"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23"/>
            <p:cNvSpPr/>
            <p:nvPr/>
          </p:nvSpPr>
          <p:spPr>
            <a:xfrm>
              <a:off x="2580988" y="3100813"/>
              <a:ext cx="454075" cy="8925"/>
            </a:xfrm>
            <a:custGeom>
              <a:avLst/>
              <a:gdLst/>
              <a:ahLst/>
              <a:cxnLst/>
              <a:rect l="l" t="t" r="r" b="b"/>
              <a:pathLst>
                <a:path w="18163" h="357" extrusionOk="0">
                  <a:moveTo>
                    <a:pt x="1" y="0"/>
                  </a:moveTo>
                  <a:lnTo>
                    <a:pt x="1" y="356"/>
                  </a:lnTo>
                  <a:lnTo>
                    <a:pt x="18163" y="356"/>
                  </a:lnTo>
                  <a:lnTo>
                    <a:pt x="18163"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23"/>
            <p:cNvSpPr/>
            <p:nvPr/>
          </p:nvSpPr>
          <p:spPr>
            <a:xfrm>
              <a:off x="2580988" y="3134813"/>
              <a:ext cx="454075" cy="8925"/>
            </a:xfrm>
            <a:custGeom>
              <a:avLst/>
              <a:gdLst/>
              <a:ahLst/>
              <a:cxnLst/>
              <a:rect l="l" t="t" r="r" b="b"/>
              <a:pathLst>
                <a:path w="18163" h="357" extrusionOk="0">
                  <a:moveTo>
                    <a:pt x="1" y="0"/>
                  </a:moveTo>
                  <a:lnTo>
                    <a:pt x="1" y="356"/>
                  </a:lnTo>
                  <a:lnTo>
                    <a:pt x="18163" y="356"/>
                  </a:lnTo>
                  <a:lnTo>
                    <a:pt x="18163"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23"/>
            <p:cNvSpPr/>
            <p:nvPr/>
          </p:nvSpPr>
          <p:spPr>
            <a:xfrm>
              <a:off x="2580988" y="3168288"/>
              <a:ext cx="454075" cy="8925"/>
            </a:xfrm>
            <a:custGeom>
              <a:avLst/>
              <a:gdLst/>
              <a:ahLst/>
              <a:cxnLst/>
              <a:rect l="l" t="t" r="r" b="b"/>
              <a:pathLst>
                <a:path w="18163" h="357" extrusionOk="0">
                  <a:moveTo>
                    <a:pt x="1" y="0"/>
                  </a:moveTo>
                  <a:lnTo>
                    <a:pt x="1" y="356"/>
                  </a:lnTo>
                  <a:lnTo>
                    <a:pt x="18163" y="356"/>
                  </a:lnTo>
                  <a:lnTo>
                    <a:pt x="18163"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23"/>
            <p:cNvSpPr/>
            <p:nvPr/>
          </p:nvSpPr>
          <p:spPr>
            <a:xfrm>
              <a:off x="2580988" y="3202288"/>
              <a:ext cx="454075" cy="8925"/>
            </a:xfrm>
            <a:custGeom>
              <a:avLst/>
              <a:gdLst/>
              <a:ahLst/>
              <a:cxnLst/>
              <a:rect l="l" t="t" r="r" b="b"/>
              <a:pathLst>
                <a:path w="18163" h="357" extrusionOk="0">
                  <a:moveTo>
                    <a:pt x="1" y="1"/>
                  </a:moveTo>
                  <a:lnTo>
                    <a:pt x="1" y="356"/>
                  </a:lnTo>
                  <a:lnTo>
                    <a:pt x="18163" y="356"/>
                  </a:lnTo>
                  <a:lnTo>
                    <a:pt x="18163"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23"/>
            <p:cNvSpPr/>
            <p:nvPr/>
          </p:nvSpPr>
          <p:spPr>
            <a:xfrm>
              <a:off x="2580988" y="3235763"/>
              <a:ext cx="454075" cy="8925"/>
            </a:xfrm>
            <a:custGeom>
              <a:avLst/>
              <a:gdLst/>
              <a:ahLst/>
              <a:cxnLst/>
              <a:rect l="l" t="t" r="r" b="b"/>
              <a:pathLst>
                <a:path w="18163" h="357" extrusionOk="0">
                  <a:moveTo>
                    <a:pt x="1" y="1"/>
                  </a:moveTo>
                  <a:lnTo>
                    <a:pt x="1" y="356"/>
                  </a:lnTo>
                  <a:lnTo>
                    <a:pt x="18163" y="356"/>
                  </a:lnTo>
                  <a:lnTo>
                    <a:pt x="18163"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23"/>
            <p:cNvSpPr/>
            <p:nvPr/>
          </p:nvSpPr>
          <p:spPr>
            <a:xfrm>
              <a:off x="2580988" y="3269763"/>
              <a:ext cx="454075" cy="8925"/>
            </a:xfrm>
            <a:custGeom>
              <a:avLst/>
              <a:gdLst/>
              <a:ahLst/>
              <a:cxnLst/>
              <a:rect l="l" t="t" r="r" b="b"/>
              <a:pathLst>
                <a:path w="18163" h="357" extrusionOk="0">
                  <a:moveTo>
                    <a:pt x="1" y="1"/>
                  </a:moveTo>
                  <a:lnTo>
                    <a:pt x="1" y="356"/>
                  </a:lnTo>
                  <a:lnTo>
                    <a:pt x="18163" y="356"/>
                  </a:lnTo>
                  <a:lnTo>
                    <a:pt x="18163"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23"/>
            <p:cNvSpPr/>
            <p:nvPr/>
          </p:nvSpPr>
          <p:spPr>
            <a:xfrm>
              <a:off x="2580988" y="3303238"/>
              <a:ext cx="454075" cy="8925"/>
            </a:xfrm>
            <a:custGeom>
              <a:avLst/>
              <a:gdLst/>
              <a:ahLst/>
              <a:cxnLst/>
              <a:rect l="l" t="t" r="r" b="b"/>
              <a:pathLst>
                <a:path w="18163" h="357" extrusionOk="0">
                  <a:moveTo>
                    <a:pt x="1" y="1"/>
                  </a:moveTo>
                  <a:lnTo>
                    <a:pt x="1" y="356"/>
                  </a:lnTo>
                  <a:lnTo>
                    <a:pt x="18163" y="356"/>
                  </a:lnTo>
                  <a:lnTo>
                    <a:pt x="18163"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23"/>
            <p:cNvSpPr/>
            <p:nvPr/>
          </p:nvSpPr>
          <p:spPr>
            <a:xfrm>
              <a:off x="2580988" y="3337238"/>
              <a:ext cx="454075" cy="8925"/>
            </a:xfrm>
            <a:custGeom>
              <a:avLst/>
              <a:gdLst/>
              <a:ahLst/>
              <a:cxnLst/>
              <a:rect l="l" t="t" r="r" b="b"/>
              <a:pathLst>
                <a:path w="18163" h="357" extrusionOk="0">
                  <a:moveTo>
                    <a:pt x="1" y="1"/>
                  </a:moveTo>
                  <a:lnTo>
                    <a:pt x="1" y="357"/>
                  </a:lnTo>
                  <a:lnTo>
                    <a:pt x="18163" y="357"/>
                  </a:lnTo>
                  <a:lnTo>
                    <a:pt x="18163"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23"/>
            <p:cNvSpPr/>
            <p:nvPr/>
          </p:nvSpPr>
          <p:spPr>
            <a:xfrm>
              <a:off x="2580988" y="3370713"/>
              <a:ext cx="454075" cy="8925"/>
            </a:xfrm>
            <a:custGeom>
              <a:avLst/>
              <a:gdLst/>
              <a:ahLst/>
              <a:cxnLst/>
              <a:rect l="l" t="t" r="r" b="b"/>
              <a:pathLst>
                <a:path w="18163" h="357" extrusionOk="0">
                  <a:moveTo>
                    <a:pt x="1" y="1"/>
                  </a:moveTo>
                  <a:lnTo>
                    <a:pt x="1" y="357"/>
                  </a:lnTo>
                  <a:lnTo>
                    <a:pt x="18163" y="357"/>
                  </a:lnTo>
                  <a:lnTo>
                    <a:pt x="18163"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23"/>
            <p:cNvSpPr/>
            <p:nvPr/>
          </p:nvSpPr>
          <p:spPr>
            <a:xfrm>
              <a:off x="2580988" y="3404713"/>
              <a:ext cx="454075" cy="8925"/>
            </a:xfrm>
            <a:custGeom>
              <a:avLst/>
              <a:gdLst/>
              <a:ahLst/>
              <a:cxnLst/>
              <a:rect l="l" t="t" r="r" b="b"/>
              <a:pathLst>
                <a:path w="18163" h="357" extrusionOk="0">
                  <a:moveTo>
                    <a:pt x="1" y="1"/>
                  </a:moveTo>
                  <a:lnTo>
                    <a:pt x="1" y="357"/>
                  </a:lnTo>
                  <a:lnTo>
                    <a:pt x="18163" y="357"/>
                  </a:lnTo>
                  <a:lnTo>
                    <a:pt x="18163"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23"/>
            <p:cNvSpPr/>
            <p:nvPr/>
          </p:nvSpPr>
          <p:spPr>
            <a:xfrm>
              <a:off x="2580988" y="3438713"/>
              <a:ext cx="454075" cy="8400"/>
            </a:xfrm>
            <a:custGeom>
              <a:avLst/>
              <a:gdLst/>
              <a:ahLst/>
              <a:cxnLst/>
              <a:rect l="l" t="t" r="r" b="b"/>
              <a:pathLst>
                <a:path w="18163" h="336" extrusionOk="0">
                  <a:moveTo>
                    <a:pt x="1" y="1"/>
                  </a:moveTo>
                  <a:lnTo>
                    <a:pt x="1" y="336"/>
                  </a:lnTo>
                  <a:lnTo>
                    <a:pt x="18163" y="336"/>
                  </a:lnTo>
                  <a:lnTo>
                    <a:pt x="18163"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23"/>
            <p:cNvSpPr/>
            <p:nvPr/>
          </p:nvSpPr>
          <p:spPr>
            <a:xfrm>
              <a:off x="2580988" y="3472213"/>
              <a:ext cx="454075" cy="8900"/>
            </a:xfrm>
            <a:custGeom>
              <a:avLst/>
              <a:gdLst/>
              <a:ahLst/>
              <a:cxnLst/>
              <a:rect l="l" t="t" r="r" b="b"/>
              <a:pathLst>
                <a:path w="18163" h="356" extrusionOk="0">
                  <a:moveTo>
                    <a:pt x="1" y="0"/>
                  </a:moveTo>
                  <a:lnTo>
                    <a:pt x="1" y="356"/>
                  </a:lnTo>
                  <a:lnTo>
                    <a:pt x="18163" y="356"/>
                  </a:lnTo>
                  <a:lnTo>
                    <a:pt x="18163"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23"/>
            <p:cNvSpPr/>
            <p:nvPr/>
          </p:nvSpPr>
          <p:spPr>
            <a:xfrm>
              <a:off x="2580988" y="3506213"/>
              <a:ext cx="454075" cy="8375"/>
            </a:xfrm>
            <a:custGeom>
              <a:avLst/>
              <a:gdLst/>
              <a:ahLst/>
              <a:cxnLst/>
              <a:rect l="l" t="t" r="r" b="b"/>
              <a:pathLst>
                <a:path w="18163" h="335" extrusionOk="0">
                  <a:moveTo>
                    <a:pt x="1" y="0"/>
                  </a:moveTo>
                  <a:lnTo>
                    <a:pt x="1" y="335"/>
                  </a:lnTo>
                  <a:lnTo>
                    <a:pt x="18163" y="335"/>
                  </a:lnTo>
                  <a:lnTo>
                    <a:pt x="18163"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23"/>
            <p:cNvSpPr/>
            <p:nvPr/>
          </p:nvSpPr>
          <p:spPr>
            <a:xfrm>
              <a:off x="2580988" y="3539688"/>
              <a:ext cx="454075" cy="8900"/>
            </a:xfrm>
            <a:custGeom>
              <a:avLst/>
              <a:gdLst/>
              <a:ahLst/>
              <a:cxnLst/>
              <a:rect l="l" t="t" r="r" b="b"/>
              <a:pathLst>
                <a:path w="18163" h="356" extrusionOk="0">
                  <a:moveTo>
                    <a:pt x="1" y="0"/>
                  </a:moveTo>
                  <a:lnTo>
                    <a:pt x="1" y="356"/>
                  </a:lnTo>
                  <a:lnTo>
                    <a:pt x="18163" y="356"/>
                  </a:lnTo>
                  <a:lnTo>
                    <a:pt x="18163"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23"/>
            <p:cNvSpPr/>
            <p:nvPr/>
          </p:nvSpPr>
          <p:spPr>
            <a:xfrm>
              <a:off x="2580988" y="3573688"/>
              <a:ext cx="454075" cy="8400"/>
            </a:xfrm>
            <a:custGeom>
              <a:avLst/>
              <a:gdLst/>
              <a:ahLst/>
              <a:cxnLst/>
              <a:rect l="l" t="t" r="r" b="b"/>
              <a:pathLst>
                <a:path w="18163" h="336" extrusionOk="0">
                  <a:moveTo>
                    <a:pt x="1" y="0"/>
                  </a:moveTo>
                  <a:lnTo>
                    <a:pt x="1" y="335"/>
                  </a:lnTo>
                  <a:lnTo>
                    <a:pt x="18163" y="335"/>
                  </a:lnTo>
                  <a:lnTo>
                    <a:pt x="18163"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23"/>
            <p:cNvSpPr/>
            <p:nvPr/>
          </p:nvSpPr>
          <p:spPr>
            <a:xfrm>
              <a:off x="2580988" y="3607163"/>
              <a:ext cx="454075" cy="8925"/>
            </a:xfrm>
            <a:custGeom>
              <a:avLst/>
              <a:gdLst/>
              <a:ahLst/>
              <a:cxnLst/>
              <a:rect l="l" t="t" r="r" b="b"/>
              <a:pathLst>
                <a:path w="18163" h="357" extrusionOk="0">
                  <a:moveTo>
                    <a:pt x="1" y="0"/>
                  </a:moveTo>
                  <a:lnTo>
                    <a:pt x="1" y="356"/>
                  </a:lnTo>
                  <a:lnTo>
                    <a:pt x="18163" y="356"/>
                  </a:lnTo>
                  <a:lnTo>
                    <a:pt x="18163"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23"/>
            <p:cNvSpPr/>
            <p:nvPr/>
          </p:nvSpPr>
          <p:spPr>
            <a:xfrm>
              <a:off x="2580988" y="3641163"/>
              <a:ext cx="454075" cy="8925"/>
            </a:xfrm>
            <a:custGeom>
              <a:avLst/>
              <a:gdLst/>
              <a:ahLst/>
              <a:cxnLst/>
              <a:rect l="l" t="t" r="r" b="b"/>
              <a:pathLst>
                <a:path w="18163" h="357" extrusionOk="0">
                  <a:moveTo>
                    <a:pt x="1" y="0"/>
                  </a:moveTo>
                  <a:lnTo>
                    <a:pt x="1" y="356"/>
                  </a:lnTo>
                  <a:lnTo>
                    <a:pt x="18163" y="356"/>
                  </a:lnTo>
                  <a:lnTo>
                    <a:pt x="18163"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23"/>
            <p:cNvSpPr/>
            <p:nvPr/>
          </p:nvSpPr>
          <p:spPr>
            <a:xfrm>
              <a:off x="2580988" y="3674638"/>
              <a:ext cx="454075" cy="8925"/>
            </a:xfrm>
            <a:custGeom>
              <a:avLst/>
              <a:gdLst/>
              <a:ahLst/>
              <a:cxnLst/>
              <a:rect l="l" t="t" r="r" b="b"/>
              <a:pathLst>
                <a:path w="18163" h="357" extrusionOk="0">
                  <a:moveTo>
                    <a:pt x="1" y="1"/>
                  </a:moveTo>
                  <a:lnTo>
                    <a:pt x="1" y="356"/>
                  </a:lnTo>
                  <a:lnTo>
                    <a:pt x="18163" y="356"/>
                  </a:lnTo>
                  <a:lnTo>
                    <a:pt x="18163"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23"/>
            <p:cNvSpPr/>
            <p:nvPr/>
          </p:nvSpPr>
          <p:spPr>
            <a:xfrm>
              <a:off x="2580988" y="3708638"/>
              <a:ext cx="454075" cy="8400"/>
            </a:xfrm>
            <a:custGeom>
              <a:avLst/>
              <a:gdLst/>
              <a:ahLst/>
              <a:cxnLst/>
              <a:rect l="l" t="t" r="r" b="b"/>
              <a:pathLst>
                <a:path w="18163" h="336" extrusionOk="0">
                  <a:moveTo>
                    <a:pt x="1" y="1"/>
                  </a:moveTo>
                  <a:lnTo>
                    <a:pt x="1" y="335"/>
                  </a:lnTo>
                  <a:lnTo>
                    <a:pt x="18163" y="335"/>
                  </a:lnTo>
                  <a:lnTo>
                    <a:pt x="18163"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23"/>
            <p:cNvSpPr/>
            <p:nvPr/>
          </p:nvSpPr>
          <p:spPr>
            <a:xfrm>
              <a:off x="2580988" y="3742113"/>
              <a:ext cx="454075" cy="8925"/>
            </a:xfrm>
            <a:custGeom>
              <a:avLst/>
              <a:gdLst/>
              <a:ahLst/>
              <a:cxnLst/>
              <a:rect l="l" t="t" r="r" b="b"/>
              <a:pathLst>
                <a:path w="18163" h="357" extrusionOk="0">
                  <a:moveTo>
                    <a:pt x="1" y="1"/>
                  </a:moveTo>
                  <a:lnTo>
                    <a:pt x="1" y="356"/>
                  </a:lnTo>
                  <a:lnTo>
                    <a:pt x="18163" y="356"/>
                  </a:lnTo>
                  <a:lnTo>
                    <a:pt x="18163"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23"/>
            <p:cNvSpPr/>
            <p:nvPr/>
          </p:nvSpPr>
          <p:spPr>
            <a:xfrm>
              <a:off x="2580988" y="3776113"/>
              <a:ext cx="454075" cy="8925"/>
            </a:xfrm>
            <a:custGeom>
              <a:avLst/>
              <a:gdLst/>
              <a:ahLst/>
              <a:cxnLst/>
              <a:rect l="l" t="t" r="r" b="b"/>
              <a:pathLst>
                <a:path w="18163" h="357" extrusionOk="0">
                  <a:moveTo>
                    <a:pt x="1" y="1"/>
                  </a:moveTo>
                  <a:lnTo>
                    <a:pt x="1" y="356"/>
                  </a:lnTo>
                  <a:lnTo>
                    <a:pt x="18163" y="356"/>
                  </a:lnTo>
                  <a:lnTo>
                    <a:pt x="18163"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44" name="Google Shape;5044;p23"/>
          <p:cNvGrpSpPr/>
          <p:nvPr/>
        </p:nvGrpSpPr>
        <p:grpSpPr>
          <a:xfrm rot="-1682016">
            <a:off x="1341236" y="3853587"/>
            <a:ext cx="643765" cy="672835"/>
            <a:chOff x="3586913" y="4050713"/>
            <a:chExt cx="498538" cy="521050"/>
          </a:xfrm>
        </p:grpSpPr>
        <p:sp>
          <p:nvSpPr>
            <p:cNvPr id="5045" name="Google Shape;5045;p23"/>
            <p:cNvSpPr/>
            <p:nvPr/>
          </p:nvSpPr>
          <p:spPr>
            <a:xfrm>
              <a:off x="3624050" y="4313338"/>
              <a:ext cx="424775" cy="120325"/>
            </a:xfrm>
            <a:custGeom>
              <a:avLst/>
              <a:gdLst/>
              <a:ahLst/>
              <a:cxnLst/>
              <a:rect l="l" t="t" r="r" b="b"/>
              <a:pathLst>
                <a:path w="16991" h="4813" extrusionOk="0">
                  <a:moveTo>
                    <a:pt x="1068" y="0"/>
                  </a:moveTo>
                  <a:cubicBezTo>
                    <a:pt x="482" y="0"/>
                    <a:pt x="1" y="482"/>
                    <a:pt x="1" y="1067"/>
                  </a:cubicBezTo>
                  <a:lnTo>
                    <a:pt x="1" y="3746"/>
                  </a:lnTo>
                  <a:cubicBezTo>
                    <a:pt x="1" y="4331"/>
                    <a:pt x="482" y="4813"/>
                    <a:pt x="1068" y="4813"/>
                  </a:cubicBezTo>
                  <a:lnTo>
                    <a:pt x="16216" y="4813"/>
                  </a:lnTo>
                  <a:cubicBezTo>
                    <a:pt x="16342" y="4813"/>
                    <a:pt x="16468" y="4792"/>
                    <a:pt x="16991" y="4750"/>
                  </a:cubicBezTo>
                  <a:lnTo>
                    <a:pt x="16991" y="63"/>
                  </a:lnTo>
                  <a:cubicBezTo>
                    <a:pt x="16468" y="21"/>
                    <a:pt x="16342" y="0"/>
                    <a:pt x="16196" y="0"/>
                  </a:cubicBezTo>
                  <a:close/>
                </a:path>
              </a:pathLst>
            </a:custGeom>
            <a:solidFill>
              <a:srgbClr val="F1F1F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23"/>
            <p:cNvSpPr/>
            <p:nvPr/>
          </p:nvSpPr>
          <p:spPr>
            <a:xfrm>
              <a:off x="3616200" y="4304963"/>
              <a:ext cx="439425" cy="133925"/>
            </a:xfrm>
            <a:custGeom>
              <a:avLst/>
              <a:gdLst/>
              <a:ahLst/>
              <a:cxnLst/>
              <a:rect l="l" t="t" r="r" b="b"/>
              <a:pathLst>
                <a:path w="17577" h="5357" extrusionOk="0">
                  <a:moveTo>
                    <a:pt x="1068" y="1"/>
                  </a:moveTo>
                  <a:cubicBezTo>
                    <a:pt x="482" y="1"/>
                    <a:pt x="1" y="482"/>
                    <a:pt x="1" y="1068"/>
                  </a:cubicBezTo>
                  <a:lnTo>
                    <a:pt x="1" y="4290"/>
                  </a:lnTo>
                  <a:cubicBezTo>
                    <a:pt x="1" y="4876"/>
                    <a:pt x="482" y="5357"/>
                    <a:pt x="1068" y="5357"/>
                  </a:cubicBezTo>
                  <a:lnTo>
                    <a:pt x="17577" y="5357"/>
                  </a:lnTo>
                  <a:lnTo>
                    <a:pt x="17577" y="4876"/>
                  </a:lnTo>
                  <a:lnTo>
                    <a:pt x="1612" y="4876"/>
                  </a:lnTo>
                  <a:cubicBezTo>
                    <a:pt x="1005" y="4876"/>
                    <a:pt x="545" y="4394"/>
                    <a:pt x="545" y="3809"/>
                  </a:cubicBezTo>
                  <a:lnTo>
                    <a:pt x="545" y="1549"/>
                  </a:lnTo>
                  <a:cubicBezTo>
                    <a:pt x="545" y="963"/>
                    <a:pt x="1005" y="482"/>
                    <a:pt x="1612" y="482"/>
                  </a:cubicBezTo>
                  <a:lnTo>
                    <a:pt x="17577" y="482"/>
                  </a:lnTo>
                  <a:lnTo>
                    <a:pt x="17577" y="1"/>
                  </a:lnTo>
                  <a:close/>
                </a:path>
              </a:pathLst>
            </a:custGeom>
            <a:solidFill>
              <a:srgbClr val="F05A24"/>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23"/>
            <p:cNvSpPr/>
            <p:nvPr/>
          </p:nvSpPr>
          <p:spPr>
            <a:xfrm>
              <a:off x="3593725" y="4446713"/>
              <a:ext cx="483875" cy="120350"/>
            </a:xfrm>
            <a:custGeom>
              <a:avLst/>
              <a:gdLst/>
              <a:ahLst/>
              <a:cxnLst/>
              <a:rect l="l" t="t" r="r" b="b"/>
              <a:pathLst>
                <a:path w="19355" h="4814" extrusionOk="0">
                  <a:moveTo>
                    <a:pt x="795" y="1"/>
                  </a:moveTo>
                  <a:cubicBezTo>
                    <a:pt x="649" y="1"/>
                    <a:pt x="523" y="43"/>
                    <a:pt x="0" y="84"/>
                  </a:cubicBezTo>
                  <a:lnTo>
                    <a:pt x="0" y="4750"/>
                  </a:lnTo>
                  <a:cubicBezTo>
                    <a:pt x="523" y="4792"/>
                    <a:pt x="649" y="4813"/>
                    <a:pt x="774" y="4813"/>
                  </a:cubicBezTo>
                  <a:lnTo>
                    <a:pt x="18287" y="4813"/>
                  </a:lnTo>
                  <a:cubicBezTo>
                    <a:pt x="18873" y="4813"/>
                    <a:pt x="19354" y="4332"/>
                    <a:pt x="19354" y="3746"/>
                  </a:cubicBezTo>
                  <a:lnTo>
                    <a:pt x="19354" y="1068"/>
                  </a:lnTo>
                  <a:cubicBezTo>
                    <a:pt x="19354" y="482"/>
                    <a:pt x="18873" y="1"/>
                    <a:pt x="18287" y="1"/>
                  </a:cubicBezTo>
                  <a:close/>
                </a:path>
              </a:pathLst>
            </a:custGeom>
            <a:solidFill>
              <a:srgbClr val="F1F1F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23"/>
            <p:cNvSpPr/>
            <p:nvPr/>
          </p:nvSpPr>
          <p:spPr>
            <a:xfrm>
              <a:off x="3586925" y="4438863"/>
              <a:ext cx="498525" cy="132900"/>
            </a:xfrm>
            <a:custGeom>
              <a:avLst/>
              <a:gdLst/>
              <a:ahLst/>
              <a:cxnLst/>
              <a:rect l="l" t="t" r="r" b="b"/>
              <a:pathLst>
                <a:path w="19941" h="5316" extrusionOk="0">
                  <a:moveTo>
                    <a:pt x="0" y="1"/>
                  </a:moveTo>
                  <a:lnTo>
                    <a:pt x="0" y="461"/>
                  </a:lnTo>
                  <a:lnTo>
                    <a:pt x="18329" y="461"/>
                  </a:lnTo>
                  <a:cubicBezTo>
                    <a:pt x="18915" y="461"/>
                    <a:pt x="19396" y="943"/>
                    <a:pt x="19396" y="1528"/>
                  </a:cubicBezTo>
                  <a:lnTo>
                    <a:pt x="19396" y="3809"/>
                  </a:lnTo>
                  <a:cubicBezTo>
                    <a:pt x="19396" y="4395"/>
                    <a:pt x="18915" y="4855"/>
                    <a:pt x="18329" y="4855"/>
                  </a:cubicBezTo>
                  <a:lnTo>
                    <a:pt x="0" y="4855"/>
                  </a:lnTo>
                  <a:lnTo>
                    <a:pt x="0" y="5316"/>
                  </a:lnTo>
                  <a:lnTo>
                    <a:pt x="18873" y="5316"/>
                  </a:lnTo>
                  <a:cubicBezTo>
                    <a:pt x="19459" y="5316"/>
                    <a:pt x="19940" y="4855"/>
                    <a:pt x="19940" y="4269"/>
                  </a:cubicBezTo>
                  <a:lnTo>
                    <a:pt x="19940" y="1047"/>
                  </a:lnTo>
                  <a:cubicBezTo>
                    <a:pt x="19940" y="461"/>
                    <a:pt x="19459" y="1"/>
                    <a:pt x="18873" y="1"/>
                  </a:cubicBezTo>
                  <a:close/>
                </a:path>
              </a:pathLst>
            </a:custGeom>
            <a:solidFill>
              <a:srgbClr val="39B44A"/>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23"/>
            <p:cNvSpPr/>
            <p:nvPr/>
          </p:nvSpPr>
          <p:spPr>
            <a:xfrm>
              <a:off x="3762150" y="4050713"/>
              <a:ext cx="73775" cy="51325"/>
            </a:xfrm>
            <a:custGeom>
              <a:avLst/>
              <a:gdLst/>
              <a:ahLst/>
              <a:cxnLst/>
              <a:rect l="l" t="t" r="r" b="b"/>
              <a:pathLst>
                <a:path w="2951" h="2053" extrusionOk="0">
                  <a:moveTo>
                    <a:pt x="128" y="0"/>
                  </a:moveTo>
                  <a:cubicBezTo>
                    <a:pt x="86" y="0"/>
                    <a:pt x="44" y="1"/>
                    <a:pt x="1" y="2"/>
                  </a:cubicBezTo>
                  <a:cubicBezTo>
                    <a:pt x="1" y="2"/>
                    <a:pt x="879" y="1968"/>
                    <a:pt x="2951" y="2052"/>
                  </a:cubicBezTo>
                  <a:cubicBezTo>
                    <a:pt x="2951" y="2052"/>
                    <a:pt x="2951" y="0"/>
                    <a:pt x="128" y="0"/>
                  </a:cubicBezTo>
                  <a:close/>
                </a:path>
              </a:pathLst>
            </a:custGeom>
            <a:solidFill>
              <a:srgbClr val="8BC53F"/>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23"/>
            <p:cNvSpPr/>
            <p:nvPr/>
          </p:nvSpPr>
          <p:spPr>
            <a:xfrm>
              <a:off x="3831725" y="4053363"/>
              <a:ext cx="28275" cy="81100"/>
            </a:xfrm>
            <a:custGeom>
              <a:avLst/>
              <a:gdLst/>
              <a:ahLst/>
              <a:cxnLst/>
              <a:rect l="l" t="t" r="r" b="b"/>
              <a:pathLst>
                <a:path w="1131" h="3244" extrusionOk="0">
                  <a:moveTo>
                    <a:pt x="1109" y="0"/>
                  </a:moveTo>
                  <a:cubicBezTo>
                    <a:pt x="1067" y="21"/>
                    <a:pt x="1005" y="42"/>
                    <a:pt x="963" y="63"/>
                  </a:cubicBezTo>
                  <a:cubicBezTo>
                    <a:pt x="900" y="84"/>
                    <a:pt x="837" y="105"/>
                    <a:pt x="795" y="147"/>
                  </a:cubicBezTo>
                  <a:cubicBezTo>
                    <a:pt x="733" y="189"/>
                    <a:pt x="670" y="230"/>
                    <a:pt x="586" y="293"/>
                  </a:cubicBezTo>
                  <a:cubicBezTo>
                    <a:pt x="544" y="356"/>
                    <a:pt x="482" y="440"/>
                    <a:pt x="398" y="523"/>
                  </a:cubicBezTo>
                  <a:cubicBezTo>
                    <a:pt x="356" y="607"/>
                    <a:pt x="293" y="712"/>
                    <a:pt x="251" y="795"/>
                  </a:cubicBezTo>
                  <a:cubicBezTo>
                    <a:pt x="210" y="900"/>
                    <a:pt x="189" y="1005"/>
                    <a:pt x="147" y="1130"/>
                  </a:cubicBezTo>
                  <a:cubicBezTo>
                    <a:pt x="126" y="1235"/>
                    <a:pt x="84" y="1339"/>
                    <a:pt x="84" y="1465"/>
                  </a:cubicBezTo>
                  <a:cubicBezTo>
                    <a:pt x="0" y="2051"/>
                    <a:pt x="21" y="2658"/>
                    <a:pt x="126" y="3243"/>
                  </a:cubicBezTo>
                  <a:lnTo>
                    <a:pt x="147" y="3243"/>
                  </a:lnTo>
                  <a:cubicBezTo>
                    <a:pt x="147" y="3243"/>
                    <a:pt x="147" y="3013"/>
                    <a:pt x="168" y="2678"/>
                  </a:cubicBezTo>
                  <a:cubicBezTo>
                    <a:pt x="189" y="2532"/>
                    <a:pt x="210" y="2344"/>
                    <a:pt x="231" y="2134"/>
                  </a:cubicBezTo>
                  <a:cubicBezTo>
                    <a:pt x="272" y="1925"/>
                    <a:pt x="314" y="1716"/>
                    <a:pt x="377" y="1507"/>
                  </a:cubicBezTo>
                  <a:cubicBezTo>
                    <a:pt x="398" y="1402"/>
                    <a:pt x="440" y="1298"/>
                    <a:pt x="461" y="1214"/>
                  </a:cubicBezTo>
                  <a:cubicBezTo>
                    <a:pt x="503" y="1130"/>
                    <a:pt x="544" y="1046"/>
                    <a:pt x="586" y="963"/>
                  </a:cubicBezTo>
                  <a:cubicBezTo>
                    <a:pt x="628" y="858"/>
                    <a:pt x="670" y="774"/>
                    <a:pt x="712" y="691"/>
                  </a:cubicBezTo>
                  <a:cubicBezTo>
                    <a:pt x="754" y="628"/>
                    <a:pt x="775" y="544"/>
                    <a:pt x="816" y="481"/>
                  </a:cubicBezTo>
                  <a:lnTo>
                    <a:pt x="942" y="293"/>
                  </a:lnTo>
                  <a:cubicBezTo>
                    <a:pt x="963" y="251"/>
                    <a:pt x="1005" y="209"/>
                    <a:pt x="1026" y="168"/>
                  </a:cubicBezTo>
                  <a:cubicBezTo>
                    <a:pt x="1088" y="84"/>
                    <a:pt x="1130" y="42"/>
                    <a:pt x="1130" y="42"/>
                  </a:cubicBezTo>
                  <a:lnTo>
                    <a:pt x="1109" y="0"/>
                  </a:lnTo>
                  <a:close/>
                </a:path>
              </a:pathLst>
            </a:custGeom>
            <a:solidFill>
              <a:srgbClr val="A57C52"/>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23"/>
            <p:cNvSpPr/>
            <p:nvPr/>
          </p:nvSpPr>
          <p:spPr>
            <a:xfrm>
              <a:off x="3706700" y="4094763"/>
              <a:ext cx="258950" cy="210475"/>
            </a:xfrm>
            <a:custGeom>
              <a:avLst/>
              <a:gdLst/>
              <a:ahLst/>
              <a:cxnLst/>
              <a:rect l="l" t="t" r="r" b="b"/>
              <a:pathLst>
                <a:path w="10358" h="8419" extrusionOk="0">
                  <a:moveTo>
                    <a:pt x="3320" y="1"/>
                  </a:moveTo>
                  <a:cubicBezTo>
                    <a:pt x="2754" y="1"/>
                    <a:pt x="2145" y="134"/>
                    <a:pt x="1612" y="583"/>
                  </a:cubicBezTo>
                  <a:cubicBezTo>
                    <a:pt x="314" y="1671"/>
                    <a:pt x="1" y="4224"/>
                    <a:pt x="775" y="5647"/>
                  </a:cubicBezTo>
                  <a:cubicBezTo>
                    <a:pt x="1393" y="6736"/>
                    <a:pt x="2225" y="8418"/>
                    <a:pt x="3714" y="8418"/>
                  </a:cubicBezTo>
                  <a:cubicBezTo>
                    <a:pt x="4141" y="8418"/>
                    <a:pt x="4623" y="8280"/>
                    <a:pt x="5169" y="7948"/>
                  </a:cubicBezTo>
                  <a:cubicBezTo>
                    <a:pt x="5717" y="8278"/>
                    <a:pt x="6199" y="8416"/>
                    <a:pt x="6626" y="8416"/>
                  </a:cubicBezTo>
                  <a:cubicBezTo>
                    <a:pt x="8123" y="8416"/>
                    <a:pt x="8944" y="6721"/>
                    <a:pt x="9563" y="5647"/>
                  </a:cubicBezTo>
                  <a:cubicBezTo>
                    <a:pt x="10358" y="4245"/>
                    <a:pt x="10044" y="1671"/>
                    <a:pt x="8726" y="583"/>
                  </a:cubicBezTo>
                  <a:cubicBezTo>
                    <a:pt x="8201" y="134"/>
                    <a:pt x="7597" y="1"/>
                    <a:pt x="7033" y="1"/>
                  </a:cubicBezTo>
                  <a:cubicBezTo>
                    <a:pt x="6202" y="1"/>
                    <a:pt x="5455" y="290"/>
                    <a:pt x="5169" y="290"/>
                  </a:cubicBezTo>
                  <a:cubicBezTo>
                    <a:pt x="4895" y="290"/>
                    <a:pt x="4153" y="1"/>
                    <a:pt x="3320" y="1"/>
                  </a:cubicBezTo>
                  <a:close/>
                </a:path>
              </a:pathLst>
            </a:custGeom>
            <a:solidFill>
              <a:srgbClr val="C0272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23"/>
            <p:cNvSpPr/>
            <p:nvPr/>
          </p:nvSpPr>
          <p:spPr>
            <a:xfrm>
              <a:off x="3624038" y="4313338"/>
              <a:ext cx="424775" cy="120325"/>
            </a:xfrm>
            <a:custGeom>
              <a:avLst/>
              <a:gdLst/>
              <a:ahLst/>
              <a:cxnLst/>
              <a:rect l="l" t="t" r="r" b="b"/>
              <a:pathLst>
                <a:path w="16991" h="4813" extrusionOk="0">
                  <a:moveTo>
                    <a:pt x="1068" y="0"/>
                  </a:moveTo>
                  <a:cubicBezTo>
                    <a:pt x="482" y="0"/>
                    <a:pt x="1" y="482"/>
                    <a:pt x="1" y="1067"/>
                  </a:cubicBezTo>
                  <a:lnTo>
                    <a:pt x="1" y="3746"/>
                  </a:lnTo>
                  <a:cubicBezTo>
                    <a:pt x="1" y="4331"/>
                    <a:pt x="482" y="4813"/>
                    <a:pt x="1068" y="4813"/>
                  </a:cubicBezTo>
                  <a:lnTo>
                    <a:pt x="16216" y="4813"/>
                  </a:lnTo>
                  <a:cubicBezTo>
                    <a:pt x="16342" y="4813"/>
                    <a:pt x="16468" y="4792"/>
                    <a:pt x="16991" y="4750"/>
                  </a:cubicBezTo>
                  <a:lnTo>
                    <a:pt x="16991" y="63"/>
                  </a:lnTo>
                  <a:cubicBezTo>
                    <a:pt x="16468" y="21"/>
                    <a:pt x="16342" y="0"/>
                    <a:pt x="161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23"/>
            <p:cNvSpPr/>
            <p:nvPr/>
          </p:nvSpPr>
          <p:spPr>
            <a:xfrm>
              <a:off x="3616188" y="4304963"/>
              <a:ext cx="439425" cy="133925"/>
            </a:xfrm>
            <a:custGeom>
              <a:avLst/>
              <a:gdLst/>
              <a:ahLst/>
              <a:cxnLst/>
              <a:rect l="l" t="t" r="r" b="b"/>
              <a:pathLst>
                <a:path w="17577" h="5357" extrusionOk="0">
                  <a:moveTo>
                    <a:pt x="1068" y="1"/>
                  </a:moveTo>
                  <a:cubicBezTo>
                    <a:pt x="482" y="1"/>
                    <a:pt x="1" y="482"/>
                    <a:pt x="1" y="1068"/>
                  </a:cubicBezTo>
                  <a:lnTo>
                    <a:pt x="1" y="4290"/>
                  </a:lnTo>
                  <a:cubicBezTo>
                    <a:pt x="1" y="4876"/>
                    <a:pt x="482" y="5357"/>
                    <a:pt x="1068" y="5357"/>
                  </a:cubicBezTo>
                  <a:lnTo>
                    <a:pt x="17577" y="5357"/>
                  </a:lnTo>
                  <a:lnTo>
                    <a:pt x="17577" y="4876"/>
                  </a:lnTo>
                  <a:lnTo>
                    <a:pt x="1612" y="4876"/>
                  </a:lnTo>
                  <a:cubicBezTo>
                    <a:pt x="1005" y="4876"/>
                    <a:pt x="545" y="4394"/>
                    <a:pt x="545" y="3809"/>
                  </a:cubicBezTo>
                  <a:lnTo>
                    <a:pt x="545" y="1549"/>
                  </a:lnTo>
                  <a:cubicBezTo>
                    <a:pt x="545" y="963"/>
                    <a:pt x="1005" y="482"/>
                    <a:pt x="1612" y="482"/>
                  </a:cubicBezTo>
                  <a:lnTo>
                    <a:pt x="17577" y="482"/>
                  </a:lnTo>
                  <a:lnTo>
                    <a:pt x="175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23"/>
            <p:cNvSpPr/>
            <p:nvPr/>
          </p:nvSpPr>
          <p:spPr>
            <a:xfrm>
              <a:off x="3593713" y="4446713"/>
              <a:ext cx="483875" cy="120350"/>
            </a:xfrm>
            <a:custGeom>
              <a:avLst/>
              <a:gdLst/>
              <a:ahLst/>
              <a:cxnLst/>
              <a:rect l="l" t="t" r="r" b="b"/>
              <a:pathLst>
                <a:path w="19355" h="4814" extrusionOk="0">
                  <a:moveTo>
                    <a:pt x="795" y="1"/>
                  </a:moveTo>
                  <a:cubicBezTo>
                    <a:pt x="649" y="1"/>
                    <a:pt x="523" y="43"/>
                    <a:pt x="0" y="84"/>
                  </a:cubicBezTo>
                  <a:lnTo>
                    <a:pt x="0" y="4750"/>
                  </a:lnTo>
                  <a:cubicBezTo>
                    <a:pt x="523" y="4792"/>
                    <a:pt x="649" y="4813"/>
                    <a:pt x="774" y="4813"/>
                  </a:cubicBezTo>
                  <a:lnTo>
                    <a:pt x="18287" y="4813"/>
                  </a:lnTo>
                  <a:cubicBezTo>
                    <a:pt x="18873" y="4813"/>
                    <a:pt x="19354" y="4332"/>
                    <a:pt x="19354" y="3746"/>
                  </a:cubicBezTo>
                  <a:lnTo>
                    <a:pt x="19354" y="1068"/>
                  </a:lnTo>
                  <a:cubicBezTo>
                    <a:pt x="19354" y="482"/>
                    <a:pt x="18873" y="1"/>
                    <a:pt x="182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23"/>
            <p:cNvSpPr/>
            <p:nvPr/>
          </p:nvSpPr>
          <p:spPr>
            <a:xfrm>
              <a:off x="3586913" y="4438863"/>
              <a:ext cx="498525" cy="132900"/>
            </a:xfrm>
            <a:custGeom>
              <a:avLst/>
              <a:gdLst/>
              <a:ahLst/>
              <a:cxnLst/>
              <a:rect l="l" t="t" r="r" b="b"/>
              <a:pathLst>
                <a:path w="19941" h="5316" extrusionOk="0">
                  <a:moveTo>
                    <a:pt x="0" y="1"/>
                  </a:moveTo>
                  <a:lnTo>
                    <a:pt x="0" y="461"/>
                  </a:lnTo>
                  <a:lnTo>
                    <a:pt x="18329" y="461"/>
                  </a:lnTo>
                  <a:cubicBezTo>
                    <a:pt x="18915" y="461"/>
                    <a:pt x="19396" y="943"/>
                    <a:pt x="19396" y="1528"/>
                  </a:cubicBezTo>
                  <a:lnTo>
                    <a:pt x="19396" y="3809"/>
                  </a:lnTo>
                  <a:cubicBezTo>
                    <a:pt x="19396" y="4395"/>
                    <a:pt x="18915" y="4855"/>
                    <a:pt x="18329" y="4855"/>
                  </a:cubicBezTo>
                  <a:lnTo>
                    <a:pt x="0" y="4855"/>
                  </a:lnTo>
                  <a:lnTo>
                    <a:pt x="0" y="5316"/>
                  </a:lnTo>
                  <a:lnTo>
                    <a:pt x="18873" y="5316"/>
                  </a:lnTo>
                  <a:cubicBezTo>
                    <a:pt x="19459" y="5316"/>
                    <a:pt x="19940" y="4855"/>
                    <a:pt x="19940" y="4269"/>
                  </a:cubicBezTo>
                  <a:lnTo>
                    <a:pt x="19940" y="1047"/>
                  </a:lnTo>
                  <a:cubicBezTo>
                    <a:pt x="19940" y="461"/>
                    <a:pt x="19459" y="1"/>
                    <a:pt x="188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23"/>
            <p:cNvSpPr/>
            <p:nvPr/>
          </p:nvSpPr>
          <p:spPr>
            <a:xfrm>
              <a:off x="3762138" y="4050713"/>
              <a:ext cx="73775" cy="51325"/>
            </a:xfrm>
            <a:custGeom>
              <a:avLst/>
              <a:gdLst/>
              <a:ahLst/>
              <a:cxnLst/>
              <a:rect l="l" t="t" r="r" b="b"/>
              <a:pathLst>
                <a:path w="2951" h="2053" extrusionOk="0">
                  <a:moveTo>
                    <a:pt x="128" y="0"/>
                  </a:moveTo>
                  <a:cubicBezTo>
                    <a:pt x="86" y="0"/>
                    <a:pt x="44" y="1"/>
                    <a:pt x="1" y="2"/>
                  </a:cubicBezTo>
                  <a:cubicBezTo>
                    <a:pt x="1" y="2"/>
                    <a:pt x="879" y="1968"/>
                    <a:pt x="2951" y="2052"/>
                  </a:cubicBezTo>
                  <a:cubicBezTo>
                    <a:pt x="2951" y="2052"/>
                    <a:pt x="2951"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23"/>
            <p:cNvSpPr/>
            <p:nvPr/>
          </p:nvSpPr>
          <p:spPr>
            <a:xfrm>
              <a:off x="3831713" y="4053363"/>
              <a:ext cx="28275" cy="81100"/>
            </a:xfrm>
            <a:custGeom>
              <a:avLst/>
              <a:gdLst/>
              <a:ahLst/>
              <a:cxnLst/>
              <a:rect l="l" t="t" r="r" b="b"/>
              <a:pathLst>
                <a:path w="1131" h="3244" extrusionOk="0">
                  <a:moveTo>
                    <a:pt x="1109" y="0"/>
                  </a:moveTo>
                  <a:cubicBezTo>
                    <a:pt x="1067" y="21"/>
                    <a:pt x="1005" y="42"/>
                    <a:pt x="963" y="63"/>
                  </a:cubicBezTo>
                  <a:cubicBezTo>
                    <a:pt x="900" y="84"/>
                    <a:pt x="837" y="105"/>
                    <a:pt x="795" y="147"/>
                  </a:cubicBezTo>
                  <a:cubicBezTo>
                    <a:pt x="733" y="189"/>
                    <a:pt x="670" y="230"/>
                    <a:pt x="586" y="293"/>
                  </a:cubicBezTo>
                  <a:cubicBezTo>
                    <a:pt x="544" y="356"/>
                    <a:pt x="482" y="440"/>
                    <a:pt x="398" y="523"/>
                  </a:cubicBezTo>
                  <a:cubicBezTo>
                    <a:pt x="356" y="607"/>
                    <a:pt x="293" y="712"/>
                    <a:pt x="251" y="795"/>
                  </a:cubicBezTo>
                  <a:cubicBezTo>
                    <a:pt x="210" y="900"/>
                    <a:pt x="189" y="1005"/>
                    <a:pt x="147" y="1130"/>
                  </a:cubicBezTo>
                  <a:cubicBezTo>
                    <a:pt x="126" y="1235"/>
                    <a:pt x="84" y="1339"/>
                    <a:pt x="84" y="1465"/>
                  </a:cubicBezTo>
                  <a:cubicBezTo>
                    <a:pt x="0" y="2051"/>
                    <a:pt x="21" y="2658"/>
                    <a:pt x="126" y="3243"/>
                  </a:cubicBezTo>
                  <a:lnTo>
                    <a:pt x="147" y="3243"/>
                  </a:lnTo>
                  <a:cubicBezTo>
                    <a:pt x="147" y="3243"/>
                    <a:pt x="147" y="3013"/>
                    <a:pt x="168" y="2678"/>
                  </a:cubicBezTo>
                  <a:cubicBezTo>
                    <a:pt x="189" y="2532"/>
                    <a:pt x="210" y="2344"/>
                    <a:pt x="231" y="2134"/>
                  </a:cubicBezTo>
                  <a:cubicBezTo>
                    <a:pt x="272" y="1925"/>
                    <a:pt x="314" y="1716"/>
                    <a:pt x="377" y="1507"/>
                  </a:cubicBezTo>
                  <a:cubicBezTo>
                    <a:pt x="398" y="1402"/>
                    <a:pt x="440" y="1298"/>
                    <a:pt x="461" y="1214"/>
                  </a:cubicBezTo>
                  <a:cubicBezTo>
                    <a:pt x="503" y="1130"/>
                    <a:pt x="544" y="1046"/>
                    <a:pt x="586" y="963"/>
                  </a:cubicBezTo>
                  <a:cubicBezTo>
                    <a:pt x="628" y="858"/>
                    <a:pt x="670" y="774"/>
                    <a:pt x="712" y="691"/>
                  </a:cubicBezTo>
                  <a:cubicBezTo>
                    <a:pt x="754" y="628"/>
                    <a:pt x="775" y="544"/>
                    <a:pt x="816" y="481"/>
                  </a:cubicBezTo>
                  <a:lnTo>
                    <a:pt x="942" y="293"/>
                  </a:lnTo>
                  <a:cubicBezTo>
                    <a:pt x="963" y="251"/>
                    <a:pt x="1005" y="209"/>
                    <a:pt x="1026" y="168"/>
                  </a:cubicBezTo>
                  <a:cubicBezTo>
                    <a:pt x="1088" y="84"/>
                    <a:pt x="1130" y="42"/>
                    <a:pt x="1130" y="42"/>
                  </a:cubicBezTo>
                  <a:lnTo>
                    <a:pt x="1109" y="0"/>
                  </a:lnTo>
                  <a:close/>
                </a:path>
              </a:pathLst>
            </a:custGeom>
            <a:solidFill>
              <a:srgbClr val="A5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23"/>
            <p:cNvSpPr/>
            <p:nvPr/>
          </p:nvSpPr>
          <p:spPr>
            <a:xfrm>
              <a:off x="3706688" y="4094763"/>
              <a:ext cx="258950" cy="210475"/>
            </a:xfrm>
            <a:custGeom>
              <a:avLst/>
              <a:gdLst/>
              <a:ahLst/>
              <a:cxnLst/>
              <a:rect l="l" t="t" r="r" b="b"/>
              <a:pathLst>
                <a:path w="10358" h="8419" extrusionOk="0">
                  <a:moveTo>
                    <a:pt x="3320" y="1"/>
                  </a:moveTo>
                  <a:cubicBezTo>
                    <a:pt x="2754" y="1"/>
                    <a:pt x="2145" y="134"/>
                    <a:pt x="1612" y="583"/>
                  </a:cubicBezTo>
                  <a:cubicBezTo>
                    <a:pt x="314" y="1671"/>
                    <a:pt x="1" y="4224"/>
                    <a:pt x="775" y="5647"/>
                  </a:cubicBezTo>
                  <a:cubicBezTo>
                    <a:pt x="1393" y="6736"/>
                    <a:pt x="2225" y="8418"/>
                    <a:pt x="3714" y="8418"/>
                  </a:cubicBezTo>
                  <a:cubicBezTo>
                    <a:pt x="4141" y="8418"/>
                    <a:pt x="4623" y="8280"/>
                    <a:pt x="5169" y="7948"/>
                  </a:cubicBezTo>
                  <a:cubicBezTo>
                    <a:pt x="5717" y="8278"/>
                    <a:pt x="6199" y="8416"/>
                    <a:pt x="6626" y="8416"/>
                  </a:cubicBezTo>
                  <a:cubicBezTo>
                    <a:pt x="8123" y="8416"/>
                    <a:pt x="8944" y="6721"/>
                    <a:pt x="9563" y="5647"/>
                  </a:cubicBezTo>
                  <a:cubicBezTo>
                    <a:pt x="10358" y="4245"/>
                    <a:pt x="10044" y="1671"/>
                    <a:pt x="8726" y="583"/>
                  </a:cubicBezTo>
                  <a:cubicBezTo>
                    <a:pt x="8201" y="134"/>
                    <a:pt x="7597" y="1"/>
                    <a:pt x="7033" y="1"/>
                  </a:cubicBezTo>
                  <a:cubicBezTo>
                    <a:pt x="6202" y="1"/>
                    <a:pt x="5455" y="290"/>
                    <a:pt x="5169" y="290"/>
                  </a:cubicBezTo>
                  <a:cubicBezTo>
                    <a:pt x="4895" y="290"/>
                    <a:pt x="4153" y="1"/>
                    <a:pt x="33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59" name="Google Shape;5059;p23"/>
          <p:cNvGrpSpPr/>
          <p:nvPr/>
        </p:nvGrpSpPr>
        <p:grpSpPr>
          <a:xfrm rot="474855">
            <a:off x="3750001" y="4442022"/>
            <a:ext cx="779509" cy="474197"/>
            <a:chOff x="1737788" y="3102388"/>
            <a:chExt cx="603663" cy="367225"/>
          </a:xfrm>
        </p:grpSpPr>
        <p:grpSp>
          <p:nvGrpSpPr>
            <p:cNvPr id="5060" name="Google Shape;5060;p23"/>
            <p:cNvGrpSpPr/>
            <p:nvPr/>
          </p:nvGrpSpPr>
          <p:grpSpPr>
            <a:xfrm>
              <a:off x="1737800" y="3102388"/>
              <a:ext cx="603650" cy="367225"/>
              <a:chOff x="1737800" y="3102388"/>
              <a:chExt cx="603650" cy="367225"/>
            </a:xfrm>
          </p:grpSpPr>
          <p:sp>
            <p:nvSpPr>
              <p:cNvPr id="5061" name="Google Shape;5061;p23"/>
              <p:cNvSpPr/>
              <p:nvPr/>
            </p:nvSpPr>
            <p:spPr>
              <a:xfrm>
                <a:off x="1825150" y="3208038"/>
                <a:ext cx="434700" cy="261575"/>
              </a:xfrm>
              <a:custGeom>
                <a:avLst/>
                <a:gdLst/>
                <a:ahLst/>
                <a:cxnLst/>
                <a:rect l="l" t="t" r="r" b="b"/>
                <a:pathLst>
                  <a:path w="17388" h="10463" extrusionOk="0">
                    <a:moveTo>
                      <a:pt x="0" y="1"/>
                    </a:moveTo>
                    <a:lnTo>
                      <a:pt x="0" y="6822"/>
                    </a:lnTo>
                    <a:cubicBezTo>
                      <a:pt x="0" y="6822"/>
                      <a:pt x="5441" y="7198"/>
                      <a:pt x="8705" y="10462"/>
                    </a:cubicBezTo>
                    <a:cubicBezTo>
                      <a:pt x="12157" y="6989"/>
                      <a:pt x="17388" y="6822"/>
                      <a:pt x="17388" y="6822"/>
                    </a:cubicBezTo>
                    <a:lnTo>
                      <a:pt x="17388" y="1"/>
                    </a:lnTo>
                    <a:close/>
                  </a:path>
                </a:pathLst>
              </a:custGeom>
              <a:solidFill>
                <a:srgbClr val="2A4F6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23"/>
              <p:cNvSpPr/>
              <p:nvPr/>
            </p:nvSpPr>
            <p:spPr>
              <a:xfrm>
                <a:off x="1835075" y="3248313"/>
                <a:ext cx="26200" cy="220775"/>
              </a:xfrm>
              <a:custGeom>
                <a:avLst/>
                <a:gdLst/>
                <a:ahLst/>
                <a:cxnLst/>
                <a:rect l="l" t="t" r="r" b="b"/>
                <a:pathLst>
                  <a:path w="1048" h="8831" extrusionOk="0">
                    <a:moveTo>
                      <a:pt x="357" y="1"/>
                    </a:moveTo>
                    <a:lnTo>
                      <a:pt x="357" y="6675"/>
                    </a:lnTo>
                    <a:cubicBezTo>
                      <a:pt x="43" y="6822"/>
                      <a:pt x="1" y="7240"/>
                      <a:pt x="273" y="7450"/>
                    </a:cubicBezTo>
                    <a:cubicBezTo>
                      <a:pt x="126" y="7910"/>
                      <a:pt x="106" y="8370"/>
                      <a:pt x="210" y="8831"/>
                    </a:cubicBezTo>
                    <a:lnTo>
                      <a:pt x="942" y="8831"/>
                    </a:lnTo>
                    <a:cubicBezTo>
                      <a:pt x="1047" y="8370"/>
                      <a:pt x="1026" y="7910"/>
                      <a:pt x="859" y="7450"/>
                    </a:cubicBezTo>
                    <a:cubicBezTo>
                      <a:pt x="984" y="7366"/>
                      <a:pt x="1047" y="7219"/>
                      <a:pt x="1047" y="7094"/>
                    </a:cubicBezTo>
                    <a:cubicBezTo>
                      <a:pt x="1047" y="6906"/>
                      <a:pt x="942" y="6738"/>
                      <a:pt x="796" y="6675"/>
                    </a:cubicBezTo>
                    <a:lnTo>
                      <a:pt x="796" y="1"/>
                    </a:lnTo>
                    <a:close/>
                  </a:path>
                </a:pathLst>
              </a:custGeom>
              <a:solidFill>
                <a:srgbClr val="C0272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23"/>
              <p:cNvSpPr/>
              <p:nvPr/>
            </p:nvSpPr>
            <p:spPr>
              <a:xfrm>
                <a:off x="1737800" y="3102388"/>
                <a:ext cx="603650" cy="234350"/>
              </a:xfrm>
              <a:custGeom>
                <a:avLst/>
                <a:gdLst/>
                <a:ahLst/>
                <a:cxnLst/>
                <a:rect l="l" t="t" r="r" b="b"/>
                <a:pathLst>
                  <a:path w="24146" h="9374" extrusionOk="0">
                    <a:moveTo>
                      <a:pt x="12073" y="0"/>
                    </a:moveTo>
                    <a:lnTo>
                      <a:pt x="0" y="4017"/>
                    </a:lnTo>
                    <a:lnTo>
                      <a:pt x="12073" y="9374"/>
                    </a:lnTo>
                    <a:lnTo>
                      <a:pt x="24146" y="4017"/>
                    </a:lnTo>
                    <a:lnTo>
                      <a:pt x="12073" y="0"/>
                    </a:lnTo>
                    <a:close/>
                  </a:path>
                </a:pathLst>
              </a:custGeom>
              <a:solidFill>
                <a:srgbClr val="709DB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64" name="Google Shape;5064;p23"/>
            <p:cNvSpPr/>
            <p:nvPr/>
          </p:nvSpPr>
          <p:spPr>
            <a:xfrm>
              <a:off x="1825138" y="3208038"/>
              <a:ext cx="434700" cy="261575"/>
            </a:xfrm>
            <a:custGeom>
              <a:avLst/>
              <a:gdLst/>
              <a:ahLst/>
              <a:cxnLst/>
              <a:rect l="l" t="t" r="r" b="b"/>
              <a:pathLst>
                <a:path w="17388" h="10463" extrusionOk="0">
                  <a:moveTo>
                    <a:pt x="0" y="1"/>
                  </a:moveTo>
                  <a:lnTo>
                    <a:pt x="0" y="6822"/>
                  </a:lnTo>
                  <a:cubicBezTo>
                    <a:pt x="0" y="6822"/>
                    <a:pt x="5441" y="7198"/>
                    <a:pt x="8705" y="10462"/>
                  </a:cubicBezTo>
                  <a:cubicBezTo>
                    <a:pt x="12157" y="6989"/>
                    <a:pt x="17388" y="6822"/>
                    <a:pt x="17388" y="6822"/>
                  </a:cubicBezTo>
                  <a:lnTo>
                    <a:pt x="1738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23"/>
            <p:cNvSpPr/>
            <p:nvPr/>
          </p:nvSpPr>
          <p:spPr>
            <a:xfrm>
              <a:off x="1835063" y="3248313"/>
              <a:ext cx="26200" cy="220775"/>
            </a:xfrm>
            <a:custGeom>
              <a:avLst/>
              <a:gdLst/>
              <a:ahLst/>
              <a:cxnLst/>
              <a:rect l="l" t="t" r="r" b="b"/>
              <a:pathLst>
                <a:path w="1048" h="8831" extrusionOk="0">
                  <a:moveTo>
                    <a:pt x="357" y="1"/>
                  </a:moveTo>
                  <a:lnTo>
                    <a:pt x="357" y="6675"/>
                  </a:lnTo>
                  <a:cubicBezTo>
                    <a:pt x="43" y="6822"/>
                    <a:pt x="1" y="7240"/>
                    <a:pt x="273" y="7450"/>
                  </a:cubicBezTo>
                  <a:cubicBezTo>
                    <a:pt x="126" y="7910"/>
                    <a:pt x="106" y="8370"/>
                    <a:pt x="210" y="8831"/>
                  </a:cubicBezTo>
                  <a:lnTo>
                    <a:pt x="942" y="8831"/>
                  </a:lnTo>
                  <a:cubicBezTo>
                    <a:pt x="1047" y="8370"/>
                    <a:pt x="1026" y="7910"/>
                    <a:pt x="859" y="7450"/>
                  </a:cubicBezTo>
                  <a:cubicBezTo>
                    <a:pt x="984" y="7366"/>
                    <a:pt x="1047" y="7219"/>
                    <a:pt x="1047" y="7094"/>
                  </a:cubicBezTo>
                  <a:cubicBezTo>
                    <a:pt x="1047" y="6906"/>
                    <a:pt x="942" y="6738"/>
                    <a:pt x="796" y="6675"/>
                  </a:cubicBezTo>
                  <a:lnTo>
                    <a:pt x="79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23"/>
            <p:cNvSpPr/>
            <p:nvPr/>
          </p:nvSpPr>
          <p:spPr>
            <a:xfrm>
              <a:off x="1737788" y="3102388"/>
              <a:ext cx="603650" cy="234350"/>
            </a:xfrm>
            <a:custGeom>
              <a:avLst/>
              <a:gdLst/>
              <a:ahLst/>
              <a:cxnLst/>
              <a:rect l="l" t="t" r="r" b="b"/>
              <a:pathLst>
                <a:path w="24146" h="9374" extrusionOk="0">
                  <a:moveTo>
                    <a:pt x="12073" y="0"/>
                  </a:moveTo>
                  <a:lnTo>
                    <a:pt x="0" y="4017"/>
                  </a:lnTo>
                  <a:lnTo>
                    <a:pt x="12073" y="9374"/>
                  </a:lnTo>
                  <a:lnTo>
                    <a:pt x="24146" y="4017"/>
                  </a:lnTo>
                  <a:lnTo>
                    <a:pt x="1207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67" name="Google Shape;5067;p23"/>
          <p:cNvGrpSpPr/>
          <p:nvPr/>
        </p:nvGrpSpPr>
        <p:grpSpPr>
          <a:xfrm>
            <a:off x="6174159" y="3914033"/>
            <a:ext cx="1052426" cy="866947"/>
            <a:chOff x="4399263" y="2810788"/>
            <a:chExt cx="815013" cy="671375"/>
          </a:xfrm>
        </p:grpSpPr>
        <p:sp>
          <p:nvSpPr>
            <p:cNvPr id="5068" name="Google Shape;5068;p23"/>
            <p:cNvSpPr/>
            <p:nvPr/>
          </p:nvSpPr>
          <p:spPr>
            <a:xfrm>
              <a:off x="4399275" y="2810788"/>
              <a:ext cx="815000" cy="332350"/>
            </a:xfrm>
            <a:custGeom>
              <a:avLst/>
              <a:gdLst/>
              <a:ahLst/>
              <a:cxnLst/>
              <a:rect l="l" t="t" r="r" b="b"/>
              <a:pathLst>
                <a:path w="32600" h="13294" extrusionOk="0">
                  <a:moveTo>
                    <a:pt x="1877" y="0"/>
                  </a:moveTo>
                  <a:cubicBezTo>
                    <a:pt x="1477" y="0"/>
                    <a:pt x="1106" y="256"/>
                    <a:pt x="984" y="658"/>
                  </a:cubicBezTo>
                  <a:lnTo>
                    <a:pt x="147" y="3609"/>
                  </a:lnTo>
                  <a:cubicBezTo>
                    <a:pt x="0" y="4090"/>
                    <a:pt x="272" y="4592"/>
                    <a:pt x="754" y="4738"/>
                  </a:cubicBezTo>
                  <a:lnTo>
                    <a:pt x="30507" y="13254"/>
                  </a:lnTo>
                  <a:cubicBezTo>
                    <a:pt x="30595" y="13281"/>
                    <a:pt x="30684" y="13294"/>
                    <a:pt x="30772" y="13294"/>
                  </a:cubicBezTo>
                  <a:cubicBezTo>
                    <a:pt x="31160" y="13294"/>
                    <a:pt x="31514" y="13040"/>
                    <a:pt x="31616" y="12648"/>
                  </a:cubicBezTo>
                  <a:lnTo>
                    <a:pt x="32474" y="9697"/>
                  </a:lnTo>
                  <a:cubicBezTo>
                    <a:pt x="32599" y="9216"/>
                    <a:pt x="32327" y="8714"/>
                    <a:pt x="31846" y="8567"/>
                  </a:cubicBezTo>
                  <a:lnTo>
                    <a:pt x="2114" y="31"/>
                  </a:lnTo>
                  <a:cubicBezTo>
                    <a:pt x="2035" y="10"/>
                    <a:pt x="1955" y="0"/>
                    <a:pt x="1877" y="0"/>
                  </a:cubicBezTo>
                  <a:close/>
                </a:path>
              </a:pathLst>
            </a:custGeom>
            <a:solidFill>
              <a:srgbClr val="BFEFE5"/>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23"/>
            <p:cNvSpPr/>
            <p:nvPr/>
          </p:nvSpPr>
          <p:spPr>
            <a:xfrm>
              <a:off x="4399275" y="2851288"/>
              <a:ext cx="805050" cy="291850"/>
            </a:xfrm>
            <a:custGeom>
              <a:avLst/>
              <a:gdLst/>
              <a:ahLst/>
              <a:cxnLst/>
              <a:rect l="l" t="t" r="r" b="b"/>
              <a:pathLst>
                <a:path w="32202" h="11674" extrusionOk="0">
                  <a:moveTo>
                    <a:pt x="712" y="1"/>
                  </a:moveTo>
                  <a:lnTo>
                    <a:pt x="147" y="1989"/>
                  </a:lnTo>
                  <a:cubicBezTo>
                    <a:pt x="0" y="2470"/>
                    <a:pt x="272" y="2972"/>
                    <a:pt x="775" y="3118"/>
                  </a:cubicBezTo>
                  <a:lnTo>
                    <a:pt x="30507" y="11634"/>
                  </a:lnTo>
                  <a:cubicBezTo>
                    <a:pt x="30595" y="11661"/>
                    <a:pt x="30684" y="11674"/>
                    <a:pt x="30772" y="11674"/>
                  </a:cubicBezTo>
                  <a:cubicBezTo>
                    <a:pt x="31160" y="11674"/>
                    <a:pt x="31514" y="11420"/>
                    <a:pt x="31616" y="11028"/>
                  </a:cubicBezTo>
                  <a:lnTo>
                    <a:pt x="32202" y="9040"/>
                  </a:lnTo>
                  <a:lnTo>
                    <a:pt x="712" y="1"/>
                  </a:lnTo>
                  <a:close/>
                </a:path>
              </a:pathLst>
            </a:custGeom>
            <a:solidFill>
              <a:srgbClr val="BFEFE5"/>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23"/>
            <p:cNvSpPr/>
            <p:nvPr/>
          </p:nvSpPr>
          <p:spPr>
            <a:xfrm>
              <a:off x="4399800" y="2891563"/>
              <a:ext cx="793025" cy="251575"/>
            </a:xfrm>
            <a:custGeom>
              <a:avLst/>
              <a:gdLst/>
              <a:ahLst/>
              <a:cxnLst/>
              <a:rect l="l" t="t" r="r" b="b"/>
              <a:pathLst>
                <a:path w="31721" h="10063" extrusionOk="0">
                  <a:moveTo>
                    <a:pt x="251" y="1"/>
                  </a:moveTo>
                  <a:lnTo>
                    <a:pt x="126" y="378"/>
                  </a:lnTo>
                  <a:cubicBezTo>
                    <a:pt x="0" y="859"/>
                    <a:pt x="272" y="1361"/>
                    <a:pt x="754" y="1507"/>
                  </a:cubicBezTo>
                  <a:lnTo>
                    <a:pt x="30486" y="10023"/>
                  </a:lnTo>
                  <a:cubicBezTo>
                    <a:pt x="30574" y="10050"/>
                    <a:pt x="30663" y="10063"/>
                    <a:pt x="30751" y="10063"/>
                  </a:cubicBezTo>
                  <a:cubicBezTo>
                    <a:pt x="31139" y="10063"/>
                    <a:pt x="31493" y="9809"/>
                    <a:pt x="31595" y="9417"/>
                  </a:cubicBezTo>
                  <a:lnTo>
                    <a:pt x="31721" y="9040"/>
                  </a:lnTo>
                  <a:lnTo>
                    <a:pt x="251" y="1"/>
                  </a:lnTo>
                  <a:close/>
                </a:path>
              </a:pathLst>
            </a:custGeom>
            <a:solidFill>
              <a:srgbClr val="BFEFE5"/>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23"/>
            <p:cNvSpPr/>
            <p:nvPr/>
          </p:nvSpPr>
          <p:spPr>
            <a:xfrm>
              <a:off x="4444250" y="2812588"/>
              <a:ext cx="12600" cy="33500"/>
            </a:xfrm>
            <a:custGeom>
              <a:avLst/>
              <a:gdLst/>
              <a:ahLst/>
              <a:cxnLst/>
              <a:rect l="l" t="t" r="r" b="b"/>
              <a:pathLst>
                <a:path w="504" h="1340" extrusionOk="0">
                  <a:moveTo>
                    <a:pt x="378" y="0"/>
                  </a:moveTo>
                  <a:lnTo>
                    <a:pt x="1" y="1298"/>
                  </a:lnTo>
                  <a:lnTo>
                    <a:pt x="126" y="1340"/>
                  </a:lnTo>
                  <a:lnTo>
                    <a:pt x="503" y="42"/>
                  </a:lnTo>
                  <a:lnTo>
                    <a:pt x="378"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23"/>
            <p:cNvSpPr/>
            <p:nvPr/>
          </p:nvSpPr>
          <p:spPr>
            <a:xfrm>
              <a:off x="4459425" y="2815213"/>
              <a:ext cx="8400" cy="17275"/>
            </a:xfrm>
            <a:custGeom>
              <a:avLst/>
              <a:gdLst/>
              <a:ahLst/>
              <a:cxnLst/>
              <a:rect l="l" t="t" r="r" b="b"/>
              <a:pathLst>
                <a:path w="336" h="691" extrusionOk="0">
                  <a:moveTo>
                    <a:pt x="189" y="0"/>
                  </a:moveTo>
                  <a:lnTo>
                    <a:pt x="1" y="649"/>
                  </a:lnTo>
                  <a:lnTo>
                    <a:pt x="147" y="691"/>
                  </a:lnTo>
                  <a:lnTo>
                    <a:pt x="335"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23"/>
            <p:cNvSpPr/>
            <p:nvPr/>
          </p:nvSpPr>
          <p:spPr>
            <a:xfrm>
              <a:off x="4470950" y="2818863"/>
              <a:ext cx="7850" cy="16775"/>
            </a:xfrm>
            <a:custGeom>
              <a:avLst/>
              <a:gdLst/>
              <a:ahLst/>
              <a:cxnLst/>
              <a:rect l="l" t="t" r="r" b="b"/>
              <a:pathLst>
                <a:path w="314" h="671" extrusionOk="0">
                  <a:moveTo>
                    <a:pt x="188" y="1"/>
                  </a:moveTo>
                  <a:lnTo>
                    <a:pt x="0" y="649"/>
                  </a:lnTo>
                  <a:lnTo>
                    <a:pt x="126" y="670"/>
                  </a:lnTo>
                  <a:lnTo>
                    <a:pt x="314" y="21"/>
                  </a:lnTo>
                  <a:lnTo>
                    <a:pt x="18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23"/>
            <p:cNvSpPr/>
            <p:nvPr/>
          </p:nvSpPr>
          <p:spPr>
            <a:xfrm>
              <a:off x="4489775" y="282881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23"/>
            <p:cNvSpPr/>
            <p:nvPr/>
          </p:nvSpPr>
          <p:spPr>
            <a:xfrm>
              <a:off x="4506500" y="2837688"/>
              <a:ext cx="7875" cy="17300"/>
            </a:xfrm>
            <a:custGeom>
              <a:avLst/>
              <a:gdLst/>
              <a:ahLst/>
              <a:cxnLst/>
              <a:rect l="l" t="t" r="r" b="b"/>
              <a:pathLst>
                <a:path w="315" h="692" extrusionOk="0">
                  <a:moveTo>
                    <a:pt x="189" y="1"/>
                  </a:moveTo>
                  <a:lnTo>
                    <a:pt x="1" y="649"/>
                  </a:lnTo>
                  <a:lnTo>
                    <a:pt x="126" y="691"/>
                  </a:lnTo>
                  <a:lnTo>
                    <a:pt x="315"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23"/>
            <p:cNvSpPr/>
            <p:nvPr/>
          </p:nvSpPr>
          <p:spPr>
            <a:xfrm>
              <a:off x="4499700" y="2828288"/>
              <a:ext cx="12575" cy="33500"/>
            </a:xfrm>
            <a:custGeom>
              <a:avLst/>
              <a:gdLst/>
              <a:ahLst/>
              <a:cxnLst/>
              <a:rect l="l" t="t" r="r" b="b"/>
              <a:pathLst>
                <a:path w="503" h="1340" extrusionOk="0">
                  <a:moveTo>
                    <a:pt x="357" y="0"/>
                  </a:moveTo>
                  <a:lnTo>
                    <a:pt x="1" y="1297"/>
                  </a:lnTo>
                  <a:lnTo>
                    <a:pt x="126" y="1339"/>
                  </a:lnTo>
                  <a:lnTo>
                    <a:pt x="503" y="42"/>
                  </a:lnTo>
                  <a:lnTo>
                    <a:pt x="357"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23"/>
            <p:cNvSpPr/>
            <p:nvPr/>
          </p:nvSpPr>
          <p:spPr>
            <a:xfrm>
              <a:off x="4514875" y="2831413"/>
              <a:ext cx="8400" cy="17300"/>
            </a:xfrm>
            <a:custGeom>
              <a:avLst/>
              <a:gdLst/>
              <a:ahLst/>
              <a:cxnLst/>
              <a:rect l="l" t="t" r="r" b="b"/>
              <a:pathLst>
                <a:path w="336" h="692" extrusionOk="0">
                  <a:moveTo>
                    <a:pt x="189" y="1"/>
                  </a:moveTo>
                  <a:lnTo>
                    <a:pt x="1" y="649"/>
                  </a:lnTo>
                  <a:lnTo>
                    <a:pt x="147" y="691"/>
                  </a:lnTo>
                  <a:lnTo>
                    <a:pt x="335"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23"/>
            <p:cNvSpPr/>
            <p:nvPr/>
          </p:nvSpPr>
          <p:spPr>
            <a:xfrm>
              <a:off x="4503900" y="2830363"/>
              <a:ext cx="7875" cy="17300"/>
            </a:xfrm>
            <a:custGeom>
              <a:avLst/>
              <a:gdLst/>
              <a:ahLst/>
              <a:cxnLst/>
              <a:rect l="l" t="t" r="r" b="b"/>
              <a:pathLst>
                <a:path w="315" h="692" extrusionOk="0">
                  <a:moveTo>
                    <a:pt x="168" y="1"/>
                  </a:moveTo>
                  <a:lnTo>
                    <a:pt x="0" y="649"/>
                  </a:lnTo>
                  <a:lnTo>
                    <a:pt x="126" y="691"/>
                  </a:lnTo>
                  <a:lnTo>
                    <a:pt x="314" y="43"/>
                  </a:lnTo>
                  <a:lnTo>
                    <a:pt x="16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23"/>
            <p:cNvSpPr/>
            <p:nvPr/>
          </p:nvSpPr>
          <p:spPr>
            <a:xfrm>
              <a:off x="4536850" y="2837688"/>
              <a:ext cx="8400" cy="16775"/>
            </a:xfrm>
            <a:custGeom>
              <a:avLst/>
              <a:gdLst/>
              <a:ahLst/>
              <a:cxnLst/>
              <a:rect l="l" t="t" r="r" b="b"/>
              <a:pathLst>
                <a:path w="336" h="671" extrusionOk="0">
                  <a:moveTo>
                    <a:pt x="189" y="1"/>
                  </a:moveTo>
                  <a:lnTo>
                    <a:pt x="0" y="649"/>
                  </a:lnTo>
                  <a:lnTo>
                    <a:pt x="147" y="670"/>
                  </a:lnTo>
                  <a:lnTo>
                    <a:pt x="335" y="22"/>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0" name="Google Shape;5080;p23"/>
            <p:cNvSpPr/>
            <p:nvPr/>
          </p:nvSpPr>
          <p:spPr>
            <a:xfrm>
              <a:off x="4548350" y="2840838"/>
              <a:ext cx="7875" cy="17275"/>
            </a:xfrm>
            <a:custGeom>
              <a:avLst/>
              <a:gdLst/>
              <a:ahLst/>
              <a:cxnLst/>
              <a:rect l="l" t="t" r="r" b="b"/>
              <a:pathLst>
                <a:path w="315" h="691" extrusionOk="0">
                  <a:moveTo>
                    <a:pt x="189" y="0"/>
                  </a:moveTo>
                  <a:lnTo>
                    <a:pt x="1" y="649"/>
                  </a:lnTo>
                  <a:lnTo>
                    <a:pt x="126" y="691"/>
                  </a:lnTo>
                  <a:lnTo>
                    <a:pt x="315"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23"/>
            <p:cNvSpPr/>
            <p:nvPr/>
          </p:nvSpPr>
          <p:spPr>
            <a:xfrm>
              <a:off x="4554625" y="2843963"/>
              <a:ext cx="13100" cy="33500"/>
            </a:xfrm>
            <a:custGeom>
              <a:avLst/>
              <a:gdLst/>
              <a:ahLst/>
              <a:cxnLst/>
              <a:rect l="l" t="t" r="r" b="b"/>
              <a:pathLst>
                <a:path w="524" h="1340" extrusionOk="0">
                  <a:moveTo>
                    <a:pt x="377" y="1"/>
                  </a:moveTo>
                  <a:lnTo>
                    <a:pt x="1" y="1298"/>
                  </a:lnTo>
                  <a:lnTo>
                    <a:pt x="147" y="1340"/>
                  </a:lnTo>
                  <a:lnTo>
                    <a:pt x="524" y="43"/>
                  </a:lnTo>
                  <a:lnTo>
                    <a:pt x="377"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23"/>
            <p:cNvSpPr/>
            <p:nvPr/>
          </p:nvSpPr>
          <p:spPr>
            <a:xfrm>
              <a:off x="4570850" y="2847638"/>
              <a:ext cx="7875" cy="16750"/>
            </a:xfrm>
            <a:custGeom>
              <a:avLst/>
              <a:gdLst/>
              <a:ahLst/>
              <a:cxnLst/>
              <a:rect l="l" t="t" r="r" b="b"/>
              <a:pathLst>
                <a:path w="315" h="670" extrusionOk="0">
                  <a:moveTo>
                    <a:pt x="189" y="0"/>
                  </a:moveTo>
                  <a:lnTo>
                    <a:pt x="0" y="649"/>
                  </a:lnTo>
                  <a:lnTo>
                    <a:pt x="126" y="670"/>
                  </a:lnTo>
                  <a:lnTo>
                    <a:pt x="314" y="21"/>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23"/>
            <p:cNvSpPr/>
            <p:nvPr/>
          </p:nvSpPr>
          <p:spPr>
            <a:xfrm>
              <a:off x="4581300" y="2850238"/>
              <a:ext cx="8400" cy="17300"/>
            </a:xfrm>
            <a:custGeom>
              <a:avLst/>
              <a:gdLst/>
              <a:ahLst/>
              <a:cxnLst/>
              <a:rect l="l" t="t" r="r" b="b"/>
              <a:pathLst>
                <a:path w="336" h="692" extrusionOk="0">
                  <a:moveTo>
                    <a:pt x="189" y="1"/>
                  </a:moveTo>
                  <a:lnTo>
                    <a:pt x="1" y="650"/>
                  </a:lnTo>
                  <a:lnTo>
                    <a:pt x="147" y="691"/>
                  </a:lnTo>
                  <a:lnTo>
                    <a:pt x="336"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23"/>
            <p:cNvSpPr/>
            <p:nvPr/>
          </p:nvSpPr>
          <p:spPr>
            <a:xfrm>
              <a:off x="4600675" y="2860713"/>
              <a:ext cx="7850" cy="17275"/>
            </a:xfrm>
            <a:custGeom>
              <a:avLst/>
              <a:gdLst/>
              <a:ahLst/>
              <a:cxnLst/>
              <a:rect l="l" t="t" r="r" b="b"/>
              <a:pathLst>
                <a:path w="314" h="691" extrusionOk="0">
                  <a:moveTo>
                    <a:pt x="188" y="0"/>
                  </a:moveTo>
                  <a:lnTo>
                    <a:pt x="0" y="649"/>
                  </a:lnTo>
                  <a:lnTo>
                    <a:pt x="126" y="691"/>
                  </a:lnTo>
                  <a:lnTo>
                    <a:pt x="314" y="42"/>
                  </a:lnTo>
                  <a:lnTo>
                    <a:pt x="188"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23"/>
            <p:cNvSpPr/>
            <p:nvPr/>
          </p:nvSpPr>
          <p:spPr>
            <a:xfrm>
              <a:off x="4603800" y="2856538"/>
              <a:ext cx="7875" cy="17275"/>
            </a:xfrm>
            <a:custGeom>
              <a:avLst/>
              <a:gdLst/>
              <a:ahLst/>
              <a:cxnLst/>
              <a:rect l="l" t="t" r="r" b="b"/>
              <a:pathLst>
                <a:path w="315" h="691" extrusionOk="0">
                  <a:moveTo>
                    <a:pt x="189" y="0"/>
                  </a:moveTo>
                  <a:lnTo>
                    <a:pt x="1" y="649"/>
                  </a:lnTo>
                  <a:lnTo>
                    <a:pt x="126" y="690"/>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6" name="Google Shape;5086;p23"/>
            <p:cNvSpPr/>
            <p:nvPr/>
          </p:nvSpPr>
          <p:spPr>
            <a:xfrm>
              <a:off x="4610075" y="2859663"/>
              <a:ext cx="12575" cy="33500"/>
            </a:xfrm>
            <a:custGeom>
              <a:avLst/>
              <a:gdLst/>
              <a:ahLst/>
              <a:cxnLst/>
              <a:rect l="l" t="t" r="r" b="b"/>
              <a:pathLst>
                <a:path w="503" h="1340" extrusionOk="0">
                  <a:moveTo>
                    <a:pt x="377" y="1"/>
                  </a:moveTo>
                  <a:lnTo>
                    <a:pt x="1" y="1298"/>
                  </a:lnTo>
                  <a:lnTo>
                    <a:pt x="126" y="1340"/>
                  </a:lnTo>
                  <a:lnTo>
                    <a:pt x="503" y="42"/>
                  </a:lnTo>
                  <a:lnTo>
                    <a:pt x="377"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23"/>
            <p:cNvSpPr/>
            <p:nvPr/>
          </p:nvSpPr>
          <p:spPr>
            <a:xfrm>
              <a:off x="4625775" y="2863338"/>
              <a:ext cx="7875" cy="16750"/>
            </a:xfrm>
            <a:custGeom>
              <a:avLst/>
              <a:gdLst/>
              <a:ahLst/>
              <a:cxnLst/>
              <a:rect l="l" t="t" r="r" b="b"/>
              <a:pathLst>
                <a:path w="315" h="670" extrusionOk="0">
                  <a:moveTo>
                    <a:pt x="189" y="0"/>
                  </a:moveTo>
                  <a:lnTo>
                    <a:pt x="0" y="649"/>
                  </a:lnTo>
                  <a:lnTo>
                    <a:pt x="147" y="670"/>
                  </a:lnTo>
                  <a:lnTo>
                    <a:pt x="314" y="21"/>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23"/>
            <p:cNvSpPr/>
            <p:nvPr/>
          </p:nvSpPr>
          <p:spPr>
            <a:xfrm>
              <a:off x="4649300" y="2877963"/>
              <a:ext cx="8400" cy="17300"/>
            </a:xfrm>
            <a:custGeom>
              <a:avLst/>
              <a:gdLst/>
              <a:ahLst/>
              <a:cxnLst/>
              <a:rect l="l" t="t" r="r" b="b"/>
              <a:pathLst>
                <a:path w="336" h="692" extrusionOk="0">
                  <a:moveTo>
                    <a:pt x="189" y="1"/>
                  </a:moveTo>
                  <a:lnTo>
                    <a:pt x="1" y="650"/>
                  </a:lnTo>
                  <a:lnTo>
                    <a:pt x="147" y="691"/>
                  </a:lnTo>
                  <a:lnTo>
                    <a:pt x="336"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23"/>
            <p:cNvSpPr/>
            <p:nvPr/>
          </p:nvSpPr>
          <p:spPr>
            <a:xfrm>
              <a:off x="4647750" y="2869088"/>
              <a:ext cx="7875" cy="17275"/>
            </a:xfrm>
            <a:custGeom>
              <a:avLst/>
              <a:gdLst/>
              <a:ahLst/>
              <a:cxnLst/>
              <a:rect l="l" t="t" r="r" b="b"/>
              <a:pathLst>
                <a:path w="315" h="691" extrusionOk="0">
                  <a:moveTo>
                    <a:pt x="189" y="0"/>
                  </a:moveTo>
                  <a:lnTo>
                    <a:pt x="0" y="649"/>
                  </a:lnTo>
                  <a:lnTo>
                    <a:pt x="147"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23"/>
            <p:cNvSpPr/>
            <p:nvPr/>
          </p:nvSpPr>
          <p:spPr>
            <a:xfrm>
              <a:off x="4659250" y="2872738"/>
              <a:ext cx="7875" cy="17300"/>
            </a:xfrm>
            <a:custGeom>
              <a:avLst/>
              <a:gdLst/>
              <a:ahLst/>
              <a:cxnLst/>
              <a:rect l="l" t="t" r="r" b="b"/>
              <a:pathLst>
                <a:path w="315" h="692" extrusionOk="0">
                  <a:moveTo>
                    <a:pt x="189" y="1"/>
                  </a:moveTo>
                  <a:lnTo>
                    <a:pt x="1" y="649"/>
                  </a:lnTo>
                  <a:lnTo>
                    <a:pt x="126" y="691"/>
                  </a:lnTo>
                  <a:lnTo>
                    <a:pt x="314" y="42"/>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1" name="Google Shape;5091;p23"/>
            <p:cNvSpPr/>
            <p:nvPr/>
          </p:nvSpPr>
          <p:spPr>
            <a:xfrm>
              <a:off x="4679650" y="2888963"/>
              <a:ext cx="12575" cy="33500"/>
            </a:xfrm>
            <a:custGeom>
              <a:avLst/>
              <a:gdLst/>
              <a:ahLst/>
              <a:cxnLst/>
              <a:rect l="l" t="t" r="r" b="b"/>
              <a:pathLst>
                <a:path w="503" h="1340" extrusionOk="0">
                  <a:moveTo>
                    <a:pt x="377" y="0"/>
                  </a:moveTo>
                  <a:lnTo>
                    <a:pt x="1" y="1298"/>
                  </a:lnTo>
                  <a:lnTo>
                    <a:pt x="126" y="1339"/>
                  </a:lnTo>
                  <a:lnTo>
                    <a:pt x="503" y="42"/>
                  </a:lnTo>
                  <a:lnTo>
                    <a:pt x="377"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2" name="Google Shape;5092;p23"/>
            <p:cNvSpPr/>
            <p:nvPr/>
          </p:nvSpPr>
          <p:spPr>
            <a:xfrm>
              <a:off x="4681225" y="2879013"/>
              <a:ext cx="7875" cy="17300"/>
            </a:xfrm>
            <a:custGeom>
              <a:avLst/>
              <a:gdLst/>
              <a:ahLst/>
              <a:cxnLst/>
              <a:rect l="l" t="t" r="r" b="b"/>
              <a:pathLst>
                <a:path w="315" h="692" extrusionOk="0">
                  <a:moveTo>
                    <a:pt x="189" y="1"/>
                  </a:moveTo>
                  <a:lnTo>
                    <a:pt x="0" y="649"/>
                  </a:lnTo>
                  <a:lnTo>
                    <a:pt x="126" y="691"/>
                  </a:lnTo>
                  <a:lnTo>
                    <a:pt x="314"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3" name="Google Shape;5093;p23"/>
            <p:cNvSpPr/>
            <p:nvPr/>
          </p:nvSpPr>
          <p:spPr>
            <a:xfrm>
              <a:off x="4692200" y="2882163"/>
              <a:ext cx="8400" cy="17275"/>
            </a:xfrm>
            <a:custGeom>
              <a:avLst/>
              <a:gdLst/>
              <a:ahLst/>
              <a:cxnLst/>
              <a:rect l="l" t="t" r="r" b="b"/>
              <a:pathLst>
                <a:path w="336" h="691" extrusionOk="0">
                  <a:moveTo>
                    <a:pt x="189" y="0"/>
                  </a:moveTo>
                  <a:lnTo>
                    <a:pt x="1" y="649"/>
                  </a:lnTo>
                  <a:lnTo>
                    <a:pt x="147" y="691"/>
                  </a:lnTo>
                  <a:lnTo>
                    <a:pt x="335"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23"/>
            <p:cNvSpPr/>
            <p:nvPr/>
          </p:nvSpPr>
          <p:spPr>
            <a:xfrm>
              <a:off x="4703200" y="2885288"/>
              <a:ext cx="8375" cy="17300"/>
            </a:xfrm>
            <a:custGeom>
              <a:avLst/>
              <a:gdLst/>
              <a:ahLst/>
              <a:cxnLst/>
              <a:rect l="l" t="t" r="r" b="b"/>
              <a:pathLst>
                <a:path w="335" h="692" extrusionOk="0">
                  <a:moveTo>
                    <a:pt x="188" y="1"/>
                  </a:moveTo>
                  <a:lnTo>
                    <a:pt x="0" y="649"/>
                  </a:lnTo>
                  <a:lnTo>
                    <a:pt x="147" y="691"/>
                  </a:lnTo>
                  <a:lnTo>
                    <a:pt x="335" y="43"/>
                  </a:lnTo>
                  <a:lnTo>
                    <a:pt x="18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23"/>
            <p:cNvSpPr/>
            <p:nvPr/>
          </p:nvSpPr>
          <p:spPr>
            <a:xfrm>
              <a:off x="4729875" y="290256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6" name="Google Shape;5096;p23"/>
            <p:cNvSpPr/>
            <p:nvPr/>
          </p:nvSpPr>
          <p:spPr>
            <a:xfrm>
              <a:off x="4720975" y="2891563"/>
              <a:ext cx="12575" cy="33500"/>
            </a:xfrm>
            <a:custGeom>
              <a:avLst/>
              <a:gdLst/>
              <a:ahLst/>
              <a:cxnLst/>
              <a:rect l="l" t="t" r="r" b="b"/>
              <a:pathLst>
                <a:path w="503" h="1340" extrusionOk="0">
                  <a:moveTo>
                    <a:pt x="377" y="1"/>
                  </a:moveTo>
                  <a:lnTo>
                    <a:pt x="1" y="1298"/>
                  </a:lnTo>
                  <a:lnTo>
                    <a:pt x="126" y="1340"/>
                  </a:lnTo>
                  <a:lnTo>
                    <a:pt x="503" y="43"/>
                  </a:lnTo>
                  <a:lnTo>
                    <a:pt x="377"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23"/>
            <p:cNvSpPr/>
            <p:nvPr/>
          </p:nvSpPr>
          <p:spPr>
            <a:xfrm>
              <a:off x="4736675" y="289471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8" name="Google Shape;5098;p23"/>
            <p:cNvSpPr/>
            <p:nvPr/>
          </p:nvSpPr>
          <p:spPr>
            <a:xfrm>
              <a:off x="4747650" y="2897838"/>
              <a:ext cx="7875" cy="17300"/>
            </a:xfrm>
            <a:custGeom>
              <a:avLst/>
              <a:gdLst/>
              <a:ahLst/>
              <a:cxnLst/>
              <a:rect l="l" t="t" r="r" b="b"/>
              <a:pathLst>
                <a:path w="315" h="692" extrusionOk="0">
                  <a:moveTo>
                    <a:pt x="189" y="1"/>
                  </a:moveTo>
                  <a:lnTo>
                    <a:pt x="1" y="650"/>
                  </a:lnTo>
                  <a:lnTo>
                    <a:pt x="126" y="691"/>
                  </a:lnTo>
                  <a:lnTo>
                    <a:pt x="314"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9" name="Google Shape;5099;p23"/>
            <p:cNvSpPr/>
            <p:nvPr/>
          </p:nvSpPr>
          <p:spPr>
            <a:xfrm>
              <a:off x="4758650" y="2900988"/>
              <a:ext cx="8375" cy="17275"/>
            </a:xfrm>
            <a:custGeom>
              <a:avLst/>
              <a:gdLst/>
              <a:ahLst/>
              <a:cxnLst/>
              <a:rect l="l" t="t" r="r" b="b"/>
              <a:pathLst>
                <a:path w="335" h="691" extrusionOk="0">
                  <a:moveTo>
                    <a:pt x="188" y="1"/>
                  </a:moveTo>
                  <a:lnTo>
                    <a:pt x="0" y="649"/>
                  </a:lnTo>
                  <a:lnTo>
                    <a:pt x="146" y="691"/>
                  </a:lnTo>
                  <a:lnTo>
                    <a:pt x="335" y="42"/>
                  </a:lnTo>
                  <a:lnTo>
                    <a:pt x="18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0" name="Google Shape;5100;p23"/>
            <p:cNvSpPr/>
            <p:nvPr/>
          </p:nvSpPr>
          <p:spPr>
            <a:xfrm>
              <a:off x="4769625" y="2904138"/>
              <a:ext cx="7875" cy="17275"/>
            </a:xfrm>
            <a:custGeom>
              <a:avLst/>
              <a:gdLst/>
              <a:ahLst/>
              <a:cxnLst/>
              <a:rect l="l" t="t" r="r" b="b"/>
              <a:pathLst>
                <a:path w="315" h="691" extrusionOk="0">
                  <a:moveTo>
                    <a:pt x="189" y="0"/>
                  </a:moveTo>
                  <a:lnTo>
                    <a:pt x="0" y="649"/>
                  </a:lnTo>
                  <a:lnTo>
                    <a:pt x="147"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1" name="Google Shape;5101;p23"/>
            <p:cNvSpPr/>
            <p:nvPr/>
          </p:nvSpPr>
          <p:spPr>
            <a:xfrm>
              <a:off x="4776425" y="2907788"/>
              <a:ext cx="12575" cy="32975"/>
            </a:xfrm>
            <a:custGeom>
              <a:avLst/>
              <a:gdLst/>
              <a:ahLst/>
              <a:cxnLst/>
              <a:rect l="l" t="t" r="r" b="b"/>
              <a:pathLst>
                <a:path w="503" h="1319" extrusionOk="0">
                  <a:moveTo>
                    <a:pt x="377" y="1"/>
                  </a:moveTo>
                  <a:lnTo>
                    <a:pt x="0" y="1298"/>
                  </a:lnTo>
                  <a:lnTo>
                    <a:pt x="126" y="1319"/>
                  </a:lnTo>
                  <a:lnTo>
                    <a:pt x="503" y="21"/>
                  </a:lnTo>
                  <a:lnTo>
                    <a:pt x="377"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2" name="Google Shape;5102;p23"/>
            <p:cNvSpPr/>
            <p:nvPr/>
          </p:nvSpPr>
          <p:spPr>
            <a:xfrm>
              <a:off x="4791600" y="2910413"/>
              <a:ext cx="8375" cy="17275"/>
            </a:xfrm>
            <a:custGeom>
              <a:avLst/>
              <a:gdLst/>
              <a:ahLst/>
              <a:cxnLst/>
              <a:rect l="l" t="t" r="r" b="b"/>
              <a:pathLst>
                <a:path w="335" h="691" extrusionOk="0">
                  <a:moveTo>
                    <a:pt x="189" y="0"/>
                  </a:moveTo>
                  <a:lnTo>
                    <a:pt x="0" y="649"/>
                  </a:lnTo>
                  <a:lnTo>
                    <a:pt x="147" y="691"/>
                  </a:lnTo>
                  <a:lnTo>
                    <a:pt x="335"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3" name="Google Shape;5103;p23"/>
            <p:cNvSpPr/>
            <p:nvPr/>
          </p:nvSpPr>
          <p:spPr>
            <a:xfrm>
              <a:off x="4803100" y="2913538"/>
              <a:ext cx="7875" cy="17300"/>
            </a:xfrm>
            <a:custGeom>
              <a:avLst/>
              <a:gdLst/>
              <a:ahLst/>
              <a:cxnLst/>
              <a:rect l="l" t="t" r="r" b="b"/>
              <a:pathLst>
                <a:path w="315" h="692" extrusionOk="0">
                  <a:moveTo>
                    <a:pt x="168" y="1"/>
                  </a:moveTo>
                  <a:lnTo>
                    <a:pt x="1" y="649"/>
                  </a:lnTo>
                  <a:lnTo>
                    <a:pt x="126" y="691"/>
                  </a:lnTo>
                  <a:lnTo>
                    <a:pt x="314" y="43"/>
                  </a:lnTo>
                  <a:lnTo>
                    <a:pt x="16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4" name="Google Shape;5104;p23"/>
            <p:cNvSpPr/>
            <p:nvPr/>
          </p:nvSpPr>
          <p:spPr>
            <a:xfrm>
              <a:off x="4814075" y="2917213"/>
              <a:ext cx="7875" cy="17275"/>
            </a:xfrm>
            <a:custGeom>
              <a:avLst/>
              <a:gdLst/>
              <a:ahLst/>
              <a:cxnLst/>
              <a:rect l="l" t="t" r="r" b="b"/>
              <a:pathLst>
                <a:path w="315" h="691" extrusionOk="0">
                  <a:moveTo>
                    <a:pt x="189" y="0"/>
                  </a:moveTo>
                  <a:lnTo>
                    <a:pt x="1" y="649"/>
                  </a:lnTo>
                  <a:lnTo>
                    <a:pt x="126" y="691"/>
                  </a:lnTo>
                  <a:lnTo>
                    <a:pt x="315" y="21"/>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5" name="Google Shape;5105;p23"/>
            <p:cNvSpPr/>
            <p:nvPr/>
          </p:nvSpPr>
          <p:spPr>
            <a:xfrm>
              <a:off x="4825075" y="2919813"/>
              <a:ext cx="7875" cy="17300"/>
            </a:xfrm>
            <a:custGeom>
              <a:avLst/>
              <a:gdLst/>
              <a:ahLst/>
              <a:cxnLst/>
              <a:rect l="l" t="t" r="r" b="b"/>
              <a:pathLst>
                <a:path w="315" h="692" extrusionOk="0">
                  <a:moveTo>
                    <a:pt x="189" y="1"/>
                  </a:moveTo>
                  <a:lnTo>
                    <a:pt x="0" y="649"/>
                  </a:lnTo>
                  <a:lnTo>
                    <a:pt x="126" y="691"/>
                  </a:lnTo>
                  <a:lnTo>
                    <a:pt x="314"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6" name="Google Shape;5106;p23"/>
            <p:cNvSpPr/>
            <p:nvPr/>
          </p:nvSpPr>
          <p:spPr>
            <a:xfrm>
              <a:off x="4831875" y="2923488"/>
              <a:ext cx="12575" cy="33500"/>
            </a:xfrm>
            <a:custGeom>
              <a:avLst/>
              <a:gdLst/>
              <a:ahLst/>
              <a:cxnLst/>
              <a:rect l="l" t="t" r="r" b="b"/>
              <a:pathLst>
                <a:path w="503" h="1340" extrusionOk="0">
                  <a:moveTo>
                    <a:pt x="356" y="0"/>
                  </a:moveTo>
                  <a:lnTo>
                    <a:pt x="0" y="1297"/>
                  </a:lnTo>
                  <a:lnTo>
                    <a:pt x="126" y="1339"/>
                  </a:lnTo>
                  <a:lnTo>
                    <a:pt x="502" y="42"/>
                  </a:lnTo>
                  <a:lnTo>
                    <a:pt x="356"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7" name="Google Shape;5107;p23"/>
            <p:cNvSpPr/>
            <p:nvPr/>
          </p:nvSpPr>
          <p:spPr>
            <a:xfrm>
              <a:off x="4847050" y="2926613"/>
              <a:ext cx="8375" cy="17300"/>
            </a:xfrm>
            <a:custGeom>
              <a:avLst/>
              <a:gdLst/>
              <a:ahLst/>
              <a:cxnLst/>
              <a:rect l="l" t="t" r="r" b="b"/>
              <a:pathLst>
                <a:path w="335" h="692" extrusionOk="0">
                  <a:moveTo>
                    <a:pt x="188" y="1"/>
                  </a:moveTo>
                  <a:lnTo>
                    <a:pt x="0" y="649"/>
                  </a:lnTo>
                  <a:lnTo>
                    <a:pt x="147" y="691"/>
                  </a:lnTo>
                  <a:lnTo>
                    <a:pt x="335" y="43"/>
                  </a:lnTo>
                  <a:lnTo>
                    <a:pt x="18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8" name="Google Shape;5108;p23"/>
            <p:cNvSpPr/>
            <p:nvPr/>
          </p:nvSpPr>
          <p:spPr>
            <a:xfrm>
              <a:off x="4858550" y="292976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9" name="Google Shape;5109;p23"/>
            <p:cNvSpPr/>
            <p:nvPr/>
          </p:nvSpPr>
          <p:spPr>
            <a:xfrm>
              <a:off x="4844950" y="2928713"/>
              <a:ext cx="7875" cy="17275"/>
            </a:xfrm>
            <a:custGeom>
              <a:avLst/>
              <a:gdLst/>
              <a:ahLst/>
              <a:cxnLst/>
              <a:rect l="l" t="t" r="r" b="b"/>
              <a:pathLst>
                <a:path w="315" h="691" extrusionOk="0">
                  <a:moveTo>
                    <a:pt x="189" y="0"/>
                  </a:moveTo>
                  <a:lnTo>
                    <a:pt x="0" y="649"/>
                  </a:lnTo>
                  <a:lnTo>
                    <a:pt x="147"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0" name="Google Shape;5110;p23"/>
            <p:cNvSpPr/>
            <p:nvPr/>
          </p:nvSpPr>
          <p:spPr>
            <a:xfrm>
              <a:off x="4880525" y="2936038"/>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1" name="Google Shape;5111;p23"/>
            <p:cNvSpPr/>
            <p:nvPr/>
          </p:nvSpPr>
          <p:spPr>
            <a:xfrm>
              <a:off x="4886800" y="2939163"/>
              <a:ext cx="12575" cy="33525"/>
            </a:xfrm>
            <a:custGeom>
              <a:avLst/>
              <a:gdLst/>
              <a:ahLst/>
              <a:cxnLst/>
              <a:rect l="l" t="t" r="r" b="b"/>
              <a:pathLst>
                <a:path w="503" h="1341" extrusionOk="0">
                  <a:moveTo>
                    <a:pt x="377" y="1"/>
                  </a:moveTo>
                  <a:lnTo>
                    <a:pt x="0" y="1298"/>
                  </a:lnTo>
                  <a:lnTo>
                    <a:pt x="126" y="1340"/>
                  </a:lnTo>
                  <a:lnTo>
                    <a:pt x="502" y="43"/>
                  </a:lnTo>
                  <a:lnTo>
                    <a:pt x="377"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2" name="Google Shape;5112;p23"/>
            <p:cNvSpPr/>
            <p:nvPr/>
          </p:nvSpPr>
          <p:spPr>
            <a:xfrm>
              <a:off x="4902500" y="2942838"/>
              <a:ext cx="8375" cy="16750"/>
            </a:xfrm>
            <a:custGeom>
              <a:avLst/>
              <a:gdLst/>
              <a:ahLst/>
              <a:cxnLst/>
              <a:rect l="l" t="t" r="r" b="b"/>
              <a:pathLst>
                <a:path w="335" h="670" extrusionOk="0">
                  <a:moveTo>
                    <a:pt x="188" y="0"/>
                  </a:moveTo>
                  <a:lnTo>
                    <a:pt x="0" y="649"/>
                  </a:lnTo>
                  <a:lnTo>
                    <a:pt x="146" y="670"/>
                  </a:lnTo>
                  <a:lnTo>
                    <a:pt x="335" y="21"/>
                  </a:lnTo>
                  <a:lnTo>
                    <a:pt x="188"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3" name="Google Shape;5113;p23"/>
            <p:cNvSpPr/>
            <p:nvPr/>
          </p:nvSpPr>
          <p:spPr>
            <a:xfrm>
              <a:off x="4929700" y="2960088"/>
              <a:ext cx="8375" cy="17300"/>
            </a:xfrm>
            <a:custGeom>
              <a:avLst/>
              <a:gdLst/>
              <a:ahLst/>
              <a:cxnLst/>
              <a:rect l="l" t="t" r="r" b="b"/>
              <a:pathLst>
                <a:path w="335" h="692" extrusionOk="0">
                  <a:moveTo>
                    <a:pt x="188" y="1"/>
                  </a:moveTo>
                  <a:lnTo>
                    <a:pt x="0" y="650"/>
                  </a:lnTo>
                  <a:lnTo>
                    <a:pt x="146" y="691"/>
                  </a:lnTo>
                  <a:lnTo>
                    <a:pt x="335" y="43"/>
                  </a:lnTo>
                  <a:lnTo>
                    <a:pt x="18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4" name="Google Shape;5114;p23"/>
            <p:cNvSpPr/>
            <p:nvPr/>
          </p:nvSpPr>
          <p:spPr>
            <a:xfrm>
              <a:off x="4924975" y="2949113"/>
              <a:ext cx="7875" cy="17275"/>
            </a:xfrm>
            <a:custGeom>
              <a:avLst/>
              <a:gdLst/>
              <a:ahLst/>
              <a:cxnLst/>
              <a:rect l="l" t="t" r="r" b="b"/>
              <a:pathLst>
                <a:path w="315" h="691" extrusionOk="0">
                  <a:moveTo>
                    <a:pt x="189" y="0"/>
                  </a:moveTo>
                  <a:lnTo>
                    <a:pt x="1" y="649"/>
                  </a:lnTo>
                  <a:lnTo>
                    <a:pt x="126" y="691"/>
                  </a:lnTo>
                  <a:lnTo>
                    <a:pt x="315" y="21"/>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5" name="Google Shape;5115;p23"/>
            <p:cNvSpPr/>
            <p:nvPr/>
          </p:nvSpPr>
          <p:spPr>
            <a:xfrm>
              <a:off x="4935975" y="2952263"/>
              <a:ext cx="7850" cy="16750"/>
            </a:xfrm>
            <a:custGeom>
              <a:avLst/>
              <a:gdLst/>
              <a:ahLst/>
              <a:cxnLst/>
              <a:rect l="l" t="t" r="r" b="b"/>
              <a:pathLst>
                <a:path w="314" h="670" extrusionOk="0">
                  <a:moveTo>
                    <a:pt x="188" y="0"/>
                  </a:moveTo>
                  <a:lnTo>
                    <a:pt x="0" y="649"/>
                  </a:lnTo>
                  <a:lnTo>
                    <a:pt x="126" y="670"/>
                  </a:lnTo>
                  <a:lnTo>
                    <a:pt x="314" y="21"/>
                  </a:lnTo>
                  <a:lnTo>
                    <a:pt x="188"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6" name="Google Shape;5116;p23"/>
            <p:cNvSpPr/>
            <p:nvPr/>
          </p:nvSpPr>
          <p:spPr>
            <a:xfrm>
              <a:off x="4942775" y="2955388"/>
              <a:ext cx="12575" cy="33500"/>
            </a:xfrm>
            <a:custGeom>
              <a:avLst/>
              <a:gdLst/>
              <a:ahLst/>
              <a:cxnLst/>
              <a:rect l="l" t="t" r="r" b="b"/>
              <a:pathLst>
                <a:path w="503" h="1340" extrusionOk="0">
                  <a:moveTo>
                    <a:pt x="356" y="1"/>
                  </a:moveTo>
                  <a:lnTo>
                    <a:pt x="0" y="1298"/>
                  </a:lnTo>
                  <a:lnTo>
                    <a:pt x="126" y="1340"/>
                  </a:lnTo>
                  <a:lnTo>
                    <a:pt x="502" y="42"/>
                  </a:lnTo>
                  <a:lnTo>
                    <a:pt x="356"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7" name="Google Shape;5117;p23"/>
            <p:cNvSpPr/>
            <p:nvPr/>
          </p:nvSpPr>
          <p:spPr>
            <a:xfrm>
              <a:off x="4957925" y="2958538"/>
              <a:ext cx="8400" cy="17275"/>
            </a:xfrm>
            <a:custGeom>
              <a:avLst/>
              <a:gdLst/>
              <a:ahLst/>
              <a:cxnLst/>
              <a:rect l="l" t="t" r="r" b="b"/>
              <a:pathLst>
                <a:path w="336" h="691" extrusionOk="0">
                  <a:moveTo>
                    <a:pt x="189" y="0"/>
                  </a:moveTo>
                  <a:lnTo>
                    <a:pt x="1" y="649"/>
                  </a:lnTo>
                  <a:lnTo>
                    <a:pt x="147" y="691"/>
                  </a:lnTo>
                  <a:lnTo>
                    <a:pt x="336"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8" name="Google Shape;5118;p23"/>
            <p:cNvSpPr/>
            <p:nvPr/>
          </p:nvSpPr>
          <p:spPr>
            <a:xfrm>
              <a:off x="4968925" y="2961138"/>
              <a:ext cx="7875" cy="17300"/>
            </a:xfrm>
            <a:custGeom>
              <a:avLst/>
              <a:gdLst/>
              <a:ahLst/>
              <a:cxnLst/>
              <a:rect l="l" t="t" r="r" b="b"/>
              <a:pathLst>
                <a:path w="315" h="692" extrusionOk="0">
                  <a:moveTo>
                    <a:pt x="189" y="1"/>
                  </a:moveTo>
                  <a:lnTo>
                    <a:pt x="0" y="649"/>
                  </a:lnTo>
                  <a:lnTo>
                    <a:pt x="126" y="691"/>
                  </a:lnTo>
                  <a:lnTo>
                    <a:pt x="314"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9" name="Google Shape;5119;p23"/>
            <p:cNvSpPr/>
            <p:nvPr/>
          </p:nvSpPr>
          <p:spPr>
            <a:xfrm>
              <a:off x="4980425" y="2964813"/>
              <a:ext cx="7875" cy="17275"/>
            </a:xfrm>
            <a:custGeom>
              <a:avLst/>
              <a:gdLst/>
              <a:ahLst/>
              <a:cxnLst/>
              <a:rect l="l" t="t" r="r" b="b"/>
              <a:pathLst>
                <a:path w="315" h="691" extrusionOk="0">
                  <a:moveTo>
                    <a:pt x="189" y="0"/>
                  </a:moveTo>
                  <a:lnTo>
                    <a:pt x="1" y="649"/>
                  </a:lnTo>
                  <a:lnTo>
                    <a:pt x="126"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0" name="Google Shape;5120;p23"/>
            <p:cNvSpPr/>
            <p:nvPr/>
          </p:nvSpPr>
          <p:spPr>
            <a:xfrm>
              <a:off x="4991425" y="2967938"/>
              <a:ext cx="7850" cy="17300"/>
            </a:xfrm>
            <a:custGeom>
              <a:avLst/>
              <a:gdLst/>
              <a:ahLst/>
              <a:cxnLst/>
              <a:rect l="l" t="t" r="r" b="b"/>
              <a:pathLst>
                <a:path w="314" h="692" extrusionOk="0">
                  <a:moveTo>
                    <a:pt x="188" y="1"/>
                  </a:moveTo>
                  <a:lnTo>
                    <a:pt x="0" y="649"/>
                  </a:lnTo>
                  <a:lnTo>
                    <a:pt x="126" y="691"/>
                  </a:lnTo>
                  <a:lnTo>
                    <a:pt x="314" y="43"/>
                  </a:lnTo>
                  <a:lnTo>
                    <a:pt x="18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1" name="Google Shape;5121;p23"/>
            <p:cNvSpPr/>
            <p:nvPr/>
          </p:nvSpPr>
          <p:spPr>
            <a:xfrm>
              <a:off x="4997700" y="2971088"/>
              <a:ext cx="12575" cy="33500"/>
            </a:xfrm>
            <a:custGeom>
              <a:avLst/>
              <a:gdLst/>
              <a:ahLst/>
              <a:cxnLst/>
              <a:rect l="l" t="t" r="r" b="b"/>
              <a:pathLst>
                <a:path w="503" h="1340" extrusionOk="0">
                  <a:moveTo>
                    <a:pt x="377" y="0"/>
                  </a:moveTo>
                  <a:lnTo>
                    <a:pt x="0" y="1298"/>
                  </a:lnTo>
                  <a:lnTo>
                    <a:pt x="147" y="1339"/>
                  </a:lnTo>
                  <a:lnTo>
                    <a:pt x="502" y="42"/>
                  </a:lnTo>
                  <a:lnTo>
                    <a:pt x="377"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2" name="Google Shape;5122;p23"/>
            <p:cNvSpPr/>
            <p:nvPr/>
          </p:nvSpPr>
          <p:spPr>
            <a:xfrm>
              <a:off x="5013375" y="2974213"/>
              <a:ext cx="7875" cy="17300"/>
            </a:xfrm>
            <a:custGeom>
              <a:avLst/>
              <a:gdLst/>
              <a:ahLst/>
              <a:cxnLst/>
              <a:rect l="l" t="t" r="r" b="b"/>
              <a:pathLst>
                <a:path w="315" h="692" extrusionOk="0">
                  <a:moveTo>
                    <a:pt x="189" y="1"/>
                  </a:moveTo>
                  <a:lnTo>
                    <a:pt x="1" y="649"/>
                  </a:lnTo>
                  <a:lnTo>
                    <a:pt x="126" y="691"/>
                  </a:lnTo>
                  <a:lnTo>
                    <a:pt x="315"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3" name="Google Shape;5123;p23"/>
            <p:cNvSpPr/>
            <p:nvPr/>
          </p:nvSpPr>
          <p:spPr>
            <a:xfrm>
              <a:off x="5024375" y="297736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4" name="Google Shape;5124;p23"/>
            <p:cNvSpPr/>
            <p:nvPr/>
          </p:nvSpPr>
          <p:spPr>
            <a:xfrm>
              <a:off x="5035875" y="2981013"/>
              <a:ext cx="7875" cy="17300"/>
            </a:xfrm>
            <a:custGeom>
              <a:avLst/>
              <a:gdLst/>
              <a:ahLst/>
              <a:cxnLst/>
              <a:rect l="l" t="t" r="r" b="b"/>
              <a:pathLst>
                <a:path w="315" h="692" extrusionOk="0">
                  <a:moveTo>
                    <a:pt x="189" y="1"/>
                  </a:moveTo>
                  <a:lnTo>
                    <a:pt x="1" y="649"/>
                  </a:lnTo>
                  <a:lnTo>
                    <a:pt x="126" y="691"/>
                  </a:lnTo>
                  <a:lnTo>
                    <a:pt x="314"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5" name="Google Shape;5125;p23"/>
            <p:cNvSpPr/>
            <p:nvPr/>
          </p:nvSpPr>
          <p:spPr>
            <a:xfrm>
              <a:off x="5046850" y="2983638"/>
              <a:ext cx="7875" cy="17275"/>
            </a:xfrm>
            <a:custGeom>
              <a:avLst/>
              <a:gdLst/>
              <a:ahLst/>
              <a:cxnLst/>
              <a:rect l="l" t="t" r="r" b="b"/>
              <a:pathLst>
                <a:path w="315" h="691" extrusionOk="0">
                  <a:moveTo>
                    <a:pt x="189" y="0"/>
                  </a:moveTo>
                  <a:lnTo>
                    <a:pt x="1" y="649"/>
                  </a:lnTo>
                  <a:lnTo>
                    <a:pt x="126" y="691"/>
                  </a:lnTo>
                  <a:lnTo>
                    <a:pt x="315"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6" name="Google Shape;5126;p23"/>
            <p:cNvSpPr/>
            <p:nvPr/>
          </p:nvSpPr>
          <p:spPr>
            <a:xfrm>
              <a:off x="5052625" y="2986763"/>
              <a:ext cx="13100" cy="33525"/>
            </a:xfrm>
            <a:custGeom>
              <a:avLst/>
              <a:gdLst/>
              <a:ahLst/>
              <a:cxnLst/>
              <a:rect l="l" t="t" r="r" b="b"/>
              <a:pathLst>
                <a:path w="524" h="1341" extrusionOk="0">
                  <a:moveTo>
                    <a:pt x="377" y="1"/>
                  </a:moveTo>
                  <a:lnTo>
                    <a:pt x="0" y="1298"/>
                  </a:lnTo>
                  <a:lnTo>
                    <a:pt x="147" y="1340"/>
                  </a:lnTo>
                  <a:lnTo>
                    <a:pt x="523" y="43"/>
                  </a:lnTo>
                  <a:lnTo>
                    <a:pt x="377"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7" name="Google Shape;5127;p23"/>
            <p:cNvSpPr/>
            <p:nvPr/>
          </p:nvSpPr>
          <p:spPr>
            <a:xfrm>
              <a:off x="5068825" y="2990438"/>
              <a:ext cx="8400" cy="17275"/>
            </a:xfrm>
            <a:custGeom>
              <a:avLst/>
              <a:gdLst/>
              <a:ahLst/>
              <a:cxnLst/>
              <a:rect l="l" t="t" r="r" b="b"/>
              <a:pathLst>
                <a:path w="336" h="691" extrusionOk="0">
                  <a:moveTo>
                    <a:pt x="189" y="0"/>
                  </a:moveTo>
                  <a:lnTo>
                    <a:pt x="1" y="649"/>
                  </a:lnTo>
                  <a:lnTo>
                    <a:pt x="147" y="691"/>
                  </a:lnTo>
                  <a:lnTo>
                    <a:pt x="335"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8" name="Google Shape;5128;p23"/>
            <p:cNvSpPr/>
            <p:nvPr/>
          </p:nvSpPr>
          <p:spPr>
            <a:xfrm>
              <a:off x="5079825" y="2993563"/>
              <a:ext cx="7850" cy="16775"/>
            </a:xfrm>
            <a:custGeom>
              <a:avLst/>
              <a:gdLst/>
              <a:ahLst/>
              <a:cxnLst/>
              <a:rect l="l" t="t" r="r" b="b"/>
              <a:pathLst>
                <a:path w="314" h="671" extrusionOk="0">
                  <a:moveTo>
                    <a:pt x="188" y="1"/>
                  </a:moveTo>
                  <a:lnTo>
                    <a:pt x="0" y="650"/>
                  </a:lnTo>
                  <a:lnTo>
                    <a:pt x="126" y="671"/>
                  </a:lnTo>
                  <a:lnTo>
                    <a:pt x="314" y="22"/>
                  </a:lnTo>
                  <a:lnTo>
                    <a:pt x="18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9" name="Google Shape;5129;p23"/>
            <p:cNvSpPr/>
            <p:nvPr/>
          </p:nvSpPr>
          <p:spPr>
            <a:xfrm>
              <a:off x="5090800" y="2996188"/>
              <a:ext cx="7875" cy="17300"/>
            </a:xfrm>
            <a:custGeom>
              <a:avLst/>
              <a:gdLst/>
              <a:ahLst/>
              <a:cxnLst/>
              <a:rect l="l" t="t" r="r" b="b"/>
              <a:pathLst>
                <a:path w="315" h="692" extrusionOk="0">
                  <a:moveTo>
                    <a:pt x="189" y="1"/>
                  </a:moveTo>
                  <a:lnTo>
                    <a:pt x="1" y="649"/>
                  </a:lnTo>
                  <a:lnTo>
                    <a:pt x="126" y="691"/>
                  </a:lnTo>
                  <a:lnTo>
                    <a:pt x="314" y="42"/>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0" name="Google Shape;5130;p23"/>
            <p:cNvSpPr/>
            <p:nvPr/>
          </p:nvSpPr>
          <p:spPr>
            <a:xfrm>
              <a:off x="5102300" y="2999863"/>
              <a:ext cx="7875" cy="17275"/>
            </a:xfrm>
            <a:custGeom>
              <a:avLst/>
              <a:gdLst/>
              <a:ahLst/>
              <a:cxnLst/>
              <a:rect l="l" t="t" r="r" b="b"/>
              <a:pathLst>
                <a:path w="315" h="691" extrusionOk="0">
                  <a:moveTo>
                    <a:pt x="168" y="0"/>
                  </a:moveTo>
                  <a:lnTo>
                    <a:pt x="1" y="649"/>
                  </a:lnTo>
                  <a:lnTo>
                    <a:pt x="126" y="691"/>
                  </a:lnTo>
                  <a:lnTo>
                    <a:pt x="315" y="42"/>
                  </a:lnTo>
                  <a:lnTo>
                    <a:pt x="168"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1" name="Google Shape;5131;p23"/>
            <p:cNvSpPr/>
            <p:nvPr/>
          </p:nvSpPr>
          <p:spPr>
            <a:xfrm>
              <a:off x="5108575" y="3002988"/>
              <a:ext cx="12600" cy="32975"/>
            </a:xfrm>
            <a:custGeom>
              <a:avLst/>
              <a:gdLst/>
              <a:ahLst/>
              <a:cxnLst/>
              <a:rect l="l" t="t" r="r" b="b"/>
              <a:pathLst>
                <a:path w="504" h="1319" extrusionOk="0">
                  <a:moveTo>
                    <a:pt x="378" y="1"/>
                  </a:moveTo>
                  <a:lnTo>
                    <a:pt x="1" y="1298"/>
                  </a:lnTo>
                  <a:lnTo>
                    <a:pt x="126" y="1319"/>
                  </a:lnTo>
                  <a:lnTo>
                    <a:pt x="503" y="22"/>
                  </a:lnTo>
                  <a:lnTo>
                    <a:pt x="37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2" name="Google Shape;5132;p23"/>
            <p:cNvSpPr/>
            <p:nvPr/>
          </p:nvSpPr>
          <p:spPr>
            <a:xfrm>
              <a:off x="5123750" y="3005613"/>
              <a:ext cx="8400" cy="17275"/>
            </a:xfrm>
            <a:custGeom>
              <a:avLst/>
              <a:gdLst/>
              <a:ahLst/>
              <a:cxnLst/>
              <a:rect l="l" t="t" r="r" b="b"/>
              <a:pathLst>
                <a:path w="336" h="691" extrusionOk="0">
                  <a:moveTo>
                    <a:pt x="189" y="0"/>
                  </a:moveTo>
                  <a:lnTo>
                    <a:pt x="1" y="649"/>
                  </a:lnTo>
                  <a:lnTo>
                    <a:pt x="147" y="691"/>
                  </a:lnTo>
                  <a:lnTo>
                    <a:pt x="335"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3" name="Google Shape;5133;p23"/>
            <p:cNvSpPr/>
            <p:nvPr/>
          </p:nvSpPr>
          <p:spPr>
            <a:xfrm>
              <a:off x="5135275" y="3009263"/>
              <a:ext cx="7850" cy="17300"/>
            </a:xfrm>
            <a:custGeom>
              <a:avLst/>
              <a:gdLst/>
              <a:ahLst/>
              <a:cxnLst/>
              <a:rect l="l" t="t" r="r" b="b"/>
              <a:pathLst>
                <a:path w="314" h="692" extrusionOk="0">
                  <a:moveTo>
                    <a:pt x="188" y="1"/>
                  </a:moveTo>
                  <a:lnTo>
                    <a:pt x="0" y="649"/>
                  </a:lnTo>
                  <a:lnTo>
                    <a:pt x="126" y="691"/>
                  </a:lnTo>
                  <a:lnTo>
                    <a:pt x="314" y="43"/>
                  </a:lnTo>
                  <a:lnTo>
                    <a:pt x="188"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4" name="Google Shape;5134;p23"/>
            <p:cNvSpPr/>
            <p:nvPr/>
          </p:nvSpPr>
          <p:spPr>
            <a:xfrm>
              <a:off x="5146250" y="301241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5" name="Google Shape;5135;p23"/>
            <p:cNvSpPr/>
            <p:nvPr/>
          </p:nvSpPr>
          <p:spPr>
            <a:xfrm>
              <a:off x="5157225" y="3015538"/>
              <a:ext cx="7875" cy="16775"/>
            </a:xfrm>
            <a:custGeom>
              <a:avLst/>
              <a:gdLst/>
              <a:ahLst/>
              <a:cxnLst/>
              <a:rect l="l" t="t" r="r" b="b"/>
              <a:pathLst>
                <a:path w="315" h="671" extrusionOk="0">
                  <a:moveTo>
                    <a:pt x="189" y="1"/>
                  </a:moveTo>
                  <a:lnTo>
                    <a:pt x="1" y="649"/>
                  </a:lnTo>
                  <a:lnTo>
                    <a:pt x="126" y="670"/>
                  </a:lnTo>
                  <a:lnTo>
                    <a:pt x="315" y="22"/>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6" name="Google Shape;5136;p23"/>
            <p:cNvSpPr/>
            <p:nvPr/>
          </p:nvSpPr>
          <p:spPr>
            <a:xfrm>
              <a:off x="5164025" y="3018688"/>
              <a:ext cx="12575" cy="33500"/>
            </a:xfrm>
            <a:custGeom>
              <a:avLst/>
              <a:gdLst/>
              <a:ahLst/>
              <a:cxnLst/>
              <a:rect l="l" t="t" r="r" b="b"/>
              <a:pathLst>
                <a:path w="503" h="1340" extrusionOk="0">
                  <a:moveTo>
                    <a:pt x="377" y="0"/>
                  </a:moveTo>
                  <a:lnTo>
                    <a:pt x="1" y="1319"/>
                  </a:lnTo>
                  <a:lnTo>
                    <a:pt x="126" y="1339"/>
                  </a:lnTo>
                  <a:lnTo>
                    <a:pt x="503" y="42"/>
                  </a:lnTo>
                  <a:lnTo>
                    <a:pt x="377"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7" name="Google Shape;5137;p23"/>
            <p:cNvSpPr/>
            <p:nvPr/>
          </p:nvSpPr>
          <p:spPr>
            <a:xfrm>
              <a:off x="5179200" y="3021813"/>
              <a:ext cx="8400" cy="17300"/>
            </a:xfrm>
            <a:custGeom>
              <a:avLst/>
              <a:gdLst/>
              <a:ahLst/>
              <a:cxnLst/>
              <a:rect l="l" t="t" r="r" b="b"/>
              <a:pathLst>
                <a:path w="336" h="692" extrusionOk="0">
                  <a:moveTo>
                    <a:pt x="189" y="1"/>
                  </a:moveTo>
                  <a:lnTo>
                    <a:pt x="1" y="650"/>
                  </a:lnTo>
                  <a:lnTo>
                    <a:pt x="147" y="691"/>
                  </a:lnTo>
                  <a:lnTo>
                    <a:pt x="335" y="43"/>
                  </a:lnTo>
                  <a:lnTo>
                    <a:pt x="189" y="1"/>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23"/>
            <p:cNvSpPr/>
            <p:nvPr/>
          </p:nvSpPr>
          <p:spPr>
            <a:xfrm>
              <a:off x="5190700" y="3024963"/>
              <a:ext cx="7875" cy="17275"/>
            </a:xfrm>
            <a:custGeom>
              <a:avLst/>
              <a:gdLst/>
              <a:ahLst/>
              <a:cxnLst/>
              <a:rect l="l" t="t" r="r" b="b"/>
              <a:pathLst>
                <a:path w="315" h="691" extrusionOk="0">
                  <a:moveTo>
                    <a:pt x="189" y="0"/>
                  </a:moveTo>
                  <a:lnTo>
                    <a:pt x="1" y="649"/>
                  </a:lnTo>
                  <a:lnTo>
                    <a:pt x="126" y="691"/>
                  </a:lnTo>
                  <a:lnTo>
                    <a:pt x="315" y="42"/>
                  </a:lnTo>
                  <a:lnTo>
                    <a:pt x="189" y="0"/>
                  </a:lnTo>
                  <a:close/>
                </a:path>
              </a:pathLst>
            </a:custGeom>
            <a:solidFill>
              <a:srgbClr val="4D4D4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9" name="Google Shape;5139;p23"/>
            <p:cNvSpPr/>
            <p:nvPr/>
          </p:nvSpPr>
          <p:spPr>
            <a:xfrm>
              <a:off x="4514875" y="2959563"/>
              <a:ext cx="613600" cy="522600"/>
            </a:xfrm>
            <a:custGeom>
              <a:avLst/>
              <a:gdLst/>
              <a:ahLst/>
              <a:cxnLst/>
              <a:rect l="l" t="t" r="r" b="b"/>
              <a:pathLst>
                <a:path w="24544" h="20904" extrusionOk="0">
                  <a:moveTo>
                    <a:pt x="16237" y="4709"/>
                  </a:moveTo>
                  <a:lnTo>
                    <a:pt x="5629" y="15338"/>
                  </a:lnTo>
                  <a:lnTo>
                    <a:pt x="3746" y="7826"/>
                  </a:lnTo>
                  <a:lnTo>
                    <a:pt x="16237" y="4709"/>
                  </a:lnTo>
                  <a:close/>
                  <a:moveTo>
                    <a:pt x="24544" y="1"/>
                  </a:moveTo>
                  <a:lnTo>
                    <a:pt x="1" y="6153"/>
                  </a:lnTo>
                  <a:lnTo>
                    <a:pt x="3683" y="20904"/>
                  </a:lnTo>
                  <a:lnTo>
                    <a:pt x="24544" y="1"/>
                  </a:lnTo>
                  <a:close/>
                </a:path>
              </a:pathLst>
            </a:custGeom>
            <a:solidFill>
              <a:srgbClr val="BFEFE5"/>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0" name="Google Shape;5140;p23"/>
            <p:cNvSpPr/>
            <p:nvPr/>
          </p:nvSpPr>
          <p:spPr>
            <a:xfrm>
              <a:off x="4592300" y="2960088"/>
              <a:ext cx="536175" cy="522075"/>
            </a:xfrm>
            <a:custGeom>
              <a:avLst/>
              <a:gdLst/>
              <a:ahLst/>
              <a:cxnLst/>
              <a:rect l="l" t="t" r="r" b="b"/>
              <a:pathLst>
                <a:path w="21447" h="20883" extrusionOk="0">
                  <a:moveTo>
                    <a:pt x="21447" y="1"/>
                  </a:moveTo>
                  <a:lnTo>
                    <a:pt x="17534" y="963"/>
                  </a:lnTo>
                  <a:lnTo>
                    <a:pt x="0" y="18518"/>
                  </a:lnTo>
                  <a:lnTo>
                    <a:pt x="586" y="20883"/>
                  </a:lnTo>
                  <a:lnTo>
                    <a:pt x="21447" y="1"/>
                  </a:lnTo>
                  <a:close/>
                </a:path>
              </a:pathLst>
            </a:custGeom>
            <a:solidFill>
              <a:srgbClr val="BFEFE5"/>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1" name="Google Shape;5141;p23"/>
            <p:cNvSpPr/>
            <p:nvPr/>
          </p:nvSpPr>
          <p:spPr>
            <a:xfrm>
              <a:off x="4600150" y="2960088"/>
              <a:ext cx="528325" cy="522075"/>
            </a:xfrm>
            <a:custGeom>
              <a:avLst/>
              <a:gdLst/>
              <a:ahLst/>
              <a:cxnLst/>
              <a:rect l="l" t="t" r="r" b="b"/>
              <a:pathLst>
                <a:path w="21133" h="20883" extrusionOk="0">
                  <a:moveTo>
                    <a:pt x="21133" y="1"/>
                  </a:moveTo>
                  <a:lnTo>
                    <a:pt x="19375" y="440"/>
                  </a:lnTo>
                  <a:lnTo>
                    <a:pt x="0" y="19795"/>
                  </a:lnTo>
                  <a:lnTo>
                    <a:pt x="272" y="20883"/>
                  </a:lnTo>
                  <a:lnTo>
                    <a:pt x="21133" y="1"/>
                  </a:lnTo>
                  <a:close/>
                </a:path>
              </a:pathLst>
            </a:custGeom>
            <a:solidFill>
              <a:srgbClr val="BFEFE5"/>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2" name="Google Shape;5142;p23"/>
            <p:cNvSpPr/>
            <p:nvPr/>
          </p:nvSpPr>
          <p:spPr>
            <a:xfrm>
              <a:off x="4531100" y="3108663"/>
              <a:ext cx="8375" cy="24075"/>
            </a:xfrm>
            <a:custGeom>
              <a:avLst/>
              <a:gdLst/>
              <a:ahLst/>
              <a:cxnLst/>
              <a:rect l="l" t="t" r="r" b="b"/>
              <a:pathLst>
                <a:path w="335" h="963" extrusionOk="0">
                  <a:moveTo>
                    <a:pt x="105" y="0"/>
                  </a:moveTo>
                  <a:lnTo>
                    <a:pt x="0" y="21"/>
                  </a:lnTo>
                  <a:lnTo>
                    <a:pt x="230" y="963"/>
                  </a:lnTo>
                  <a:lnTo>
                    <a:pt x="335" y="942"/>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3" name="Google Shape;5143;p23"/>
            <p:cNvSpPr/>
            <p:nvPr/>
          </p:nvSpPr>
          <p:spPr>
            <a:xfrm>
              <a:off x="4541550" y="3106038"/>
              <a:ext cx="5775" cy="12050"/>
            </a:xfrm>
            <a:custGeom>
              <a:avLst/>
              <a:gdLst/>
              <a:ahLst/>
              <a:cxnLst/>
              <a:rect l="l" t="t" r="r" b="b"/>
              <a:pathLst>
                <a:path w="231" h="482" extrusionOk="0">
                  <a:moveTo>
                    <a:pt x="126" y="1"/>
                  </a:moveTo>
                  <a:lnTo>
                    <a:pt x="1" y="21"/>
                  </a:lnTo>
                  <a:lnTo>
                    <a:pt x="126" y="482"/>
                  </a:lnTo>
                  <a:lnTo>
                    <a:pt x="231"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4" name="Google Shape;5144;p23"/>
            <p:cNvSpPr/>
            <p:nvPr/>
          </p:nvSpPr>
          <p:spPr>
            <a:xfrm>
              <a:off x="4551500" y="3103413"/>
              <a:ext cx="5775" cy="12600"/>
            </a:xfrm>
            <a:custGeom>
              <a:avLst/>
              <a:gdLst/>
              <a:ahLst/>
              <a:cxnLst/>
              <a:rect l="l" t="t" r="r" b="b"/>
              <a:pathLst>
                <a:path w="231" h="504" extrusionOk="0">
                  <a:moveTo>
                    <a:pt x="126" y="1"/>
                  </a:moveTo>
                  <a:lnTo>
                    <a:pt x="0" y="22"/>
                  </a:lnTo>
                  <a:lnTo>
                    <a:pt x="126" y="503"/>
                  </a:lnTo>
                  <a:lnTo>
                    <a:pt x="230"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5" name="Google Shape;5145;p23"/>
            <p:cNvSpPr/>
            <p:nvPr/>
          </p:nvSpPr>
          <p:spPr>
            <a:xfrm>
              <a:off x="4561425" y="3100813"/>
              <a:ext cx="5775" cy="12575"/>
            </a:xfrm>
            <a:custGeom>
              <a:avLst/>
              <a:gdLst/>
              <a:ahLst/>
              <a:cxnLst/>
              <a:rect l="l" t="t" r="r" b="b"/>
              <a:pathLst>
                <a:path w="231" h="503" extrusionOk="0">
                  <a:moveTo>
                    <a:pt x="126" y="0"/>
                  </a:moveTo>
                  <a:lnTo>
                    <a:pt x="1" y="21"/>
                  </a:lnTo>
                  <a:lnTo>
                    <a:pt x="126" y="503"/>
                  </a:lnTo>
                  <a:lnTo>
                    <a:pt x="231" y="46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6" name="Google Shape;5146;p23"/>
            <p:cNvSpPr/>
            <p:nvPr/>
          </p:nvSpPr>
          <p:spPr>
            <a:xfrm>
              <a:off x="4571375" y="3098188"/>
              <a:ext cx="5775" cy="12575"/>
            </a:xfrm>
            <a:custGeom>
              <a:avLst/>
              <a:gdLst/>
              <a:ahLst/>
              <a:cxnLst/>
              <a:rect l="l" t="t" r="r" b="b"/>
              <a:pathLst>
                <a:path w="231" h="503" extrusionOk="0">
                  <a:moveTo>
                    <a:pt x="126" y="1"/>
                  </a:moveTo>
                  <a:lnTo>
                    <a:pt x="0" y="22"/>
                  </a:lnTo>
                  <a:lnTo>
                    <a:pt x="126" y="503"/>
                  </a:lnTo>
                  <a:lnTo>
                    <a:pt x="231"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7" name="Google Shape;5147;p23"/>
            <p:cNvSpPr/>
            <p:nvPr/>
          </p:nvSpPr>
          <p:spPr>
            <a:xfrm>
              <a:off x="4581825" y="3095588"/>
              <a:ext cx="8925" cy="24075"/>
            </a:xfrm>
            <a:custGeom>
              <a:avLst/>
              <a:gdLst/>
              <a:ahLst/>
              <a:cxnLst/>
              <a:rect l="l" t="t" r="r" b="b"/>
              <a:pathLst>
                <a:path w="357" h="963" extrusionOk="0">
                  <a:moveTo>
                    <a:pt x="126" y="0"/>
                  </a:moveTo>
                  <a:lnTo>
                    <a:pt x="1" y="21"/>
                  </a:lnTo>
                  <a:lnTo>
                    <a:pt x="252" y="963"/>
                  </a:lnTo>
                  <a:lnTo>
                    <a:pt x="357" y="942"/>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8" name="Google Shape;5148;p23"/>
            <p:cNvSpPr/>
            <p:nvPr/>
          </p:nvSpPr>
          <p:spPr>
            <a:xfrm>
              <a:off x="4592825" y="3092963"/>
              <a:ext cx="5775" cy="12575"/>
            </a:xfrm>
            <a:custGeom>
              <a:avLst/>
              <a:gdLst/>
              <a:ahLst/>
              <a:cxnLst/>
              <a:rect l="l" t="t" r="r" b="b"/>
              <a:pathLst>
                <a:path w="231" h="503" extrusionOk="0">
                  <a:moveTo>
                    <a:pt x="105" y="0"/>
                  </a:moveTo>
                  <a:lnTo>
                    <a:pt x="0" y="21"/>
                  </a:lnTo>
                  <a:lnTo>
                    <a:pt x="105" y="503"/>
                  </a:lnTo>
                  <a:lnTo>
                    <a:pt x="230" y="461"/>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9" name="Google Shape;5149;p23"/>
            <p:cNvSpPr/>
            <p:nvPr/>
          </p:nvSpPr>
          <p:spPr>
            <a:xfrm>
              <a:off x="4602750" y="3090863"/>
              <a:ext cx="5775" cy="12075"/>
            </a:xfrm>
            <a:custGeom>
              <a:avLst/>
              <a:gdLst/>
              <a:ahLst/>
              <a:cxnLst/>
              <a:rect l="l" t="t" r="r" b="b"/>
              <a:pathLst>
                <a:path w="231" h="483" extrusionOk="0">
                  <a:moveTo>
                    <a:pt x="105" y="1"/>
                  </a:moveTo>
                  <a:lnTo>
                    <a:pt x="1" y="22"/>
                  </a:lnTo>
                  <a:lnTo>
                    <a:pt x="105" y="482"/>
                  </a:lnTo>
                  <a:lnTo>
                    <a:pt x="231" y="461"/>
                  </a:lnTo>
                  <a:lnTo>
                    <a:pt x="105"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23"/>
            <p:cNvSpPr/>
            <p:nvPr/>
          </p:nvSpPr>
          <p:spPr>
            <a:xfrm>
              <a:off x="4612700" y="3087738"/>
              <a:ext cx="5775" cy="12575"/>
            </a:xfrm>
            <a:custGeom>
              <a:avLst/>
              <a:gdLst/>
              <a:ahLst/>
              <a:cxnLst/>
              <a:rect l="l" t="t" r="r" b="b"/>
              <a:pathLst>
                <a:path w="231" h="503" extrusionOk="0">
                  <a:moveTo>
                    <a:pt x="105" y="0"/>
                  </a:moveTo>
                  <a:lnTo>
                    <a:pt x="0" y="42"/>
                  </a:lnTo>
                  <a:lnTo>
                    <a:pt x="105" y="502"/>
                  </a:lnTo>
                  <a:lnTo>
                    <a:pt x="230" y="481"/>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23"/>
            <p:cNvSpPr/>
            <p:nvPr/>
          </p:nvSpPr>
          <p:spPr>
            <a:xfrm>
              <a:off x="4622100" y="3085638"/>
              <a:ext cx="6325" cy="12575"/>
            </a:xfrm>
            <a:custGeom>
              <a:avLst/>
              <a:gdLst/>
              <a:ahLst/>
              <a:cxnLst/>
              <a:rect l="l" t="t" r="r" b="b"/>
              <a:pathLst>
                <a:path w="253" h="503" extrusionOk="0">
                  <a:moveTo>
                    <a:pt x="126" y="1"/>
                  </a:moveTo>
                  <a:lnTo>
                    <a:pt x="1" y="21"/>
                  </a:lnTo>
                  <a:lnTo>
                    <a:pt x="126" y="503"/>
                  </a:lnTo>
                  <a:lnTo>
                    <a:pt x="252" y="482"/>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2" name="Google Shape;5152;p23"/>
            <p:cNvSpPr/>
            <p:nvPr/>
          </p:nvSpPr>
          <p:spPr>
            <a:xfrm>
              <a:off x="4633100" y="3083013"/>
              <a:ext cx="8925" cy="24625"/>
            </a:xfrm>
            <a:custGeom>
              <a:avLst/>
              <a:gdLst/>
              <a:ahLst/>
              <a:cxnLst/>
              <a:rect l="l" t="t" r="r" b="b"/>
              <a:pathLst>
                <a:path w="357" h="985" extrusionOk="0">
                  <a:moveTo>
                    <a:pt x="105" y="1"/>
                  </a:moveTo>
                  <a:lnTo>
                    <a:pt x="0" y="43"/>
                  </a:lnTo>
                  <a:lnTo>
                    <a:pt x="231" y="984"/>
                  </a:lnTo>
                  <a:lnTo>
                    <a:pt x="356" y="942"/>
                  </a:lnTo>
                  <a:lnTo>
                    <a:pt x="105"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3" name="Google Shape;5153;p23"/>
            <p:cNvSpPr/>
            <p:nvPr/>
          </p:nvSpPr>
          <p:spPr>
            <a:xfrm>
              <a:off x="4643550" y="3079888"/>
              <a:ext cx="6300" cy="12575"/>
            </a:xfrm>
            <a:custGeom>
              <a:avLst/>
              <a:gdLst/>
              <a:ahLst/>
              <a:cxnLst/>
              <a:rect l="l" t="t" r="r" b="b"/>
              <a:pathLst>
                <a:path w="252" h="503" extrusionOk="0">
                  <a:moveTo>
                    <a:pt x="126" y="0"/>
                  </a:moveTo>
                  <a:lnTo>
                    <a:pt x="1" y="42"/>
                  </a:lnTo>
                  <a:lnTo>
                    <a:pt x="126" y="503"/>
                  </a:lnTo>
                  <a:lnTo>
                    <a:pt x="252" y="482"/>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23"/>
            <p:cNvSpPr/>
            <p:nvPr/>
          </p:nvSpPr>
          <p:spPr>
            <a:xfrm>
              <a:off x="4653500" y="3078313"/>
              <a:ext cx="5775" cy="12050"/>
            </a:xfrm>
            <a:custGeom>
              <a:avLst/>
              <a:gdLst/>
              <a:ahLst/>
              <a:cxnLst/>
              <a:rect l="l" t="t" r="r" b="b"/>
              <a:pathLst>
                <a:path w="231" h="482" extrusionOk="0">
                  <a:moveTo>
                    <a:pt x="126" y="1"/>
                  </a:moveTo>
                  <a:lnTo>
                    <a:pt x="0" y="22"/>
                  </a:lnTo>
                  <a:lnTo>
                    <a:pt x="126" y="482"/>
                  </a:lnTo>
                  <a:lnTo>
                    <a:pt x="231"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5" name="Google Shape;5155;p23"/>
            <p:cNvSpPr/>
            <p:nvPr/>
          </p:nvSpPr>
          <p:spPr>
            <a:xfrm>
              <a:off x="4663425" y="3075713"/>
              <a:ext cx="5800" cy="12050"/>
            </a:xfrm>
            <a:custGeom>
              <a:avLst/>
              <a:gdLst/>
              <a:ahLst/>
              <a:cxnLst/>
              <a:rect l="l" t="t" r="r" b="b"/>
              <a:pathLst>
                <a:path w="232" h="482" extrusionOk="0">
                  <a:moveTo>
                    <a:pt x="126" y="0"/>
                  </a:moveTo>
                  <a:lnTo>
                    <a:pt x="1" y="21"/>
                  </a:lnTo>
                  <a:lnTo>
                    <a:pt x="126" y="481"/>
                  </a:lnTo>
                  <a:lnTo>
                    <a:pt x="231" y="460"/>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6" name="Google Shape;5156;p23"/>
            <p:cNvSpPr/>
            <p:nvPr/>
          </p:nvSpPr>
          <p:spPr>
            <a:xfrm>
              <a:off x="4673375" y="3073088"/>
              <a:ext cx="5775" cy="12050"/>
            </a:xfrm>
            <a:custGeom>
              <a:avLst/>
              <a:gdLst/>
              <a:ahLst/>
              <a:cxnLst/>
              <a:rect l="l" t="t" r="r" b="b"/>
              <a:pathLst>
                <a:path w="231" h="482" extrusionOk="0">
                  <a:moveTo>
                    <a:pt x="126" y="0"/>
                  </a:moveTo>
                  <a:lnTo>
                    <a:pt x="0" y="21"/>
                  </a:lnTo>
                  <a:lnTo>
                    <a:pt x="126" y="482"/>
                  </a:lnTo>
                  <a:lnTo>
                    <a:pt x="231" y="46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23"/>
            <p:cNvSpPr/>
            <p:nvPr/>
          </p:nvSpPr>
          <p:spPr>
            <a:xfrm>
              <a:off x="4684350" y="3069938"/>
              <a:ext cx="8400" cy="24100"/>
            </a:xfrm>
            <a:custGeom>
              <a:avLst/>
              <a:gdLst/>
              <a:ahLst/>
              <a:cxnLst/>
              <a:rect l="l" t="t" r="r" b="b"/>
              <a:pathLst>
                <a:path w="336" h="964" extrusionOk="0">
                  <a:moveTo>
                    <a:pt x="105" y="1"/>
                  </a:moveTo>
                  <a:lnTo>
                    <a:pt x="1" y="22"/>
                  </a:lnTo>
                  <a:lnTo>
                    <a:pt x="231" y="963"/>
                  </a:lnTo>
                  <a:lnTo>
                    <a:pt x="336" y="942"/>
                  </a:lnTo>
                  <a:lnTo>
                    <a:pt x="105"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23"/>
            <p:cNvSpPr/>
            <p:nvPr/>
          </p:nvSpPr>
          <p:spPr>
            <a:xfrm>
              <a:off x="4694825" y="3067338"/>
              <a:ext cx="5775" cy="12575"/>
            </a:xfrm>
            <a:custGeom>
              <a:avLst/>
              <a:gdLst/>
              <a:ahLst/>
              <a:cxnLst/>
              <a:rect l="l" t="t" r="r" b="b"/>
              <a:pathLst>
                <a:path w="231" h="503" extrusionOk="0">
                  <a:moveTo>
                    <a:pt x="126" y="0"/>
                  </a:moveTo>
                  <a:lnTo>
                    <a:pt x="0" y="21"/>
                  </a:lnTo>
                  <a:lnTo>
                    <a:pt x="126" y="502"/>
                  </a:lnTo>
                  <a:lnTo>
                    <a:pt x="230" y="46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9" name="Google Shape;5159;p23"/>
            <p:cNvSpPr/>
            <p:nvPr/>
          </p:nvSpPr>
          <p:spPr>
            <a:xfrm>
              <a:off x="4704750" y="3065238"/>
              <a:ext cx="5800" cy="12575"/>
            </a:xfrm>
            <a:custGeom>
              <a:avLst/>
              <a:gdLst/>
              <a:ahLst/>
              <a:cxnLst/>
              <a:rect l="l" t="t" r="r" b="b"/>
              <a:pathLst>
                <a:path w="232" h="503" extrusionOk="0">
                  <a:moveTo>
                    <a:pt x="126" y="1"/>
                  </a:moveTo>
                  <a:lnTo>
                    <a:pt x="1" y="21"/>
                  </a:lnTo>
                  <a:lnTo>
                    <a:pt x="126" y="503"/>
                  </a:lnTo>
                  <a:lnTo>
                    <a:pt x="231"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0" name="Google Shape;5160;p23"/>
            <p:cNvSpPr/>
            <p:nvPr/>
          </p:nvSpPr>
          <p:spPr>
            <a:xfrm>
              <a:off x="4714700" y="3062613"/>
              <a:ext cx="5775" cy="12600"/>
            </a:xfrm>
            <a:custGeom>
              <a:avLst/>
              <a:gdLst/>
              <a:ahLst/>
              <a:cxnLst/>
              <a:rect l="l" t="t" r="r" b="b"/>
              <a:pathLst>
                <a:path w="231" h="504" extrusionOk="0">
                  <a:moveTo>
                    <a:pt x="105" y="1"/>
                  </a:moveTo>
                  <a:lnTo>
                    <a:pt x="0" y="22"/>
                  </a:lnTo>
                  <a:lnTo>
                    <a:pt x="105" y="503"/>
                  </a:lnTo>
                  <a:lnTo>
                    <a:pt x="231" y="461"/>
                  </a:lnTo>
                  <a:lnTo>
                    <a:pt x="105"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1" name="Google Shape;5161;p23"/>
            <p:cNvSpPr/>
            <p:nvPr/>
          </p:nvSpPr>
          <p:spPr>
            <a:xfrm>
              <a:off x="4724625" y="3060013"/>
              <a:ext cx="5800" cy="12575"/>
            </a:xfrm>
            <a:custGeom>
              <a:avLst/>
              <a:gdLst/>
              <a:ahLst/>
              <a:cxnLst/>
              <a:rect l="l" t="t" r="r" b="b"/>
              <a:pathLst>
                <a:path w="232" h="503" extrusionOk="0">
                  <a:moveTo>
                    <a:pt x="106" y="0"/>
                  </a:moveTo>
                  <a:lnTo>
                    <a:pt x="1" y="21"/>
                  </a:lnTo>
                  <a:lnTo>
                    <a:pt x="106" y="502"/>
                  </a:lnTo>
                  <a:lnTo>
                    <a:pt x="231" y="461"/>
                  </a:lnTo>
                  <a:lnTo>
                    <a:pt x="10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23"/>
            <p:cNvSpPr/>
            <p:nvPr/>
          </p:nvSpPr>
          <p:spPr>
            <a:xfrm>
              <a:off x="4735100" y="3057388"/>
              <a:ext cx="8925" cy="24100"/>
            </a:xfrm>
            <a:custGeom>
              <a:avLst/>
              <a:gdLst/>
              <a:ahLst/>
              <a:cxnLst/>
              <a:rect l="l" t="t" r="r" b="b"/>
              <a:pathLst>
                <a:path w="357" h="964" extrusionOk="0">
                  <a:moveTo>
                    <a:pt x="126" y="1"/>
                  </a:moveTo>
                  <a:lnTo>
                    <a:pt x="0" y="22"/>
                  </a:lnTo>
                  <a:lnTo>
                    <a:pt x="231" y="963"/>
                  </a:lnTo>
                  <a:lnTo>
                    <a:pt x="356" y="942"/>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3" name="Google Shape;5163;p23"/>
            <p:cNvSpPr/>
            <p:nvPr/>
          </p:nvSpPr>
          <p:spPr>
            <a:xfrm>
              <a:off x="4746075" y="3054788"/>
              <a:ext cx="5775" cy="12575"/>
            </a:xfrm>
            <a:custGeom>
              <a:avLst/>
              <a:gdLst/>
              <a:ahLst/>
              <a:cxnLst/>
              <a:rect l="l" t="t" r="r" b="b"/>
              <a:pathLst>
                <a:path w="231" h="503" extrusionOk="0">
                  <a:moveTo>
                    <a:pt x="105" y="0"/>
                  </a:moveTo>
                  <a:lnTo>
                    <a:pt x="1" y="21"/>
                  </a:lnTo>
                  <a:lnTo>
                    <a:pt x="105" y="502"/>
                  </a:lnTo>
                  <a:lnTo>
                    <a:pt x="231" y="460"/>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4" name="Google Shape;5164;p23"/>
            <p:cNvSpPr/>
            <p:nvPr/>
          </p:nvSpPr>
          <p:spPr>
            <a:xfrm>
              <a:off x="4755500" y="3052688"/>
              <a:ext cx="6300" cy="12050"/>
            </a:xfrm>
            <a:custGeom>
              <a:avLst/>
              <a:gdLst/>
              <a:ahLst/>
              <a:cxnLst/>
              <a:rect l="l" t="t" r="r" b="b"/>
              <a:pathLst>
                <a:path w="252" h="482" extrusionOk="0">
                  <a:moveTo>
                    <a:pt x="126" y="0"/>
                  </a:moveTo>
                  <a:lnTo>
                    <a:pt x="0" y="21"/>
                  </a:lnTo>
                  <a:lnTo>
                    <a:pt x="126" y="482"/>
                  </a:lnTo>
                  <a:lnTo>
                    <a:pt x="252" y="46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5" name="Google Shape;5165;p23"/>
            <p:cNvSpPr/>
            <p:nvPr/>
          </p:nvSpPr>
          <p:spPr>
            <a:xfrm>
              <a:off x="4765450" y="3050063"/>
              <a:ext cx="6300" cy="12575"/>
            </a:xfrm>
            <a:custGeom>
              <a:avLst/>
              <a:gdLst/>
              <a:ahLst/>
              <a:cxnLst/>
              <a:rect l="l" t="t" r="r" b="b"/>
              <a:pathLst>
                <a:path w="252" h="503" extrusionOk="0">
                  <a:moveTo>
                    <a:pt x="126" y="1"/>
                  </a:moveTo>
                  <a:lnTo>
                    <a:pt x="0" y="43"/>
                  </a:lnTo>
                  <a:lnTo>
                    <a:pt x="126" y="503"/>
                  </a:lnTo>
                  <a:lnTo>
                    <a:pt x="251" y="482"/>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6" name="Google Shape;5166;p23"/>
            <p:cNvSpPr/>
            <p:nvPr/>
          </p:nvSpPr>
          <p:spPr>
            <a:xfrm>
              <a:off x="4775900" y="3046938"/>
              <a:ext cx="5775" cy="12575"/>
            </a:xfrm>
            <a:custGeom>
              <a:avLst/>
              <a:gdLst/>
              <a:ahLst/>
              <a:cxnLst/>
              <a:rect l="l" t="t" r="r" b="b"/>
              <a:pathLst>
                <a:path w="231" h="503" extrusionOk="0">
                  <a:moveTo>
                    <a:pt x="105" y="0"/>
                  </a:moveTo>
                  <a:lnTo>
                    <a:pt x="0" y="42"/>
                  </a:lnTo>
                  <a:lnTo>
                    <a:pt x="105" y="502"/>
                  </a:lnTo>
                  <a:lnTo>
                    <a:pt x="231" y="481"/>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7" name="Google Shape;5167;p23"/>
            <p:cNvSpPr/>
            <p:nvPr/>
          </p:nvSpPr>
          <p:spPr>
            <a:xfrm>
              <a:off x="4786350" y="3044313"/>
              <a:ext cx="8925" cy="24100"/>
            </a:xfrm>
            <a:custGeom>
              <a:avLst/>
              <a:gdLst/>
              <a:ahLst/>
              <a:cxnLst/>
              <a:rect l="l" t="t" r="r" b="b"/>
              <a:pathLst>
                <a:path w="357" h="964" extrusionOk="0">
                  <a:moveTo>
                    <a:pt x="127" y="1"/>
                  </a:moveTo>
                  <a:lnTo>
                    <a:pt x="1" y="22"/>
                  </a:lnTo>
                  <a:lnTo>
                    <a:pt x="231" y="963"/>
                  </a:lnTo>
                  <a:lnTo>
                    <a:pt x="357" y="942"/>
                  </a:lnTo>
                  <a:lnTo>
                    <a:pt x="127"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8" name="Google Shape;5168;p23"/>
            <p:cNvSpPr/>
            <p:nvPr/>
          </p:nvSpPr>
          <p:spPr>
            <a:xfrm>
              <a:off x="4796825" y="3041688"/>
              <a:ext cx="6300" cy="12600"/>
            </a:xfrm>
            <a:custGeom>
              <a:avLst/>
              <a:gdLst/>
              <a:ahLst/>
              <a:cxnLst/>
              <a:rect l="l" t="t" r="r" b="b"/>
              <a:pathLst>
                <a:path w="252" h="504" extrusionOk="0">
                  <a:moveTo>
                    <a:pt x="126" y="1"/>
                  </a:moveTo>
                  <a:lnTo>
                    <a:pt x="0" y="22"/>
                  </a:lnTo>
                  <a:lnTo>
                    <a:pt x="126" y="503"/>
                  </a:lnTo>
                  <a:lnTo>
                    <a:pt x="252"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9" name="Google Shape;5169;p23"/>
            <p:cNvSpPr/>
            <p:nvPr/>
          </p:nvSpPr>
          <p:spPr>
            <a:xfrm>
              <a:off x="4806750" y="3039613"/>
              <a:ext cx="5800" cy="12575"/>
            </a:xfrm>
            <a:custGeom>
              <a:avLst/>
              <a:gdLst/>
              <a:ahLst/>
              <a:cxnLst/>
              <a:rect l="l" t="t" r="r" b="b"/>
              <a:pathLst>
                <a:path w="232" h="503" extrusionOk="0">
                  <a:moveTo>
                    <a:pt x="127" y="0"/>
                  </a:moveTo>
                  <a:lnTo>
                    <a:pt x="1" y="21"/>
                  </a:lnTo>
                  <a:lnTo>
                    <a:pt x="127" y="502"/>
                  </a:lnTo>
                  <a:lnTo>
                    <a:pt x="231" y="461"/>
                  </a:lnTo>
                  <a:lnTo>
                    <a:pt x="127"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0" name="Google Shape;5170;p23"/>
            <p:cNvSpPr/>
            <p:nvPr/>
          </p:nvSpPr>
          <p:spPr>
            <a:xfrm>
              <a:off x="4816700" y="3036988"/>
              <a:ext cx="5775" cy="12575"/>
            </a:xfrm>
            <a:custGeom>
              <a:avLst/>
              <a:gdLst/>
              <a:ahLst/>
              <a:cxnLst/>
              <a:rect l="l" t="t" r="r" b="b"/>
              <a:pathLst>
                <a:path w="231" h="503" extrusionOk="0">
                  <a:moveTo>
                    <a:pt x="126" y="1"/>
                  </a:moveTo>
                  <a:lnTo>
                    <a:pt x="1" y="43"/>
                  </a:lnTo>
                  <a:lnTo>
                    <a:pt x="126" y="503"/>
                  </a:lnTo>
                  <a:lnTo>
                    <a:pt x="231" y="482"/>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1" name="Google Shape;5171;p23"/>
            <p:cNvSpPr/>
            <p:nvPr/>
          </p:nvSpPr>
          <p:spPr>
            <a:xfrm>
              <a:off x="4826650" y="3034388"/>
              <a:ext cx="5775" cy="12575"/>
            </a:xfrm>
            <a:custGeom>
              <a:avLst/>
              <a:gdLst/>
              <a:ahLst/>
              <a:cxnLst/>
              <a:rect l="l" t="t" r="r" b="b"/>
              <a:pathLst>
                <a:path w="231" h="503" extrusionOk="0">
                  <a:moveTo>
                    <a:pt x="126" y="0"/>
                  </a:moveTo>
                  <a:lnTo>
                    <a:pt x="0" y="42"/>
                  </a:lnTo>
                  <a:lnTo>
                    <a:pt x="126" y="502"/>
                  </a:lnTo>
                  <a:lnTo>
                    <a:pt x="230" y="48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23"/>
            <p:cNvSpPr/>
            <p:nvPr/>
          </p:nvSpPr>
          <p:spPr>
            <a:xfrm>
              <a:off x="4837625" y="3031763"/>
              <a:ext cx="8400" cy="24075"/>
            </a:xfrm>
            <a:custGeom>
              <a:avLst/>
              <a:gdLst/>
              <a:ahLst/>
              <a:cxnLst/>
              <a:rect l="l" t="t" r="r" b="b"/>
              <a:pathLst>
                <a:path w="336" h="963" extrusionOk="0">
                  <a:moveTo>
                    <a:pt x="105" y="0"/>
                  </a:moveTo>
                  <a:lnTo>
                    <a:pt x="0" y="21"/>
                  </a:lnTo>
                  <a:lnTo>
                    <a:pt x="231" y="963"/>
                  </a:lnTo>
                  <a:lnTo>
                    <a:pt x="335" y="942"/>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3" name="Google Shape;5173;p23"/>
            <p:cNvSpPr/>
            <p:nvPr/>
          </p:nvSpPr>
          <p:spPr>
            <a:xfrm>
              <a:off x="4848075" y="3029138"/>
              <a:ext cx="5800" cy="12575"/>
            </a:xfrm>
            <a:custGeom>
              <a:avLst/>
              <a:gdLst/>
              <a:ahLst/>
              <a:cxnLst/>
              <a:rect l="l" t="t" r="r" b="b"/>
              <a:pathLst>
                <a:path w="232" h="503" extrusionOk="0">
                  <a:moveTo>
                    <a:pt x="126" y="1"/>
                  </a:moveTo>
                  <a:lnTo>
                    <a:pt x="1" y="43"/>
                  </a:lnTo>
                  <a:lnTo>
                    <a:pt x="126" y="503"/>
                  </a:lnTo>
                  <a:lnTo>
                    <a:pt x="231" y="482"/>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4" name="Google Shape;5174;p23"/>
            <p:cNvSpPr/>
            <p:nvPr/>
          </p:nvSpPr>
          <p:spPr>
            <a:xfrm>
              <a:off x="4858025" y="3026538"/>
              <a:ext cx="5775" cy="12575"/>
            </a:xfrm>
            <a:custGeom>
              <a:avLst/>
              <a:gdLst/>
              <a:ahLst/>
              <a:cxnLst/>
              <a:rect l="l" t="t" r="r" b="b"/>
              <a:pathLst>
                <a:path w="231" h="503" extrusionOk="0">
                  <a:moveTo>
                    <a:pt x="126" y="0"/>
                  </a:moveTo>
                  <a:lnTo>
                    <a:pt x="0" y="21"/>
                  </a:lnTo>
                  <a:lnTo>
                    <a:pt x="126" y="502"/>
                  </a:lnTo>
                  <a:lnTo>
                    <a:pt x="231" y="46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5" name="Google Shape;5175;p23"/>
            <p:cNvSpPr/>
            <p:nvPr/>
          </p:nvSpPr>
          <p:spPr>
            <a:xfrm>
              <a:off x="4867975" y="3023913"/>
              <a:ext cx="5775" cy="12575"/>
            </a:xfrm>
            <a:custGeom>
              <a:avLst/>
              <a:gdLst/>
              <a:ahLst/>
              <a:cxnLst/>
              <a:rect l="l" t="t" r="r" b="b"/>
              <a:pathLst>
                <a:path w="231" h="503" extrusionOk="0">
                  <a:moveTo>
                    <a:pt x="126" y="1"/>
                  </a:moveTo>
                  <a:lnTo>
                    <a:pt x="0" y="21"/>
                  </a:lnTo>
                  <a:lnTo>
                    <a:pt x="126" y="503"/>
                  </a:lnTo>
                  <a:lnTo>
                    <a:pt x="230"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6" name="Google Shape;5176;p23"/>
            <p:cNvSpPr/>
            <p:nvPr/>
          </p:nvSpPr>
          <p:spPr>
            <a:xfrm>
              <a:off x="4877900" y="3021813"/>
              <a:ext cx="5775" cy="12600"/>
            </a:xfrm>
            <a:custGeom>
              <a:avLst/>
              <a:gdLst/>
              <a:ahLst/>
              <a:cxnLst/>
              <a:rect l="l" t="t" r="r" b="b"/>
              <a:pathLst>
                <a:path w="231" h="504" extrusionOk="0">
                  <a:moveTo>
                    <a:pt x="105" y="1"/>
                  </a:moveTo>
                  <a:lnTo>
                    <a:pt x="1" y="43"/>
                  </a:lnTo>
                  <a:lnTo>
                    <a:pt x="105" y="503"/>
                  </a:lnTo>
                  <a:lnTo>
                    <a:pt x="231" y="482"/>
                  </a:lnTo>
                  <a:lnTo>
                    <a:pt x="105"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7" name="Google Shape;5177;p23"/>
            <p:cNvSpPr/>
            <p:nvPr/>
          </p:nvSpPr>
          <p:spPr>
            <a:xfrm>
              <a:off x="4888375" y="3019213"/>
              <a:ext cx="8900" cy="24075"/>
            </a:xfrm>
            <a:custGeom>
              <a:avLst/>
              <a:gdLst/>
              <a:ahLst/>
              <a:cxnLst/>
              <a:rect l="l" t="t" r="r" b="b"/>
              <a:pathLst>
                <a:path w="356" h="963" extrusionOk="0">
                  <a:moveTo>
                    <a:pt x="126" y="0"/>
                  </a:moveTo>
                  <a:lnTo>
                    <a:pt x="0" y="21"/>
                  </a:lnTo>
                  <a:lnTo>
                    <a:pt x="230" y="963"/>
                  </a:lnTo>
                  <a:lnTo>
                    <a:pt x="356" y="942"/>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8" name="Google Shape;5178;p23"/>
            <p:cNvSpPr/>
            <p:nvPr/>
          </p:nvSpPr>
          <p:spPr>
            <a:xfrm>
              <a:off x="4899350" y="3016588"/>
              <a:ext cx="5775" cy="12575"/>
            </a:xfrm>
            <a:custGeom>
              <a:avLst/>
              <a:gdLst/>
              <a:ahLst/>
              <a:cxnLst/>
              <a:rect l="l" t="t" r="r" b="b"/>
              <a:pathLst>
                <a:path w="231" h="503" extrusionOk="0">
                  <a:moveTo>
                    <a:pt x="105" y="1"/>
                  </a:moveTo>
                  <a:lnTo>
                    <a:pt x="0" y="22"/>
                  </a:lnTo>
                  <a:lnTo>
                    <a:pt x="105" y="503"/>
                  </a:lnTo>
                  <a:lnTo>
                    <a:pt x="231" y="461"/>
                  </a:lnTo>
                  <a:lnTo>
                    <a:pt x="105"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9" name="Google Shape;5179;p23"/>
            <p:cNvSpPr/>
            <p:nvPr/>
          </p:nvSpPr>
          <p:spPr>
            <a:xfrm>
              <a:off x="4909300" y="3013988"/>
              <a:ext cx="5775" cy="12575"/>
            </a:xfrm>
            <a:custGeom>
              <a:avLst/>
              <a:gdLst/>
              <a:ahLst/>
              <a:cxnLst/>
              <a:rect l="l" t="t" r="r" b="b"/>
              <a:pathLst>
                <a:path w="231" h="503" extrusionOk="0">
                  <a:moveTo>
                    <a:pt x="105" y="0"/>
                  </a:moveTo>
                  <a:lnTo>
                    <a:pt x="0" y="21"/>
                  </a:lnTo>
                  <a:lnTo>
                    <a:pt x="105" y="502"/>
                  </a:lnTo>
                  <a:lnTo>
                    <a:pt x="230" y="481"/>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0" name="Google Shape;5180;p23"/>
            <p:cNvSpPr/>
            <p:nvPr/>
          </p:nvSpPr>
          <p:spPr>
            <a:xfrm>
              <a:off x="4918700" y="3011888"/>
              <a:ext cx="6300" cy="12575"/>
            </a:xfrm>
            <a:custGeom>
              <a:avLst/>
              <a:gdLst/>
              <a:ahLst/>
              <a:cxnLst/>
              <a:rect l="l" t="t" r="r" b="b"/>
              <a:pathLst>
                <a:path w="252" h="503" extrusionOk="0">
                  <a:moveTo>
                    <a:pt x="126" y="0"/>
                  </a:moveTo>
                  <a:lnTo>
                    <a:pt x="1" y="21"/>
                  </a:lnTo>
                  <a:lnTo>
                    <a:pt x="126" y="502"/>
                  </a:lnTo>
                  <a:lnTo>
                    <a:pt x="252" y="46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1" name="Google Shape;5181;p23"/>
            <p:cNvSpPr/>
            <p:nvPr/>
          </p:nvSpPr>
          <p:spPr>
            <a:xfrm>
              <a:off x="4928650" y="3009263"/>
              <a:ext cx="6300" cy="12050"/>
            </a:xfrm>
            <a:custGeom>
              <a:avLst/>
              <a:gdLst/>
              <a:ahLst/>
              <a:cxnLst/>
              <a:rect l="l" t="t" r="r" b="b"/>
              <a:pathLst>
                <a:path w="252" h="482" extrusionOk="0">
                  <a:moveTo>
                    <a:pt x="126" y="1"/>
                  </a:moveTo>
                  <a:lnTo>
                    <a:pt x="0" y="22"/>
                  </a:lnTo>
                  <a:lnTo>
                    <a:pt x="126" y="482"/>
                  </a:lnTo>
                  <a:lnTo>
                    <a:pt x="251"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23"/>
            <p:cNvSpPr/>
            <p:nvPr/>
          </p:nvSpPr>
          <p:spPr>
            <a:xfrm>
              <a:off x="4939625" y="3006663"/>
              <a:ext cx="8400" cy="24075"/>
            </a:xfrm>
            <a:custGeom>
              <a:avLst/>
              <a:gdLst/>
              <a:ahLst/>
              <a:cxnLst/>
              <a:rect l="l" t="t" r="r" b="b"/>
              <a:pathLst>
                <a:path w="336" h="963" extrusionOk="0">
                  <a:moveTo>
                    <a:pt x="105" y="0"/>
                  </a:moveTo>
                  <a:lnTo>
                    <a:pt x="1" y="21"/>
                  </a:lnTo>
                  <a:lnTo>
                    <a:pt x="231" y="963"/>
                  </a:lnTo>
                  <a:lnTo>
                    <a:pt x="335" y="942"/>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3" name="Google Shape;5183;p23"/>
            <p:cNvSpPr/>
            <p:nvPr/>
          </p:nvSpPr>
          <p:spPr>
            <a:xfrm>
              <a:off x="4950100" y="3003513"/>
              <a:ext cx="6300" cy="12575"/>
            </a:xfrm>
            <a:custGeom>
              <a:avLst/>
              <a:gdLst/>
              <a:ahLst/>
              <a:cxnLst/>
              <a:rect l="l" t="t" r="r" b="b"/>
              <a:pathLst>
                <a:path w="252" h="503" extrusionOk="0">
                  <a:moveTo>
                    <a:pt x="126" y="1"/>
                  </a:moveTo>
                  <a:lnTo>
                    <a:pt x="0" y="21"/>
                  </a:lnTo>
                  <a:lnTo>
                    <a:pt x="126" y="503"/>
                  </a:lnTo>
                  <a:lnTo>
                    <a:pt x="251"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4" name="Google Shape;5184;p23"/>
            <p:cNvSpPr/>
            <p:nvPr/>
          </p:nvSpPr>
          <p:spPr>
            <a:xfrm>
              <a:off x="4960025" y="3001413"/>
              <a:ext cx="5775" cy="12075"/>
            </a:xfrm>
            <a:custGeom>
              <a:avLst/>
              <a:gdLst/>
              <a:ahLst/>
              <a:cxnLst/>
              <a:rect l="l" t="t" r="r" b="b"/>
              <a:pathLst>
                <a:path w="231" h="483" extrusionOk="0">
                  <a:moveTo>
                    <a:pt x="126" y="1"/>
                  </a:moveTo>
                  <a:lnTo>
                    <a:pt x="1" y="22"/>
                  </a:lnTo>
                  <a:lnTo>
                    <a:pt x="126" y="482"/>
                  </a:lnTo>
                  <a:lnTo>
                    <a:pt x="231"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5" name="Google Shape;5185;p23"/>
            <p:cNvSpPr/>
            <p:nvPr/>
          </p:nvSpPr>
          <p:spPr>
            <a:xfrm>
              <a:off x="4969975" y="2998813"/>
              <a:ext cx="5775" cy="12575"/>
            </a:xfrm>
            <a:custGeom>
              <a:avLst/>
              <a:gdLst/>
              <a:ahLst/>
              <a:cxnLst/>
              <a:rect l="l" t="t" r="r" b="b"/>
              <a:pathLst>
                <a:path w="231" h="503" extrusionOk="0">
                  <a:moveTo>
                    <a:pt x="126" y="0"/>
                  </a:moveTo>
                  <a:lnTo>
                    <a:pt x="0" y="21"/>
                  </a:lnTo>
                  <a:lnTo>
                    <a:pt x="126" y="502"/>
                  </a:lnTo>
                  <a:lnTo>
                    <a:pt x="230" y="46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6" name="Google Shape;5186;p23"/>
            <p:cNvSpPr/>
            <p:nvPr/>
          </p:nvSpPr>
          <p:spPr>
            <a:xfrm>
              <a:off x="4979900" y="2996188"/>
              <a:ext cx="5775" cy="12575"/>
            </a:xfrm>
            <a:custGeom>
              <a:avLst/>
              <a:gdLst/>
              <a:ahLst/>
              <a:cxnLst/>
              <a:rect l="l" t="t" r="r" b="b"/>
              <a:pathLst>
                <a:path w="231" h="503" extrusionOk="0">
                  <a:moveTo>
                    <a:pt x="126" y="1"/>
                  </a:moveTo>
                  <a:lnTo>
                    <a:pt x="1" y="42"/>
                  </a:lnTo>
                  <a:lnTo>
                    <a:pt x="126" y="503"/>
                  </a:lnTo>
                  <a:lnTo>
                    <a:pt x="231" y="482"/>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7" name="Google Shape;5187;p23"/>
            <p:cNvSpPr/>
            <p:nvPr/>
          </p:nvSpPr>
          <p:spPr>
            <a:xfrm>
              <a:off x="4990900" y="2993063"/>
              <a:ext cx="8375" cy="24600"/>
            </a:xfrm>
            <a:custGeom>
              <a:avLst/>
              <a:gdLst/>
              <a:ahLst/>
              <a:cxnLst/>
              <a:rect l="l" t="t" r="r" b="b"/>
              <a:pathLst>
                <a:path w="335" h="984" extrusionOk="0">
                  <a:moveTo>
                    <a:pt x="105" y="0"/>
                  </a:moveTo>
                  <a:lnTo>
                    <a:pt x="0" y="42"/>
                  </a:lnTo>
                  <a:lnTo>
                    <a:pt x="230" y="983"/>
                  </a:lnTo>
                  <a:lnTo>
                    <a:pt x="335" y="942"/>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8" name="Google Shape;5188;p23"/>
            <p:cNvSpPr/>
            <p:nvPr/>
          </p:nvSpPr>
          <p:spPr>
            <a:xfrm>
              <a:off x="5001350" y="2990963"/>
              <a:ext cx="5775" cy="12575"/>
            </a:xfrm>
            <a:custGeom>
              <a:avLst/>
              <a:gdLst/>
              <a:ahLst/>
              <a:cxnLst/>
              <a:rect l="l" t="t" r="r" b="b"/>
              <a:pathLst>
                <a:path w="231" h="503" extrusionOk="0">
                  <a:moveTo>
                    <a:pt x="126" y="0"/>
                  </a:moveTo>
                  <a:lnTo>
                    <a:pt x="1" y="21"/>
                  </a:lnTo>
                  <a:lnTo>
                    <a:pt x="105" y="503"/>
                  </a:lnTo>
                  <a:lnTo>
                    <a:pt x="231" y="46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9" name="Google Shape;5189;p23"/>
            <p:cNvSpPr/>
            <p:nvPr/>
          </p:nvSpPr>
          <p:spPr>
            <a:xfrm>
              <a:off x="5011300" y="2988338"/>
              <a:ext cx="5775" cy="12050"/>
            </a:xfrm>
            <a:custGeom>
              <a:avLst/>
              <a:gdLst/>
              <a:ahLst/>
              <a:cxnLst/>
              <a:rect l="l" t="t" r="r" b="b"/>
              <a:pathLst>
                <a:path w="231" h="482" extrusionOk="0">
                  <a:moveTo>
                    <a:pt x="126" y="1"/>
                  </a:moveTo>
                  <a:lnTo>
                    <a:pt x="0" y="22"/>
                  </a:lnTo>
                  <a:lnTo>
                    <a:pt x="126" y="482"/>
                  </a:lnTo>
                  <a:lnTo>
                    <a:pt x="230"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0" name="Google Shape;5190;p23"/>
            <p:cNvSpPr/>
            <p:nvPr/>
          </p:nvSpPr>
          <p:spPr>
            <a:xfrm>
              <a:off x="5021225" y="2985738"/>
              <a:ext cx="5775" cy="12575"/>
            </a:xfrm>
            <a:custGeom>
              <a:avLst/>
              <a:gdLst/>
              <a:ahLst/>
              <a:cxnLst/>
              <a:rect l="l" t="t" r="r" b="b"/>
              <a:pathLst>
                <a:path w="231" h="503" extrusionOk="0">
                  <a:moveTo>
                    <a:pt x="126" y="0"/>
                  </a:moveTo>
                  <a:lnTo>
                    <a:pt x="1" y="21"/>
                  </a:lnTo>
                  <a:lnTo>
                    <a:pt x="126" y="502"/>
                  </a:lnTo>
                  <a:lnTo>
                    <a:pt x="231" y="460"/>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1" name="Google Shape;5191;p23"/>
            <p:cNvSpPr/>
            <p:nvPr/>
          </p:nvSpPr>
          <p:spPr>
            <a:xfrm>
              <a:off x="5031175" y="2983638"/>
              <a:ext cx="5775" cy="12575"/>
            </a:xfrm>
            <a:custGeom>
              <a:avLst/>
              <a:gdLst/>
              <a:ahLst/>
              <a:cxnLst/>
              <a:rect l="l" t="t" r="r" b="b"/>
              <a:pathLst>
                <a:path w="231" h="503" extrusionOk="0">
                  <a:moveTo>
                    <a:pt x="105" y="0"/>
                  </a:moveTo>
                  <a:lnTo>
                    <a:pt x="0" y="21"/>
                  </a:lnTo>
                  <a:lnTo>
                    <a:pt x="105" y="503"/>
                  </a:lnTo>
                  <a:lnTo>
                    <a:pt x="230" y="461"/>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2" name="Google Shape;5192;p23"/>
            <p:cNvSpPr/>
            <p:nvPr/>
          </p:nvSpPr>
          <p:spPr>
            <a:xfrm>
              <a:off x="5041625" y="2981013"/>
              <a:ext cx="8925" cy="24100"/>
            </a:xfrm>
            <a:custGeom>
              <a:avLst/>
              <a:gdLst/>
              <a:ahLst/>
              <a:cxnLst/>
              <a:rect l="l" t="t" r="r" b="b"/>
              <a:pathLst>
                <a:path w="357" h="964" extrusionOk="0">
                  <a:moveTo>
                    <a:pt x="126" y="1"/>
                  </a:moveTo>
                  <a:lnTo>
                    <a:pt x="1" y="22"/>
                  </a:lnTo>
                  <a:lnTo>
                    <a:pt x="231" y="963"/>
                  </a:lnTo>
                  <a:lnTo>
                    <a:pt x="356" y="942"/>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3" name="Google Shape;5193;p23"/>
            <p:cNvSpPr/>
            <p:nvPr/>
          </p:nvSpPr>
          <p:spPr>
            <a:xfrm>
              <a:off x="5052625" y="2977888"/>
              <a:ext cx="5775" cy="12575"/>
            </a:xfrm>
            <a:custGeom>
              <a:avLst/>
              <a:gdLst/>
              <a:ahLst/>
              <a:cxnLst/>
              <a:rect l="l" t="t" r="r" b="b"/>
              <a:pathLst>
                <a:path w="231" h="503" extrusionOk="0">
                  <a:moveTo>
                    <a:pt x="105" y="0"/>
                  </a:moveTo>
                  <a:lnTo>
                    <a:pt x="0" y="42"/>
                  </a:lnTo>
                  <a:lnTo>
                    <a:pt x="105" y="502"/>
                  </a:lnTo>
                  <a:lnTo>
                    <a:pt x="230" y="482"/>
                  </a:lnTo>
                  <a:lnTo>
                    <a:pt x="105"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4" name="Google Shape;5194;p23"/>
            <p:cNvSpPr/>
            <p:nvPr/>
          </p:nvSpPr>
          <p:spPr>
            <a:xfrm>
              <a:off x="5062025" y="2975788"/>
              <a:ext cx="6300" cy="12575"/>
            </a:xfrm>
            <a:custGeom>
              <a:avLst/>
              <a:gdLst/>
              <a:ahLst/>
              <a:cxnLst/>
              <a:rect l="l" t="t" r="r" b="b"/>
              <a:pathLst>
                <a:path w="252" h="503" extrusionOk="0">
                  <a:moveTo>
                    <a:pt x="126" y="1"/>
                  </a:moveTo>
                  <a:lnTo>
                    <a:pt x="1" y="42"/>
                  </a:lnTo>
                  <a:lnTo>
                    <a:pt x="126" y="503"/>
                  </a:lnTo>
                  <a:lnTo>
                    <a:pt x="252" y="482"/>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5" name="Google Shape;5195;p23"/>
            <p:cNvSpPr/>
            <p:nvPr/>
          </p:nvSpPr>
          <p:spPr>
            <a:xfrm>
              <a:off x="5071975" y="2973163"/>
              <a:ext cx="6300" cy="12600"/>
            </a:xfrm>
            <a:custGeom>
              <a:avLst/>
              <a:gdLst/>
              <a:ahLst/>
              <a:cxnLst/>
              <a:rect l="l" t="t" r="r" b="b"/>
              <a:pathLst>
                <a:path w="252" h="504" extrusionOk="0">
                  <a:moveTo>
                    <a:pt x="126" y="1"/>
                  </a:moveTo>
                  <a:lnTo>
                    <a:pt x="0" y="22"/>
                  </a:lnTo>
                  <a:lnTo>
                    <a:pt x="126" y="503"/>
                  </a:lnTo>
                  <a:lnTo>
                    <a:pt x="251" y="461"/>
                  </a:lnTo>
                  <a:lnTo>
                    <a:pt x="126" y="1"/>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23"/>
            <p:cNvSpPr/>
            <p:nvPr/>
          </p:nvSpPr>
          <p:spPr>
            <a:xfrm>
              <a:off x="5081900" y="2971088"/>
              <a:ext cx="5775" cy="12575"/>
            </a:xfrm>
            <a:custGeom>
              <a:avLst/>
              <a:gdLst/>
              <a:ahLst/>
              <a:cxnLst/>
              <a:rect l="l" t="t" r="r" b="b"/>
              <a:pathLst>
                <a:path w="231" h="503" extrusionOk="0">
                  <a:moveTo>
                    <a:pt x="126" y="0"/>
                  </a:moveTo>
                  <a:lnTo>
                    <a:pt x="1" y="21"/>
                  </a:lnTo>
                  <a:lnTo>
                    <a:pt x="126" y="502"/>
                  </a:lnTo>
                  <a:lnTo>
                    <a:pt x="231" y="461"/>
                  </a:lnTo>
                  <a:lnTo>
                    <a:pt x="126" y="0"/>
                  </a:lnTo>
                  <a:close/>
                </a:path>
              </a:pathLst>
            </a:custGeom>
            <a:solidFill>
              <a:srgbClr val="66666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23"/>
            <p:cNvSpPr/>
            <p:nvPr/>
          </p:nvSpPr>
          <p:spPr>
            <a:xfrm>
              <a:off x="4399263" y="2810788"/>
              <a:ext cx="815000" cy="332350"/>
            </a:xfrm>
            <a:custGeom>
              <a:avLst/>
              <a:gdLst/>
              <a:ahLst/>
              <a:cxnLst/>
              <a:rect l="l" t="t" r="r" b="b"/>
              <a:pathLst>
                <a:path w="32600" h="13294" extrusionOk="0">
                  <a:moveTo>
                    <a:pt x="1877" y="0"/>
                  </a:moveTo>
                  <a:cubicBezTo>
                    <a:pt x="1477" y="0"/>
                    <a:pt x="1106" y="256"/>
                    <a:pt x="984" y="658"/>
                  </a:cubicBezTo>
                  <a:lnTo>
                    <a:pt x="147" y="3609"/>
                  </a:lnTo>
                  <a:cubicBezTo>
                    <a:pt x="0" y="4090"/>
                    <a:pt x="272" y="4592"/>
                    <a:pt x="754" y="4738"/>
                  </a:cubicBezTo>
                  <a:lnTo>
                    <a:pt x="30507" y="13254"/>
                  </a:lnTo>
                  <a:cubicBezTo>
                    <a:pt x="30595" y="13281"/>
                    <a:pt x="30684" y="13294"/>
                    <a:pt x="30772" y="13294"/>
                  </a:cubicBezTo>
                  <a:cubicBezTo>
                    <a:pt x="31160" y="13294"/>
                    <a:pt x="31514" y="13040"/>
                    <a:pt x="31616" y="12648"/>
                  </a:cubicBezTo>
                  <a:lnTo>
                    <a:pt x="32474" y="9697"/>
                  </a:lnTo>
                  <a:cubicBezTo>
                    <a:pt x="32599" y="9216"/>
                    <a:pt x="32327" y="8714"/>
                    <a:pt x="31846" y="8567"/>
                  </a:cubicBezTo>
                  <a:lnTo>
                    <a:pt x="2114" y="31"/>
                  </a:lnTo>
                  <a:cubicBezTo>
                    <a:pt x="2035" y="10"/>
                    <a:pt x="1955" y="0"/>
                    <a:pt x="18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8" name="Google Shape;5198;p23"/>
            <p:cNvSpPr/>
            <p:nvPr/>
          </p:nvSpPr>
          <p:spPr>
            <a:xfrm>
              <a:off x="4399263" y="2851288"/>
              <a:ext cx="805050" cy="291850"/>
            </a:xfrm>
            <a:custGeom>
              <a:avLst/>
              <a:gdLst/>
              <a:ahLst/>
              <a:cxnLst/>
              <a:rect l="l" t="t" r="r" b="b"/>
              <a:pathLst>
                <a:path w="32202" h="11674" extrusionOk="0">
                  <a:moveTo>
                    <a:pt x="712" y="1"/>
                  </a:moveTo>
                  <a:lnTo>
                    <a:pt x="147" y="1989"/>
                  </a:lnTo>
                  <a:cubicBezTo>
                    <a:pt x="0" y="2470"/>
                    <a:pt x="272" y="2972"/>
                    <a:pt x="775" y="3118"/>
                  </a:cubicBezTo>
                  <a:lnTo>
                    <a:pt x="30507" y="11634"/>
                  </a:lnTo>
                  <a:cubicBezTo>
                    <a:pt x="30595" y="11661"/>
                    <a:pt x="30684" y="11674"/>
                    <a:pt x="30772" y="11674"/>
                  </a:cubicBezTo>
                  <a:cubicBezTo>
                    <a:pt x="31160" y="11674"/>
                    <a:pt x="31514" y="11420"/>
                    <a:pt x="31616" y="11028"/>
                  </a:cubicBezTo>
                  <a:lnTo>
                    <a:pt x="32202" y="9040"/>
                  </a:lnTo>
                  <a:lnTo>
                    <a:pt x="71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23"/>
            <p:cNvSpPr/>
            <p:nvPr/>
          </p:nvSpPr>
          <p:spPr>
            <a:xfrm>
              <a:off x="4399788" y="2891563"/>
              <a:ext cx="793025" cy="251575"/>
            </a:xfrm>
            <a:custGeom>
              <a:avLst/>
              <a:gdLst/>
              <a:ahLst/>
              <a:cxnLst/>
              <a:rect l="l" t="t" r="r" b="b"/>
              <a:pathLst>
                <a:path w="31721" h="10063" extrusionOk="0">
                  <a:moveTo>
                    <a:pt x="251" y="1"/>
                  </a:moveTo>
                  <a:lnTo>
                    <a:pt x="126" y="378"/>
                  </a:lnTo>
                  <a:cubicBezTo>
                    <a:pt x="0" y="859"/>
                    <a:pt x="272" y="1361"/>
                    <a:pt x="754" y="1507"/>
                  </a:cubicBezTo>
                  <a:lnTo>
                    <a:pt x="30486" y="10023"/>
                  </a:lnTo>
                  <a:cubicBezTo>
                    <a:pt x="30574" y="10050"/>
                    <a:pt x="30663" y="10063"/>
                    <a:pt x="30751" y="10063"/>
                  </a:cubicBezTo>
                  <a:cubicBezTo>
                    <a:pt x="31139" y="10063"/>
                    <a:pt x="31493" y="9809"/>
                    <a:pt x="31595" y="9417"/>
                  </a:cubicBezTo>
                  <a:lnTo>
                    <a:pt x="31721" y="9040"/>
                  </a:lnTo>
                  <a:lnTo>
                    <a:pt x="25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23"/>
            <p:cNvSpPr/>
            <p:nvPr/>
          </p:nvSpPr>
          <p:spPr>
            <a:xfrm>
              <a:off x="4444238" y="2812588"/>
              <a:ext cx="12600" cy="33500"/>
            </a:xfrm>
            <a:custGeom>
              <a:avLst/>
              <a:gdLst/>
              <a:ahLst/>
              <a:cxnLst/>
              <a:rect l="l" t="t" r="r" b="b"/>
              <a:pathLst>
                <a:path w="504" h="1340" extrusionOk="0">
                  <a:moveTo>
                    <a:pt x="378" y="0"/>
                  </a:moveTo>
                  <a:lnTo>
                    <a:pt x="1" y="1298"/>
                  </a:lnTo>
                  <a:lnTo>
                    <a:pt x="126" y="1340"/>
                  </a:lnTo>
                  <a:lnTo>
                    <a:pt x="503" y="42"/>
                  </a:lnTo>
                  <a:lnTo>
                    <a:pt x="378"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1" name="Google Shape;5201;p23"/>
            <p:cNvSpPr/>
            <p:nvPr/>
          </p:nvSpPr>
          <p:spPr>
            <a:xfrm>
              <a:off x="4459413" y="2815213"/>
              <a:ext cx="8400" cy="17275"/>
            </a:xfrm>
            <a:custGeom>
              <a:avLst/>
              <a:gdLst/>
              <a:ahLst/>
              <a:cxnLst/>
              <a:rect l="l" t="t" r="r" b="b"/>
              <a:pathLst>
                <a:path w="336" h="691" extrusionOk="0">
                  <a:moveTo>
                    <a:pt x="189" y="0"/>
                  </a:moveTo>
                  <a:lnTo>
                    <a:pt x="1" y="649"/>
                  </a:lnTo>
                  <a:lnTo>
                    <a:pt x="147" y="691"/>
                  </a:lnTo>
                  <a:lnTo>
                    <a:pt x="335"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2" name="Google Shape;5202;p23"/>
            <p:cNvSpPr/>
            <p:nvPr/>
          </p:nvSpPr>
          <p:spPr>
            <a:xfrm>
              <a:off x="4470938" y="2818863"/>
              <a:ext cx="7850" cy="16775"/>
            </a:xfrm>
            <a:custGeom>
              <a:avLst/>
              <a:gdLst/>
              <a:ahLst/>
              <a:cxnLst/>
              <a:rect l="l" t="t" r="r" b="b"/>
              <a:pathLst>
                <a:path w="314" h="671" extrusionOk="0">
                  <a:moveTo>
                    <a:pt x="188" y="1"/>
                  </a:moveTo>
                  <a:lnTo>
                    <a:pt x="0" y="649"/>
                  </a:lnTo>
                  <a:lnTo>
                    <a:pt x="126" y="670"/>
                  </a:lnTo>
                  <a:lnTo>
                    <a:pt x="314" y="21"/>
                  </a:lnTo>
                  <a:lnTo>
                    <a:pt x="18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3" name="Google Shape;5203;p23"/>
            <p:cNvSpPr/>
            <p:nvPr/>
          </p:nvSpPr>
          <p:spPr>
            <a:xfrm>
              <a:off x="4489763" y="282881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23"/>
            <p:cNvSpPr/>
            <p:nvPr/>
          </p:nvSpPr>
          <p:spPr>
            <a:xfrm>
              <a:off x="4506488" y="2837688"/>
              <a:ext cx="7875" cy="17300"/>
            </a:xfrm>
            <a:custGeom>
              <a:avLst/>
              <a:gdLst/>
              <a:ahLst/>
              <a:cxnLst/>
              <a:rect l="l" t="t" r="r" b="b"/>
              <a:pathLst>
                <a:path w="315" h="692" extrusionOk="0">
                  <a:moveTo>
                    <a:pt x="189" y="1"/>
                  </a:moveTo>
                  <a:lnTo>
                    <a:pt x="1" y="649"/>
                  </a:lnTo>
                  <a:lnTo>
                    <a:pt x="126" y="691"/>
                  </a:lnTo>
                  <a:lnTo>
                    <a:pt x="315"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23"/>
            <p:cNvSpPr/>
            <p:nvPr/>
          </p:nvSpPr>
          <p:spPr>
            <a:xfrm>
              <a:off x="4499688" y="2828288"/>
              <a:ext cx="12575" cy="33500"/>
            </a:xfrm>
            <a:custGeom>
              <a:avLst/>
              <a:gdLst/>
              <a:ahLst/>
              <a:cxnLst/>
              <a:rect l="l" t="t" r="r" b="b"/>
              <a:pathLst>
                <a:path w="503" h="1340" extrusionOk="0">
                  <a:moveTo>
                    <a:pt x="357" y="0"/>
                  </a:moveTo>
                  <a:lnTo>
                    <a:pt x="1" y="1297"/>
                  </a:lnTo>
                  <a:lnTo>
                    <a:pt x="126" y="1339"/>
                  </a:lnTo>
                  <a:lnTo>
                    <a:pt x="503" y="42"/>
                  </a:lnTo>
                  <a:lnTo>
                    <a:pt x="357"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23"/>
            <p:cNvSpPr/>
            <p:nvPr/>
          </p:nvSpPr>
          <p:spPr>
            <a:xfrm>
              <a:off x="4514863" y="2831413"/>
              <a:ext cx="8400" cy="17300"/>
            </a:xfrm>
            <a:custGeom>
              <a:avLst/>
              <a:gdLst/>
              <a:ahLst/>
              <a:cxnLst/>
              <a:rect l="l" t="t" r="r" b="b"/>
              <a:pathLst>
                <a:path w="336" h="692" extrusionOk="0">
                  <a:moveTo>
                    <a:pt x="189" y="1"/>
                  </a:moveTo>
                  <a:lnTo>
                    <a:pt x="1" y="649"/>
                  </a:lnTo>
                  <a:lnTo>
                    <a:pt x="147" y="691"/>
                  </a:lnTo>
                  <a:lnTo>
                    <a:pt x="335"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23"/>
            <p:cNvSpPr/>
            <p:nvPr/>
          </p:nvSpPr>
          <p:spPr>
            <a:xfrm>
              <a:off x="4503888" y="2830363"/>
              <a:ext cx="7875" cy="17300"/>
            </a:xfrm>
            <a:custGeom>
              <a:avLst/>
              <a:gdLst/>
              <a:ahLst/>
              <a:cxnLst/>
              <a:rect l="l" t="t" r="r" b="b"/>
              <a:pathLst>
                <a:path w="315" h="692" extrusionOk="0">
                  <a:moveTo>
                    <a:pt x="168" y="1"/>
                  </a:moveTo>
                  <a:lnTo>
                    <a:pt x="0" y="649"/>
                  </a:lnTo>
                  <a:lnTo>
                    <a:pt x="126" y="691"/>
                  </a:lnTo>
                  <a:lnTo>
                    <a:pt x="314" y="43"/>
                  </a:lnTo>
                  <a:lnTo>
                    <a:pt x="16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23"/>
            <p:cNvSpPr/>
            <p:nvPr/>
          </p:nvSpPr>
          <p:spPr>
            <a:xfrm>
              <a:off x="4536838" y="2837688"/>
              <a:ext cx="8400" cy="16775"/>
            </a:xfrm>
            <a:custGeom>
              <a:avLst/>
              <a:gdLst/>
              <a:ahLst/>
              <a:cxnLst/>
              <a:rect l="l" t="t" r="r" b="b"/>
              <a:pathLst>
                <a:path w="336" h="671" extrusionOk="0">
                  <a:moveTo>
                    <a:pt x="189" y="1"/>
                  </a:moveTo>
                  <a:lnTo>
                    <a:pt x="0" y="649"/>
                  </a:lnTo>
                  <a:lnTo>
                    <a:pt x="147" y="670"/>
                  </a:lnTo>
                  <a:lnTo>
                    <a:pt x="335" y="22"/>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23"/>
            <p:cNvSpPr/>
            <p:nvPr/>
          </p:nvSpPr>
          <p:spPr>
            <a:xfrm>
              <a:off x="4548338" y="2840838"/>
              <a:ext cx="7875" cy="17275"/>
            </a:xfrm>
            <a:custGeom>
              <a:avLst/>
              <a:gdLst/>
              <a:ahLst/>
              <a:cxnLst/>
              <a:rect l="l" t="t" r="r" b="b"/>
              <a:pathLst>
                <a:path w="315" h="691" extrusionOk="0">
                  <a:moveTo>
                    <a:pt x="189" y="0"/>
                  </a:moveTo>
                  <a:lnTo>
                    <a:pt x="1" y="649"/>
                  </a:lnTo>
                  <a:lnTo>
                    <a:pt x="126" y="691"/>
                  </a:lnTo>
                  <a:lnTo>
                    <a:pt x="315"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23"/>
            <p:cNvSpPr/>
            <p:nvPr/>
          </p:nvSpPr>
          <p:spPr>
            <a:xfrm>
              <a:off x="4554613" y="2843963"/>
              <a:ext cx="13100" cy="33500"/>
            </a:xfrm>
            <a:custGeom>
              <a:avLst/>
              <a:gdLst/>
              <a:ahLst/>
              <a:cxnLst/>
              <a:rect l="l" t="t" r="r" b="b"/>
              <a:pathLst>
                <a:path w="524" h="1340" extrusionOk="0">
                  <a:moveTo>
                    <a:pt x="377" y="1"/>
                  </a:moveTo>
                  <a:lnTo>
                    <a:pt x="1" y="1298"/>
                  </a:lnTo>
                  <a:lnTo>
                    <a:pt x="147" y="1340"/>
                  </a:lnTo>
                  <a:lnTo>
                    <a:pt x="524" y="43"/>
                  </a:lnTo>
                  <a:lnTo>
                    <a:pt x="377"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1" name="Google Shape;5211;p23"/>
            <p:cNvSpPr/>
            <p:nvPr/>
          </p:nvSpPr>
          <p:spPr>
            <a:xfrm>
              <a:off x="4570838" y="2847638"/>
              <a:ext cx="7875" cy="16750"/>
            </a:xfrm>
            <a:custGeom>
              <a:avLst/>
              <a:gdLst/>
              <a:ahLst/>
              <a:cxnLst/>
              <a:rect l="l" t="t" r="r" b="b"/>
              <a:pathLst>
                <a:path w="315" h="670" extrusionOk="0">
                  <a:moveTo>
                    <a:pt x="189" y="0"/>
                  </a:moveTo>
                  <a:lnTo>
                    <a:pt x="0" y="649"/>
                  </a:lnTo>
                  <a:lnTo>
                    <a:pt x="126" y="670"/>
                  </a:lnTo>
                  <a:lnTo>
                    <a:pt x="314" y="21"/>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23"/>
            <p:cNvSpPr/>
            <p:nvPr/>
          </p:nvSpPr>
          <p:spPr>
            <a:xfrm>
              <a:off x="4581288" y="2850238"/>
              <a:ext cx="8400" cy="17300"/>
            </a:xfrm>
            <a:custGeom>
              <a:avLst/>
              <a:gdLst/>
              <a:ahLst/>
              <a:cxnLst/>
              <a:rect l="l" t="t" r="r" b="b"/>
              <a:pathLst>
                <a:path w="336" h="692" extrusionOk="0">
                  <a:moveTo>
                    <a:pt x="189" y="1"/>
                  </a:moveTo>
                  <a:lnTo>
                    <a:pt x="1" y="650"/>
                  </a:lnTo>
                  <a:lnTo>
                    <a:pt x="147" y="691"/>
                  </a:lnTo>
                  <a:lnTo>
                    <a:pt x="336"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3" name="Google Shape;5213;p23"/>
            <p:cNvSpPr/>
            <p:nvPr/>
          </p:nvSpPr>
          <p:spPr>
            <a:xfrm>
              <a:off x="4600663" y="2860713"/>
              <a:ext cx="7850" cy="17275"/>
            </a:xfrm>
            <a:custGeom>
              <a:avLst/>
              <a:gdLst/>
              <a:ahLst/>
              <a:cxnLst/>
              <a:rect l="l" t="t" r="r" b="b"/>
              <a:pathLst>
                <a:path w="314" h="691" extrusionOk="0">
                  <a:moveTo>
                    <a:pt x="188" y="0"/>
                  </a:moveTo>
                  <a:lnTo>
                    <a:pt x="0" y="649"/>
                  </a:lnTo>
                  <a:lnTo>
                    <a:pt x="126" y="691"/>
                  </a:lnTo>
                  <a:lnTo>
                    <a:pt x="314" y="42"/>
                  </a:lnTo>
                  <a:lnTo>
                    <a:pt x="188"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4" name="Google Shape;5214;p23"/>
            <p:cNvSpPr/>
            <p:nvPr/>
          </p:nvSpPr>
          <p:spPr>
            <a:xfrm>
              <a:off x="4603788" y="2856538"/>
              <a:ext cx="7875" cy="17275"/>
            </a:xfrm>
            <a:custGeom>
              <a:avLst/>
              <a:gdLst/>
              <a:ahLst/>
              <a:cxnLst/>
              <a:rect l="l" t="t" r="r" b="b"/>
              <a:pathLst>
                <a:path w="315" h="691" extrusionOk="0">
                  <a:moveTo>
                    <a:pt x="189" y="0"/>
                  </a:moveTo>
                  <a:lnTo>
                    <a:pt x="1" y="649"/>
                  </a:lnTo>
                  <a:lnTo>
                    <a:pt x="126" y="690"/>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5" name="Google Shape;5215;p23"/>
            <p:cNvSpPr/>
            <p:nvPr/>
          </p:nvSpPr>
          <p:spPr>
            <a:xfrm>
              <a:off x="4610063" y="2859663"/>
              <a:ext cx="12575" cy="33500"/>
            </a:xfrm>
            <a:custGeom>
              <a:avLst/>
              <a:gdLst/>
              <a:ahLst/>
              <a:cxnLst/>
              <a:rect l="l" t="t" r="r" b="b"/>
              <a:pathLst>
                <a:path w="503" h="1340" extrusionOk="0">
                  <a:moveTo>
                    <a:pt x="377" y="1"/>
                  </a:moveTo>
                  <a:lnTo>
                    <a:pt x="1" y="1298"/>
                  </a:lnTo>
                  <a:lnTo>
                    <a:pt x="126" y="1340"/>
                  </a:lnTo>
                  <a:lnTo>
                    <a:pt x="503" y="42"/>
                  </a:lnTo>
                  <a:lnTo>
                    <a:pt x="377"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6" name="Google Shape;5216;p23"/>
            <p:cNvSpPr/>
            <p:nvPr/>
          </p:nvSpPr>
          <p:spPr>
            <a:xfrm>
              <a:off x="4625763" y="2863338"/>
              <a:ext cx="7875" cy="16750"/>
            </a:xfrm>
            <a:custGeom>
              <a:avLst/>
              <a:gdLst/>
              <a:ahLst/>
              <a:cxnLst/>
              <a:rect l="l" t="t" r="r" b="b"/>
              <a:pathLst>
                <a:path w="315" h="670" extrusionOk="0">
                  <a:moveTo>
                    <a:pt x="189" y="0"/>
                  </a:moveTo>
                  <a:lnTo>
                    <a:pt x="0" y="649"/>
                  </a:lnTo>
                  <a:lnTo>
                    <a:pt x="147" y="670"/>
                  </a:lnTo>
                  <a:lnTo>
                    <a:pt x="314" y="21"/>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7" name="Google Shape;5217;p23"/>
            <p:cNvSpPr/>
            <p:nvPr/>
          </p:nvSpPr>
          <p:spPr>
            <a:xfrm>
              <a:off x="4649288" y="2877963"/>
              <a:ext cx="8400" cy="17300"/>
            </a:xfrm>
            <a:custGeom>
              <a:avLst/>
              <a:gdLst/>
              <a:ahLst/>
              <a:cxnLst/>
              <a:rect l="l" t="t" r="r" b="b"/>
              <a:pathLst>
                <a:path w="336" h="692" extrusionOk="0">
                  <a:moveTo>
                    <a:pt x="189" y="1"/>
                  </a:moveTo>
                  <a:lnTo>
                    <a:pt x="1" y="650"/>
                  </a:lnTo>
                  <a:lnTo>
                    <a:pt x="147" y="691"/>
                  </a:lnTo>
                  <a:lnTo>
                    <a:pt x="336"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8" name="Google Shape;5218;p23"/>
            <p:cNvSpPr/>
            <p:nvPr/>
          </p:nvSpPr>
          <p:spPr>
            <a:xfrm>
              <a:off x="4647738" y="2869088"/>
              <a:ext cx="7875" cy="17275"/>
            </a:xfrm>
            <a:custGeom>
              <a:avLst/>
              <a:gdLst/>
              <a:ahLst/>
              <a:cxnLst/>
              <a:rect l="l" t="t" r="r" b="b"/>
              <a:pathLst>
                <a:path w="315" h="691" extrusionOk="0">
                  <a:moveTo>
                    <a:pt x="189" y="0"/>
                  </a:moveTo>
                  <a:lnTo>
                    <a:pt x="0" y="649"/>
                  </a:lnTo>
                  <a:lnTo>
                    <a:pt x="147"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9" name="Google Shape;5219;p23"/>
            <p:cNvSpPr/>
            <p:nvPr/>
          </p:nvSpPr>
          <p:spPr>
            <a:xfrm>
              <a:off x="4659238" y="2872738"/>
              <a:ext cx="7875" cy="17300"/>
            </a:xfrm>
            <a:custGeom>
              <a:avLst/>
              <a:gdLst/>
              <a:ahLst/>
              <a:cxnLst/>
              <a:rect l="l" t="t" r="r" b="b"/>
              <a:pathLst>
                <a:path w="315" h="692" extrusionOk="0">
                  <a:moveTo>
                    <a:pt x="189" y="1"/>
                  </a:moveTo>
                  <a:lnTo>
                    <a:pt x="1" y="649"/>
                  </a:lnTo>
                  <a:lnTo>
                    <a:pt x="126" y="691"/>
                  </a:lnTo>
                  <a:lnTo>
                    <a:pt x="314" y="42"/>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0" name="Google Shape;5220;p23"/>
            <p:cNvSpPr/>
            <p:nvPr/>
          </p:nvSpPr>
          <p:spPr>
            <a:xfrm>
              <a:off x="4679638" y="2888963"/>
              <a:ext cx="12575" cy="33500"/>
            </a:xfrm>
            <a:custGeom>
              <a:avLst/>
              <a:gdLst/>
              <a:ahLst/>
              <a:cxnLst/>
              <a:rect l="l" t="t" r="r" b="b"/>
              <a:pathLst>
                <a:path w="503" h="1340" extrusionOk="0">
                  <a:moveTo>
                    <a:pt x="377" y="0"/>
                  </a:moveTo>
                  <a:lnTo>
                    <a:pt x="1" y="1298"/>
                  </a:lnTo>
                  <a:lnTo>
                    <a:pt x="126" y="1339"/>
                  </a:lnTo>
                  <a:lnTo>
                    <a:pt x="503" y="42"/>
                  </a:lnTo>
                  <a:lnTo>
                    <a:pt x="377"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1" name="Google Shape;5221;p23"/>
            <p:cNvSpPr/>
            <p:nvPr/>
          </p:nvSpPr>
          <p:spPr>
            <a:xfrm>
              <a:off x="4681213" y="2879013"/>
              <a:ext cx="7875" cy="17300"/>
            </a:xfrm>
            <a:custGeom>
              <a:avLst/>
              <a:gdLst/>
              <a:ahLst/>
              <a:cxnLst/>
              <a:rect l="l" t="t" r="r" b="b"/>
              <a:pathLst>
                <a:path w="315" h="692" extrusionOk="0">
                  <a:moveTo>
                    <a:pt x="189" y="1"/>
                  </a:moveTo>
                  <a:lnTo>
                    <a:pt x="0" y="649"/>
                  </a:lnTo>
                  <a:lnTo>
                    <a:pt x="126" y="691"/>
                  </a:lnTo>
                  <a:lnTo>
                    <a:pt x="314"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2" name="Google Shape;5222;p23"/>
            <p:cNvSpPr/>
            <p:nvPr/>
          </p:nvSpPr>
          <p:spPr>
            <a:xfrm>
              <a:off x="4692188" y="2882163"/>
              <a:ext cx="8400" cy="17275"/>
            </a:xfrm>
            <a:custGeom>
              <a:avLst/>
              <a:gdLst/>
              <a:ahLst/>
              <a:cxnLst/>
              <a:rect l="l" t="t" r="r" b="b"/>
              <a:pathLst>
                <a:path w="336" h="691" extrusionOk="0">
                  <a:moveTo>
                    <a:pt x="189" y="0"/>
                  </a:moveTo>
                  <a:lnTo>
                    <a:pt x="1" y="649"/>
                  </a:lnTo>
                  <a:lnTo>
                    <a:pt x="147" y="691"/>
                  </a:lnTo>
                  <a:lnTo>
                    <a:pt x="335"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23"/>
            <p:cNvSpPr/>
            <p:nvPr/>
          </p:nvSpPr>
          <p:spPr>
            <a:xfrm>
              <a:off x="4703188" y="2885288"/>
              <a:ext cx="8375" cy="17300"/>
            </a:xfrm>
            <a:custGeom>
              <a:avLst/>
              <a:gdLst/>
              <a:ahLst/>
              <a:cxnLst/>
              <a:rect l="l" t="t" r="r" b="b"/>
              <a:pathLst>
                <a:path w="335" h="692" extrusionOk="0">
                  <a:moveTo>
                    <a:pt x="188" y="1"/>
                  </a:moveTo>
                  <a:lnTo>
                    <a:pt x="0" y="649"/>
                  </a:lnTo>
                  <a:lnTo>
                    <a:pt x="147" y="691"/>
                  </a:lnTo>
                  <a:lnTo>
                    <a:pt x="335" y="43"/>
                  </a:lnTo>
                  <a:lnTo>
                    <a:pt x="18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4" name="Google Shape;5224;p23"/>
            <p:cNvSpPr/>
            <p:nvPr/>
          </p:nvSpPr>
          <p:spPr>
            <a:xfrm>
              <a:off x="4729863" y="290256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5" name="Google Shape;5225;p23"/>
            <p:cNvSpPr/>
            <p:nvPr/>
          </p:nvSpPr>
          <p:spPr>
            <a:xfrm>
              <a:off x="4720963" y="2891563"/>
              <a:ext cx="12575" cy="33500"/>
            </a:xfrm>
            <a:custGeom>
              <a:avLst/>
              <a:gdLst/>
              <a:ahLst/>
              <a:cxnLst/>
              <a:rect l="l" t="t" r="r" b="b"/>
              <a:pathLst>
                <a:path w="503" h="1340" extrusionOk="0">
                  <a:moveTo>
                    <a:pt x="377" y="1"/>
                  </a:moveTo>
                  <a:lnTo>
                    <a:pt x="1" y="1298"/>
                  </a:lnTo>
                  <a:lnTo>
                    <a:pt x="126" y="1340"/>
                  </a:lnTo>
                  <a:lnTo>
                    <a:pt x="503" y="43"/>
                  </a:lnTo>
                  <a:lnTo>
                    <a:pt x="377"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6" name="Google Shape;5226;p23"/>
            <p:cNvSpPr/>
            <p:nvPr/>
          </p:nvSpPr>
          <p:spPr>
            <a:xfrm>
              <a:off x="4736663" y="289471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7" name="Google Shape;5227;p23"/>
            <p:cNvSpPr/>
            <p:nvPr/>
          </p:nvSpPr>
          <p:spPr>
            <a:xfrm>
              <a:off x="4747638" y="2897838"/>
              <a:ext cx="7875" cy="17300"/>
            </a:xfrm>
            <a:custGeom>
              <a:avLst/>
              <a:gdLst/>
              <a:ahLst/>
              <a:cxnLst/>
              <a:rect l="l" t="t" r="r" b="b"/>
              <a:pathLst>
                <a:path w="315" h="692" extrusionOk="0">
                  <a:moveTo>
                    <a:pt x="189" y="1"/>
                  </a:moveTo>
                  <a:lnTo>
                    <a:pt x="1" y="650"/>
                  </a:lnTo>
                  <a:lnTo>
                    <a:pt x="126" y="691"/>
                  </a:lnTo>
                  <a:lnTo>
                    <a:pt x="314"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8" name="Google Shape;5228;p23"/>
            <p:cNvSpPr/>
            <p:nvPr/>
          </p:nvSpPr>
          <p:spPr>
            <a:xfrm>
              <a:off x="4758638" y="2900988"/>
              <a:ext cx="8375" cy="17275"/>
            </a:xfrm>
            <a:custGeom>
              <a:avLst/>
              <a:gdLst/>
              <a:ahLst/>
              <a:cxnLst/>
              <a:rect l="l" t="t" r="r" b="b"/>
              <a:pathLst>
                <a:path w="335" h="691" extrusionOk="0">
                  <a:moveTo>
                    <a:pt x="188" y="1"/>
                  </a:moveTo>
                  <a:lnTo>
                    <a:pt x="0" y="649"/>
                  </a:lnTo>
                  <a:lnTo>
                    <a:pt x="146" y="691"/>
                  </a:lnTo>
                  <a:lnTo>
                    <a:pt x="335" y="42"/>
                  </a:lnTo>
                  <a:lnTo>
                    <a:pt x="18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9" name="Google Shape;5229;p23"/>
            <p:cNvSpPr/>
            <p:nvPr/>
          </p:nvSpPr>
          <p:spPr>
            <a:xfrm>
              <a:off x="4769613" y="2904138"/>
              <a:ext cx="7875" cy="17275"/>
            </a:xfrm>
            <a:custGeom>
              <a:avLst/>
              <a:gdLst/>
              <a:ahLst/>
              <a:cxnLst/>
              <a:rect l="l" t="t" r="r" b="b"/>
              <a:pathLst>
                <a:path w="315" h="691" extrusionOk="0">
                  <a:moveTo>
                    <a:pt x="189" y="0"/>
                  </a:moveTo>
                  <a:lnTo>
                    <a:pt x="0" y="649"/>
                  </a:lnTo>
                  <a:lnTo>
                    <a:pt x="147"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0" name="Google Shape;5230;p23"/>
            <p:cNvSpPr/>
            <p:nvPr/>
          </p:nvSpPr>
          <p:spPr>
            <a:xfrm>
              <a:off x="4776413" y="2907788"/>
              <a:ext cx="12575" cy="32975"/>
            </a:xfrm>
            <a:custGeom>
              <a:avLst/>
              <a:gdLst/>
              <a:ahLst/>
              <a:cxnLst/>
              <a:rect l="l" t="t" r="r" b="b"/>
              <a:pathLst>
                <a:path w="503" h="1319" extrusionOk="0">
                  <a:moveTo>
                    <a:pt x="377" y="1"/>
                  </a:moveTo>
                  <a:lnTo>
                    <a:pt x="0" y="1298"/>
                  </a:lnTo>
                  <a:lnTo>
                    <a:pt x="126" y="1319"/>
                  </a:lnTo>
                  <a:lnTo>
                    <a:pt x="503" y="21"/>
                  </a:lnTo>
                  <a:lnTo>
                    <a:pt x="377"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1" name="Google Shape;5231;p23"/>
            <p:cNvSpPr/>
            <p:nvPr/>
          </p:nvSpPr>
          <p:spPr>
            <a:xfrm>
              <a:off x="4791588" y="2910413"/>
              <a:ext cx="8375" cy="17275"/>
            </a:xfrm>
            <a:custGeom>
              <a:avLst/>
              <a:gdLst/>
              <a:ahLst/>
              <a:cxnLst/>
              <a:rect l="l" t="t" r="r" b="b"/>
              <a:pathLst>
                <a:path w="335" h="691" extrusionOk="0">
                  <a:moveTo>
                    <a:pt x="189" y="0"/>
                  </a:moveTo>
                  <a:lnTo>
                    <a:pt x="0" y="649"/>
                  </a:lnTo>
                  <a:lnTo>
                    <a:pt x="147" y="691"/>
                  </a:lnTo>
                  <a:lnTo>
                    <a:pt x="335"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2" name="Google Shape;5232;p23"/>
            <p:cNvSpPr/>
            <p:nvPr/>
          </p:nvSpPr>
          <p:spPr>
            <a:xfrm>
              <a:off x="4803088" y="2913538"/>
              <a:ext cx="7875" cy="17300"/>
            </a:xfrm>
            <a:custGeom>
              <a:avLst/>
              <a:gdLst/>
              <a:ahLst/>
              <a:cxnLst/>
              <a:rect l="l" t="t" r="r" b="b"/>
              <a:pathLst>
                <a:path w="315" h="692" extrusionOk="0">
                  <a:moveTo>
                    <a:pt x="168" y="1"/>
                  </a:moveTo>
                  <a:lnTo>
                    <a:pt x="1" y="649"/>
                  </a:lnTo>
                  <a:lnTo>
                    <a:pt x="126" y="691"/>
                  </a:lnTo>
                  <a:lnTo>
                    <a:pt x="314" y="43"/>
                  </a:lnTo>
                  <a:lnTo>
                    <a:pt x="16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3" name="Google Shape;5233;p23"/>
            <p:cNvSpPr/>
            <p:nvPr/>
          </p:nvSpPr>
          <p:spPr>
            <a:xfrm>
              <a:off x="4814063" y="2917213"/>
              <a:ext cx="7875" cy="17275"/>
            </a:xfrm>
            <a:custGeom>
              <a:avLst/>
              <a:gdLst/>
              <a:ahLst/>
              <a:cxnLst/>
              <a:rect l="l" t="t" r="r" b="b"/>
              <a:pathLst>
                <a:path w="315" h="691" extrusionOk="0">
                  <a:moveTo>
                    <a:pt x="189" y="0"/>
                  </a:moveTo>
                  <a:lnTo>
                    <a:pt x="1" y="649"/>
                  </a:lnTo>
                  <a:lnTo>
                    <a:pt x="126" y="691"/>
                  </a:lnTo>
                  <a:lnTo>
                    <a:pt x="315" y="21"/>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4" name="Google Shape;5234;p23"/>
            <p:cNvSpPr/>
            <p:nvPr/>
          </p:nvSpPr>
          <p:spPr>
            <a:xfrm>
              <a:off x="4825063" y="2919813"/>
              <a:ext cx="7875" cy="17300"/>
            </a:xfrm>
            <a:custGeom>
              <a:avLst/>
              <a:gdLst/>
              <a:ahLst/>
              <a:cxnLst/>
              <a:rect l="l" t="t" r="r" b="b"/>
              <a:pathLst>
                <a:path w="315" h="692" extrusionOk="0">
                  <a:moveTo>
                    <a:pt x="189" y="1"/>
                  </a:moveTo>
                  <a:lnTo>
                    <a:pt x="0" y="649"/>
                  </a:lnTo>
                  <a:lnTo>
                    <a:pt x="126" y="691"/>
                  </a:lnTo>
                  <a:lnTo>
                    <a:pt x="314"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5" name="Google Shape;5235;p23"/>
            <p:cNvSpPr/>
            <p:nvPr/>
          </p:nvSpPr>
          <p:spPr>
            <a:xfrm>
              <a:off x="4831863" y="2923488"/>
              <a:ext cx="12575" cy="33500"/>
            </a:xfrm>
            <a:custGeom>
              <a:avLst/>
              <a:gdLst/>
              <a:ahLst/>
              <a:cxnLst/>
              <a:rect l="l" t="t" r="r" b="b"/>
              <a:pathLst>
                <a:path w="503" h="1340" extrusionOk="0">
                  <a:moveTo>
                    <a:pt x="356" y="0"/>
                  </a:moveTo>
                  <a:lnTo>
                    <a:pt x="0" y="1297"/>
                  </a:lnTo>
                  <a:lnTo>
                    <a:pt x="126" y="1339"/>
                  </a:lnTo>
                  <a:lnTo>
                    <a:pt x="502" y="42"/>
                  </a:lnTo>
                  <a:lnTo>
                    <a:pt x="356"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6" name="Google Shape;5236;p23"/>
            <p:cNvSpPr/>
            <p:nvPr/>
          </p:nvSpPr>
          <p:spPr>
            <a:xfrm>
              <a:off x="4847038" y="2926613"/>
              <a:ext cx="8375" cy="17300"/>
            </a:xfrm>
            <a:custGeom>
              <a:avLst/>
              <a:gdLst/>
              <a:ahLst/>
              <a:cxnLst/>
              <a:rect l="l" t="t" r="r" b="b"/>
              <a:pathLst>
                <a:path w="335" h="692" extrusionOk="0">
                  <a:moveTo>
                    <a:pt x="188" y="1"/>
                  </a:moveTo>
                  <a:lnTo>
                    <a:pt x="0" y="649"/>
                  </a:lnTo>
                  <a:lnTo>
                    <a:pt x="147" y="691"/>
                  </a:lnTo>
                  <a:lnTo>
                    <a:pt x="335" y="43"/>
                  </a:lnTo>
                  <a:lnTo>
                    <a:pt x="18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7" name="Google Shape;5237;p23"/>
            <p:cNvSpPr/>
            <p:nvPr/>
          </p:nvSpPr>
          <p:spPr>
            <a:xfrm>
              <a:off x="4858538" y="292976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8" name="Google Shape;5238;p23"/>
            <p:cNvSpPr/>
            <p:nvPr/>
          </p:nvSpPr>
          <p:spPr>
            <a:xfrm>
              <a:off x="4844938" y="2928713"/>
              <a:ext cx="7875" cy="17275"/>
            </a:xfrm>
            <a:custGeom>
              <a:avLst/>
              <a:gdLst/>
              <a:ahLst/>
              <a:cxnLst/>
              <a:rect l="l" t="t" r="r" b="b"/>
              <a:pathLst>
                <a:path w="315" h="691" extrusionOk="0">
                  <a:moveTo>
                    <a:pt x="189" y="0"/>
                  </a:moveTo>
                  <a:lnTo>
                    <a:pt x="0" y="649"/>
                  </a:lnTo>
                  <a:lnTo>
                    <a:pt x="147"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9" name="Google Shape;5239;p23"/>
            <p:cNvSpPr/>
            <p:nvPr/>
          </p:nvSpPr>
          <p:spPr>
            <a:xfrm>
              <a:off x="4880513" y="2936038"/>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0" name="Google Shape;5240;p23"/>
            <p:cNvSpPr/>
            <p:nvPr/>
          </p:nvSpPr>
          <p:spPr>
            <a:xfrm>
              <a:off x="4886788" y="2939163"/>
              <a:ext cx="12575" cy="33525"/>
            </a:xfrm>
            <a:custGeom>
              <a:avLst/>
              <a:gdLst/>
              <a:ahLst/>
              <a:cxnLst/>
              <a:rect l="l" t="t" r="r" b="b"/>
              <a:pathLst>
                <a:path w="503" h="1341" extrusionOk="0">
                  <a:moveTo>
                    <a:pt x="377" y="1"/>
                  </a:moveTo>
                  <a:lnTo>
                    <a:pt x="0" y="1298"/>
                  </a:lnTo>
                  <a:lnTo>
                    <a:pt x="126" y="1340"/>
                  </a:lnTo>
                  <a:lnTo>
                    <a:pt x="502" y="43"/>
                  </a:lnTo>
                  <a:lnTo>
                    <a:pt x="377"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1" name="Google Shape;5241;p23"/>
            <p:cNvSpPr/>
            <p:nvPr/>
          </p:nvSpPr>
          <p:spPr>
            <a:xfrm>
              <a:off x="4902488" y="2942838"/>
              <a:ext cx="8375" cy="16750"/>
            </a:xfrm>
            <a:custGeom>
              <a:avLst/>
              <a:gdLst/>
              <a:ahLst/>
              <a:cxnLst/>
              <a:rect l="l" t="t" r="r" b="b"/>
              <a:pathLst>
                <a:path w="335" h="670" extrusionOk="0">
                  <a:moveTo>
                    <a:pt x="188" y="0"/>
                  </a:moveTo>
                  <a:lnTo>
                    <a:pt x="0" y="649"/>
                  </a:lnTo>
                  <a:lnTo>
                    <a:pt x="146" y="670"/>
                  </a:lnTo>
                  <a:lnTo>
                    <a:pt x="335" y="21"/>
                  </a:lnTo>
                  <a:lnTo>
                    <a:pt x="188"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2" name="Google Shape;5242;p23"/>
            <p:cNvSpPr/>
            <p:nvPr/>
          </p:nvSpPr>
          <p:spPr>
            <a:xfrm>
              <a:off x="4929688" y="2960088"/>
              <a:ext cx="8375" cy="17300"/>
            </a:xfrm>
            <a:custGeom>
              <a:avLst/>
              <a:gdLst/>
              <a:ahLst/>
              <a:cxnLst/>
              <a:rect l="l" t="t" r="r" b="b"/>
              <a:pathLst>
                <a:path w="335" h="692" extrusionOk="0">
                  <a:moveTo>
                    <a:pt x="188" y="1"/>
                  </a:moveTo>
                  <a:lnTo>
                    <a:pt x="0" y="650"/>
                  </a:lnTo>
                  <a:lnTo>
                    <a:pt x="146" y="691"/>
                  </a:lnTo>
                  <a:lnTo>
                    <a:pt x="335" y="43"/>
                  </a:lnTo>
                  <a:lnTo>
                    <a:pt x="18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3" name="Google Shape;5243;p23"/>
            <p:cNvSpPr/>
            <p:nvPr/>
          </p:nvSpPr>
          <p:spPr>
            <a:xfrm>
              <a:off x="4924963" y="2949113"/>
              <a:ext cx="7875" cy="17275"/>
            </a:xfrm>
            <a:custGeom>
              <a:avLst/>
              <a:gdLst/>
              <a:ahLst/>
              <a:cxnLst/>
              <a:rect l="l" t="t" r="r" b="b"/>
              <a:pathLst>
                <a:path w="315" h="691" extrusionOk="0">
                  <a:moveTo>
                    <a:pt x="189" y="0"/>
                  </a:moveTo>
                  <a:lnTo>
                    <a:pt x="1" y="649"/>
                  </a:lnTo>
                  <a:lnTo>
                    <a:pt x="126" y="691"/>
                  </a:lnTo>
                  <a:lnTo>
                    <a:pt x="315" y="21"/>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4" name="Google Shape;5244;p23"/>
            <p:cNvSpPr/>
            <p:nvPr/>
          </p:nvSpPr>
          <p:spPr>
            <a:xfrm>
              <a:off x="4935963" y="2952263"/>
              <a:ext cx="7850" cy="16750"/>
            </a:xfrm>
            <a:custGeom>
              <a:avLst/>
              <a:gdLst/>
              <a:ahLst/>
              <a:cxnLst/>
              <a:rect l="l" t="t" r="r" b="b"/>
              <a:pathLst>
                <a:path w="314" h="670" extrusionOk="0">
                  <a:moveTo>
                    <a:pt x="188" y="0"/>
                  </a:moveTo>
                  <a:lnTo>
                    <a:pt x="0" y="649"/>
                  </a:lnTo>
                  <a:lnTo>
                    <a:pt x="126" y="670"/>
                  </a:lnTo>
                  <a:lnTo>
                    <a:pt x="314" y="21"/>
                  </a:lnTo>
                  <a:lnTo>
                    <a:pt x="188"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5" name="Google Shape;5245;p23"/>
            <p:cNvSpPr/>
            <p:nvPr/>
          </p:nvSpPr>
          <p:spPr>
            <a:xfrm>
              <a:off x="4942763" y="2955388"/>
              <a:ext cx="12575" cy="33500"/>
            </a:xfrm>
            <a:custGeom>
              <a:avLst/>
              <a:gdLst/>
              <a:ahLst/>
              <a:cxnLst/>
              <a:rect l="l" t="t" r="r" b="b"/>
              <a:pathLst>
                <a:path w="503" h="1340" extrusionOk="0">
                  <a:moveTo>
                    <a:pt x="356" y="1"/>
                  </a:moveTo>
                  <a:lnTo>
                    <a:pt x="0" y="1298"/>
                  </a:lnTo>
                  <a:lnTo>
                    <a:pt x="126" y="1340"/>
                  </a:lnTo>
                  <a:lnTo>
                    <a:pt x="502" y="42"/>
                  </a:lnTo>
                  <a:lnTo>
                    <a:pt x="356"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6" name="Google Shape;5246;p23"/>
            <p:cNvSpPr/>
            <p:nvPr/>
          </p:nvSpPr>
          <p:spPr>
            <a:xfrm>
              <a:off x="4957913" y="2958538"/>
              <a:ext cx="8400" cy="17275"/>
            </a:xfrm>
            <a:custGeom>
              <a:avLst/>
              <a:gdLst/>
              <a:ahLst/>
              <a:cxnLst/>
              <a:rect l="l" t="t" r="r" b="b"/>
              <a:pathLst>
                <a:path w="336" h="691" extrusionOk="0">
                  <a:moveTo>
                    <a:pt x="189" y="0"/>
                  </a:moveTo>
                  <a:lnTo>
                    <a:pt x="1" y="649"/>
                  </a:lnTo>
                  <a:lnTo>
                    <a:pt x="147" y="691"/>
                  </a:lnTo>
                  <a:lnTo>
                    <a:pt x="336"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7" name="Google Shape;5247;p23"/>
            <p:cNvSpPr/>
            <p:nvPr/>
          </p:nvSpPr>
          <p:spPr>
            <a:xfrm>
              <a:off x="4968913" y="2961138"/>
              <a:ext cx="7875" cy="17300"/>
            </a:xfrm>
            <a:custGeom>
              <a:avLst/>
              <a:gdLst/>
              <a:ahLst/>
              <a:cxnLst/>
              <a:rect l="l" t="t" r="r" b="b"/>
              <a:pathLst>
                <a:path w="315" h="692" extrusionOk="0">
                  <a:moveTo>
                    <a:pt x="189" y="1"/>
                  </a:moveTo>
                  <a:lnTo>
                    <a:pt x="0" y="649"/>
                  </a:lnTo>
                  <a:lnTo>
                    <a:pt x="126" y="691"/>
                  </a:lnTo>
                  <a:lnTo>
                    <a:pt x="314"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8" name="Google Shape;5248;p23"/>
            <p:cNvSpPr/>
            <p:nvPr/>
          </p:nvSpPr>
          <p:spPr>
            <a:xfrm>
              <a:off x="4980413" y="2964813"/>
              <a:ext cx="7875" cy="17275"/>
            </a:xfrm>
            <a:custGeom>
              <a:avLst/>
              <a:gdLst/>
              <a:ahLst/>
              <a:cxnLst/>
              <a:rect l="l" t="t" r="r" b="b"/>
              <a:pathLst>
                <a:path w="315" h="691" extrusionOk="0">
                  <a:moveTo>
                    <a:pt x="189" y="0"/>
                  </a:moveTo>
                  <a:lnTo>
                    <a:pt x="1" y="649"/>
                  </a:lnTo>
                  <a:lnTo>
                    <a:pt x="126"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9" name="Google Shape;5249;p23"/>
            <p:cNvSpPr/>
            <p:nvPr/>
          </p:nvSpPr>
          <p:spPr>
            <a:xfrm>
              <a:off x="4991413" y="2967938"/>
              <a:ext cx="7850" cy="17300"/>
            </a:xfrm>
            <a:custGeom>
              <a:avLst/>
              <a:gdLst/>
              <a:ahLst/>
              <a:cxnLst/>
              <a:rect l="l" t="t" r="r" b="b"/>
              <a:pathLst>
                <a:path w="314" h="692" extrusionOk="0">
                  <a:moveTo>
                    <a:pt x="188" y="1"/>
                  </a:moveTo>
                  <a:lnTo>
                    <a:pt x="0" y="649"/>
                  </a:lnTo>
                  <a:lnTo>
                    <a:pt x="126" y="691"/>
                  </a:lnTo>
                  <a:lnTo>
                    <a:pt x="314" y="43"/>
                  </a:lnTo>
                  <a:lnTo>
                    <a:pt x="18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0" name="Google Shape;5250;p23"/>
            <p:cNvSpPr/>
            <p:nvPr/>
          </p:nvSpPr>
          <p:spPr>
            <a:xfrm>
              <a:off x="4997688" y="2971088"/>
              <a:ext cx="12575" cy="33500"/>
            </a:xfrm>
            <a:custGeom>
              <a:avLst/>
              <a:gdLst/>
              <a:ahLst/>
              <a:cxnLst/>
              <a:rect l="l" t="t" r="r" b="b"/>
              <a:pathLst>
                <a:path w="503" h="1340" extrusionOk="0">
                  <a:moveTo>
                    <a:pt x="377" y="0"/>
                  </a:moveTo>
                  <a:lnTo>
                    <a:pt x="0" y="1298"/>
                  </a:lnTo>
                  <a:lnTo>
                    <a:pt x="147" y="1339"/>
                  </a:lnTo>
                  <a:lnTo>
                    <a:pt x="502" y="42"/>
                  </a:lnTo>
                  <a:lnTo>
                    <a:pt x="377"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1" name="Google Shape;5251;p23"/>
            <p:cNvSpPr/>
            <p:nvPr/>
          </p:nvSpPr>
          <p:spPr>
            <a:xfrm>
              <a:off x="5013363" y="2974213"/>
              <a:ext cx="7875" cy="17300"/>
            </a:xfrm>
            <a:custGeom>
              <a:avLst/>
              <a:gdLst/>
              <a:ahLst/>
              <a:cxnLst/>
              <a:rect l="l" t="t" r="r" b="b"/>
              <a:pathLst>
                <a:path w="315" h="692" extrusionOk="0">
                  <a:moveTo>
                    <a:pt x="189" y="1"/>
                  </a:moveTo>
                  <a:lnTo>
                    <a:pt x="1" y="649"/>
                  </a:lnTo>
                  <a:lnTo>
                    <a:pt x="126" y="691"/>
                  </a:lnTo>
                  <a:lnTo>
                    <a:pt x="315"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2" name="Google Shape;5252;p23"/>
            <p:cNvSpPr/>
            <p:nvPr/>
          </p:nvSpPr>
          <p:spPr>
            <a:xfrm>
              <a:off x="5024363" y="297736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3" name="Google Shape;5253;p23"/>
            <p:cNvSpPr/>
            <p:nvPr/>
          </p:nvSpPr>
          <p:spPr>
            <a:xfrm>
              <a:off x="5035863" y="2981013"/>
              <a:ext cx="7875" cy="17300"/>
            </a:xfrm>
            <a:custGeom>
              <a:avLst/>
              <a:gdLst/>
              <a:ahLst/>
              <a:cxnLst/>
              <a:rect l="l" t="t" r="r" b="b"/>
              <a:pathLst>
                <a:path w="315" h="692" extrusionOk="0">
                  <a:moveTo>
                    <a:pt x="189" y="1"/>
                  </a:moveTo>
                  <a:lnTo>
                    <a:pt x="1" y="649"/>
                  </a:lnTo>
                  <a:lnTo>
                    <a:pt x="126" y="691"/>
                  </a:lnTo>
                  <a:lnTo>
                    <a:pt x="314"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4" name="Google Shape;5254;p23"/>
            <p:cNvSpPr/>
            <p:nvPr/>
          </p:nvSpPr>
          <p:spPr>
            <a:xfrm>
              <a:off x="5046838" y="2983638"/>
              <a:ext cx="7875" cy="17275"/>
            </a:xfrm>
            <a:custGeom>
              <a:avLst/>
              <a:gdLst/>
              <a:ahLst/>
              <a:cxnLst/>
              <a:rect l="l" t="t" r="r" b="b"/>
              <a:pathLst>
                <a:path w="315" h="691" extrusionOk="0">
                  <a:moveTo>
                    <a:pt x="189" y="0"/>
                  </a:moveTo>
                  <a:lnTo>
                    <a:pt x="1" y="649"/>
                  </a:lnTo>
                  <a:lnTo>
                    <a:pt x="126" y="691"/>
                  </a:lnTo>
                  <a:lnTo>
                    <a:pt x="315"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5" name="Google Shape;5255;p23"/>
            <p:cNvSpPr/>
            <p:nvPr/>
          </p:nvSpPr>
          <p:spPr>
            <a:xfrm>
              <a:off x="5052613" y="2986763"/>
              <a:ext cx="13100" cy="33525"/>
            </a:xfrm>
            <a:custGeom>
              <a:avLst/>
              <a:gdLst/>
              <a:ahLst/>
              <a:cxnLst/>
              <a:rect l="l" t="t" r="r" b="b"/>
              <a:pathLst>
                <a:path w="524" h="1341" extrusionOk="0">
                  <a:moveTo>
                    <a:pt x="377" y="1"/>
                  </a:moveTo>
                  <a:lnTo>
                    <a:pt x="0" y="1298"/>
                  </a:lnTo>
                  <a:lnTo>
                    <a:pt x="147" y="1340"/>
                  </a:lnTo>
                  <a:lnTo>
                    <a:pt x="523" y="43"/>
                  </a:lnTo>
                  <a:lnTo>
                    <a:pt x="377"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6" name="Google Shape;5256;p23"/>
            <p:cNvSpPr/>
            <p:nvPr/>
          </p:nvSpPr>
          <p:spPr>
            <a:xfrm>
              <a:off x="5068813" y="2990438"/>
              <a:ext cx="8400" cy="17275"/>
            </a:xfrm>
            <a:custGeom>
              <a:avLst/>
              <a:gdLst/>
              <a:ahLst/>
              <a:cxnLst/>
              <a:rect l="l" t="t" r="r" b="b"/>
              <a:pathLst>
                <a:path w="336" h="691" extrusionOk="0">
                  <a:moveTo>
                    <a:pt x="189" y="0"/>
                  </a:moveTo>
                  <a:lnTo>
                    <a:pt x="1" y="649"/>
                  </a:lnTo>
                  <a:lnTo>
                    <a:pt x="147" y="691"/>
                  </a:lnTo>
                  <a:lnTo>
                    <a:pt x="335"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7" name="Google Shape;5257;p23"/>
            <p:cNvSpPr/>
            <p:nvPr/>
          </p:nvSpPr>
          <p:spPr>
            <a:xfrm>
              <a:off x="5079813" y="2993563"/>
              <a:ext cx="7850" cy="16775"/>
            </a:xfrm>
            <a:custGeom>
              <a:avLst/>
              <a:gdLst/>
              <a:ahLst/>
              <a:cxnLst/>
              <a:rect l="l" t="t" r="r" b="b"/>
              <a:pathLst>
                <a:path w="314" h="671" extrusionOk="0">
                  <a:moveTo>
                    <a:pt x="188" y="1"/>
                  </a:moveTo>
                  <a:lnTo>
                    <a:pt x="0" y="650"/>
                  </a:lnTo>
                  <a:lnTo>
                    <a:pt x="126" y="671"/>
                  </a:lnTo>
                  <a:lnTo>
                    <a:pt x="314" y="22"/>
                  </a:lnTo>
                  <a:lnTo>
                    <a:pt x="18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8" name="Google Shape;5258;p23"/>
            <p:cNvSpPr/>
            <p:nvPr/>
          </p:nvSpPr>
          <p:spPr>
            <a:xfrm>
              <a:off x="5090788" y="2996188"/>
              <a:ext cx="7875" cy="17300"/>
            </a:xfrm>
            <a:custGeom>
              <a:avLst/>
              <a:gdLst/>
              <a:ahLst/>
              <a:cxnLst/>
              <a:rect l="l" t="t" r="r" b="b"/>
              <a:pathLst>
                <a:path w="315" h="692" extrusionOk="0">
                  <a:moveTo>
                    <a:pt x="189" y="1"/>
                  </a:moveTo>
                  <a:lnTo>
                    <a:pt x="1" y="649"/>
                  </a:lnTo>
                  <a:lnTo>
                    <a:pt x="126" y="691"/>
                  </a:lnTo>
                  <a:lnTo>
                    <a:pt x="314" y="42"/>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9" name="Google Shape;5259;p23"/>
            <p:cNvSpPr/>
            <p:nvPr/>
          </p:nvSpPr>
          <p:spPr>
            <a:xfrm>
              <a:off x="5102288" y="2999863"/>
              <a:ext cx="7875" cy="17275"/>
            </a:xfrm>
            <a:custGeom>
              <a:avLst/>
              <a:gdLst/>
              <a:ahLst/>
              <a:cxnLst/>
              <a:rect l="l" t="t" r="r" b="b"/>
              <a:pathLst>
                <a:path w="315" h="691" extrusionOk="0">
                  <a:moveTo>
                    <a:pt x="168" y="0"/>
                  </a:moveTo>
                  <a:lnTo>
                    <a:pt x="1" y="649"/>
                  </a:lnTo>
                  <a:lnTo>
                    <a:pt x="126" y="691"/>
                  </a:lnTo>
                  <a:lnTo>
                    <a:pt x="315" y="42"/>
                  </a:lnTo>
                  <a:lnTo>
                    <a:pt x="168"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0" name="Google Shape;5260;p23"/>
            <p:cNvSpPr/>
            <p:nvPr/>
          </p:nvSpPr>
          <p:spPr>
            <a:xfrm>
              <a:off x="5108563" y="3002988"/>
              <a:ext cx="12600" cy="32975"/>
            </a:xfrm>
            <a:custGeom>
              <a:avLst/>
              <a:gdLst/>
              <a:ahLst/>
              <a:cxnLst/>
              <a:rect l="l" t="t" r="r" b="b"/>
              <a:pathLst>
                <a:path w="504" h="1319" extrusionOk="0">
                  <a:moveTo>
                    <a:pt x="378" y="1"/>
                  </a:moveTo>
                  <a:lnTo>
                    <a:pt x="1" y="1298"/>
                  </a:lnTo>
                  <a:lnTo>
                    <a:pt x="126" y="1319"/>
                  </a:lnTo>
                  <a:lnTo>
                    <a:pt x="503" y="22"/>
                  </a:lnTo>
                  <a:lnTo>
                    <a:pt x="37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1" name="Google Shape;5261;p23"/>
            <p:cNvSpPr/>
            <p:nvPr/>
          </p:nvSpPr>
          <p:spPr>
            <a:xfrm>
              <a:off x="5123738" y="3005613"/>
              <a:ext cx="8400" cy="17275"/>
            </a:xfrm>
            <a:custGeom>
              <a:avLst/>
              <a:gdLst/>
              <a:ahLst/>
              <a:cxnLst/>
              <a:rect l="l" t="t" r="r" b="b"/>
              <a:pathLst>
                <a:path w="336" h="691" extrusionOk="0">
                  <a:moveTo>
                    <a:pt x="189" y="0"/>
                  </a:moveTo>
                  <a:lnTo>
                    <a:pt x="1" y="649"/>
                  </a:lnTo>
                  <a:lnTo>
                    <a:pt x="147" y="691"/>
                  </a:lnTo>
                  <a:lnTo>
                    <a:pt x="335"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2" name="Google Shape;5262;p23"/>
            <p:cNvSpPr/>
            <p:nvPr/>
          </p:nvSpPr>
          <p:spPr>
            <a:xfrm>
              <a:off x="5135263" y="3009263"/>
              <a:ext cx="7850" cy="17300"/>
            </a:xfrm>
            <a:custGeom>
              <a:avLst/>
              <a:gdLst/>
              <a:ahLst/>
              <a:cxnLst/>
              <a:rect l="l" t="t" r="r" b="b"/>
              <a:pathLst>
                <a:path w="314" h="692" extrusionOk="0">
                  <a:moveTo>
                    <a:pt x="188" y="1"/>
                  </a:moveTo>
                  <a:lnTo>
                    <a:pt x="0" y="649"/>
                  </a:lnTo>
                  <a:lnTo>
                    <a:pt x="126" y="691"/>
                  </a:lnTo>
                  <a:lnTo>
                    <a:pt x="314" y="43"/>
                  </a:lnTo>
                  <a:lnTo>
                    <a:pt x="18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3" name="Google Shape;5263;p23"/>
            <p:cNvSpPr/>
            <p:nvPr/>
          </p:nvSpPr>
          <p:spPr>
            <a:xfrm>
              <a:off x="5146238" y="3012413"/>
              <a:ext cx="7875" cy="17275"/>
            </a:xfrm>
            <a:custGeom>
              <a:avLst/>
              <a:gdLst/>
              <a:ahLst/>
              <a:cxnLst/>
              <a:rect l="l" t="t" r="r" b="b"/>
              <a:pathLst>
                <a:path w="315" h="691" extrusionOk="0">
                  <a:moveTo>
                    <a:pt x="189" y="0"/>
                  </a:moveTo>
                  <a:lnTo>
                    <a:pt x="0" y="649"/>
                  </a:lnTo>
                  <a:lnTo>
                    <a:pt x="126" y="691"/>
                  </a:lnTo>
                  <a:lnTo>
                    <a:pt x="314"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4" name="Google Shape;5264;p23"/>
            <p:cNvSpPr/>
            <p:nvPr/>
          </p:nvSpPr>
          <p:spPr>
            <a:xfrm>
              <a:off x="5157213" y="3015538"/>
              <a:ext cx="7875" cy="16775"/>
            </a:xfrm>
            <a:custGeom>
              <a:avLst/>
              <a:gdLst/>
              <a:ahLst/>
              <a:cxnLst/>
              <a:rect l="l" t="t" r="r" b="b"/>
              <a:pathLst>
                <a:path w="315" h="671" extrusionOk="0">
                  <a:moveTo>
                    <a:pt x="189" y="1"/>
                  </a:moveTo>
                  <a:lnTo>
                    <a:pt x="1" y="649"/>
                  </a:lnTo>
                  <a:lnTo>
                    <a:pt x="126" y="670"/>
                  </a:lnTo>
                  <a:lnTo>
                    <a:pt x="315" y="22"/>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5" name="Google Shape;5265;p23"/>
            <p:cNvSpPr/>
            <p:nvPr/>
          </p:nvSpPr>
          <p:spPr>
            <a:xfrm>
              <a:off x="5164013" y="3018688"/>
              <a:ext cx="12575" cy="33500"/>
            </a:xfrm>
            <a:custGeom>
              <a:avLst/>
              <a:gdLst/>
              <a:ahLst/>
              <a:cxnLst/>
              <a:rect l="l" t="t" r="r" b="b"/>
              <a:pathLst>
                <a:path w="503" h="1340" extrusionOk="0">
                  <a:moveTo>
                    <a:pt x="377" y="0"/>
                  </a:moveTo>
                  <a:lnTo>
                    <a:pt x="1" y="1319"/>
                  </a:lnTo>
                  <a:lnTo>
                    <a:pt x="126" y="1339"/>
                  </a:lnTo>
                  <a:lnTo>
                    <a:pt x="503" y="42"/>
                  </a:lnTo>
                  <a:lnTo>
                    <a:pt x="377"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6" name="Google Shape;5266;p23"/>
            <p:cNvSpPr/>
            <p:nvPr/>
          </p:nvSpPr>
          <p:spPr>
            <a:xfrm>
              <a:off x="5179188" y="3021813"/>
              <a:ext cx="8400" cy="17300"/>
            </a:xfrm>
            <a:custGeom>
              <a:avLst/>
              <a:gdLst/>
              <a:ahLst/>
              <a:cxnLst/>
              <a:rect l="l" t="t" r="r" b="b"/>
              <a:pathLst>
                <a:path w="336" h="692" extrusionOk="0">
                  <a:moveTo>
                    <a:pt x="189" y="1"/>
                  </a:moveTo>
                  <a:lnTo>
                    <a:pt x="1" y="650"/>
                  </a:lnTo>
                  <a:lnTo>
                    <a:pt x="147" y="691"/>
                  </a:lnTo>
                  <a:lnTo>
                    <a:pt x="335" y="43"/>
                  </a:lnTo>
                  <a:lnTo>
                    <a:pt x="18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7" name="Google Shape;5267;p23"/>
            <p:cNvSpPr/>
            <p:nvPr/>
          </p:nvSpPr>
          <p:spPr>
            <a:xfrm>
              <a:off x="5190688" y="3024963"/>
              <a:ext cx="7875" cy="17275"/>
            </a:xfrm>
            <a:custGeom>
              <a:avLst/>
              <a:gdLst/>
              <a:ahLst/>
              <a:cxnLst/>
              <a:rect l="l" t="t" r="r" b="b"/>
              <a:pathLst>
                <a:path w="315" h="691" extrusionOk="0">
                  <a:moveTo>
                    <a:pt x="189" y="0"/>
                  </a:moveTo>
                  <a:lnTo>
                    <a:pt x="1" y="649"/>
                  </a:lnTo>
                  <a:lnTo>
                    <a:pt x="126" y="691"/>
                  </a:lnTo>
                  <a:lnTo>
                    <a:pt x="315" y="42"/>
                  </a:lnTo>
                  <a:lnTo>
                    <a:pt x="189"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8" name="Google Shape;5268;p23"/>
            <p:cNvSpPr/>
            <p:nvPr/>
          </p:nvSpPr>
          <p:spPr>
            <a:xfrm>
              <a:off x="4514863" y="2959563"/>
              <a:ext cx="613600" cy="522600"/>
            </a:xfrm>
            <a:custGeom>
              <a:avLst/>
              <a:gdLst/>
              <a:ahLst/>
              <a:cxnLst/>
              <a:rect l="l" t="t" r="r" b="b"/>
              <a:pathLst>
                <a:path w="24544" h="20904" extrusionOk="0">
                  <a:moveTo>
                    <a:pt x="16237" y="4709"/>
                  </a:moveTo>
                  <a:lnTo>
                    <a:pt x="5629" y="15338"/>
                  </a:lnTo>
                  <a:lnTo>
                    <a:pt x="3746" y="7826"/>
                  </a:lnTo>
                  <a:lnTo>
                    <a:pt x="16237" y="4709"/>
                  </a:lnTo>
                  <a:close/>
                  <a:moveTo>
                    <a:pt x="24544" y="1"/>
                  </a:moveTo>
                  <a:lnTo>
                    <a:pt x="1" y="6153"/>
                  </a:lnTo>
                  <a:lnTo>
                    <a:pt x="3683" y="20904"/>
                  </a:lnTo>
                  <a:lnTo>
                    <a:pt x="245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9" name="Google Shape;5269;p23"/>
            <p:cNvSpPr/>
            <p:nvPr/>
          </p:nvSpPr>
          <p:spPr>
            <a:xfrm>
              <a:off x="4592288" y="2960088"/>
              <a:ext cx="536175" cy="522075"/>
            </a:xfrm>
            <a:custGeom>
              <a:avLst/>
              <a:gdLst/>
              <a:ahLst/>
              <a:cxnLst/>
              <a:rect l="l" t="t" r="r" b="b"/>
              <a:pathLst>
                <a:path w="21447" h="20883" extrusionOk="0">
                  <a:moveTo>
                    <a:pt x="21447" y="1"/>
                  </a:moveTo>
                  <a:lnTo>
                    <a:pt x="17534" y="963"/>
                  </a:lnTo>
                  <a:lnTo>
                    <a:pt x="0" y="18518"/>
                  </a:lnTo>
                  <a:lnTo>
                    <a:pt x="586" y="20883"/>
                  </a:lnTo>
                  <a:lnTo>
                    <a:pt x="214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0" name="Google Shape;5270;p23"/>
            <p:cNvSpPr/>
            <p:nvPr/>
          </p:nvSpPr>
          <p:spPr>
            <a:xfrm>
              <a:off x="4600138" y="2960088"/>
              <a:ext cx="528325" cy="522075"/>
            </a:xfrm>
            <a:custGeom>
              <a:avLst/>
              <a:gdLst/>
              <a:ahLst/>
              <a:cxnLst/>
              <a:rect l="l" t="t" r="r" b="b"/>
              <a:pathLst>
                <a:path w="21133" h="20883" extrusionOk="0">
                  <a:moveTo>
                    <a:pt x="21133" y="1"/>
                  </a:moveTo>
                  <a:lnTo>
                    <a:pt x="19375" y="440"/>
                  </a:lnTo>
                  <a:lnTo>
                    <a:pt x="0" y="19795"/>
                  </a:lnTo>
                  <a:lnTo>
                    <a:pt x="272" y="20883"/>
                  </a:lnTo>
                  <a:lnTo>
                    <a:pt x="2113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1" name="Google Shape;5271;p23"/>
            <p:cNvSpPr/>
            <p:nvPr/>
          </p:nvSpPr>
          <p:spPr>
            <a:xfrm>
              <a:off x="4531088" y="3108663"/>
              <a:ext cx="8375" cy="24075"/>
            </a:xfrm>
            <a:custGeom>
              <a:avLst/>
              <a:gdLst/>
              <a:ahLst/>
              <a:cxnLst/>
              <a:rect l="l" t="t" r="r" b="b"/>
              <a:pathLst>
                <a:path w="335" h="963" extrusionOk="0">
                  <a:moveTo>
                    <a:pt x="105" y="0"/>
                  </a:moveTo>
                  <a:lnTo>
                    <a:pt x="0" y="21"/>
                  </a:lnTo>
                  <a:lnTo>
                    <a:pt x="230" y="963"/>
                  </a:lnTo>
                  <a:lnTo>
                    <a:pt x="335" y="942"/>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2" name="Google Shape;5272;p23"/>
            <p:cNvSpPr/>
            <p:nvPr/>
          </p:nvSpPr>
          <p:spPr>
            <a:xfrm>
              <a:off x="4541538" y="3106038"/>
              <a:ext cx="5775" cy="12050"/>
            </a:xfrm>
            <a:custGeom>
              <a:avLst/>
              <a:gdLst/>
              <a:ahLst/>
              <a:cxnLst/>
              <a:rect l="l" t="t" r="r" b="b"/>
              <a:pathLst>
                <a:path w="231" h="482" extrusionOk="0">
                  <a:moveTo>
                    <a:pt x="126" y="1"/>
                  </a:moveTo>
                  <a:lnTo>
                    <a:pt x="1" y="21"/>
                  </a:lnTo>
                  <a:lnTo>
                    <a:pt x="126" y="482"/>
                  </a:lnTo>
                  <a:lnTo>
                    <a:pt x="231"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3" name="Google Shape;5273;p23"/>
            <p:cNvSpPr/>
            <p:nvPr/>
          </p:nvSpPr>
          <p:spPr>
            <a:xfrm>
              <a:off x="4551488" y="3103413"/>
              <a:ext cx="5775" cy="12600"/>
            </a:xfrm>
            <a:custGeom>
              <a:avLst/>
              <a:gdLst/>
              <a:ahLst/>
              <a:cxnLst/>
              <a:rect l="l" t="t" r="r" b="b"/>
              <a:pathLst>
                <a:path w="231" h="504" extrusionOk="0">
                  <a:moveTo>
                    <a:pt x="126" y="1"/>
                  </a:moveTo>
                  <a:lnTo>
                    <a:pt x="0" y="22"/>
                  </a:lnTo>
                  <a:lnTo>
                    <a:pt x="126" y="503"/>
                  </a:lnTo>
                  <a:lnTo>
                    <a:pt x="230"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4" name="Google Shape;5274;p23"/>
            <p:cNvSpPr/>
            <p:nvPr/>
          </p:nvSpPr>
          <p:spPr>
            <a:xfrm>
              <a:off x="4561413" y="3100813"/>
              <a:ext cx="5775" cy="12575"/>
            </a:xfrm>
            <a:custGeom>
              <a:avLst/>
              <a:gdLst/>
              <a:ahLst/>
              <a:cxnLst/>
              <a:rect l="l" t="t" r="r" b="b"/>
              <a:pathLst>
                <a:path w="231" h="503" extrusionOk="0">
                  <a:moveTo>
                    <a:pt x="126" y="0"/>
                  </a:moveTo>
                  <a:lnTo>
                    <a:pt x="1" y="21"/>
                  </a:lnTo>
                  <a:lnTo>
                    <a:pt x="126" y="503"/>
                  </a:lnTo>
                  <a:lnTo>
                    <a:pt x="231" y="46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5" name="Google Shape;5275;p23"/>
            <p:cNvSpPr/>
            <p:nvPr/>
          </p:nvSpPr>
          <p:spPr>
            <a:xfrm>
              <a:off x="4571363" y="3098188"/>
              <a:ext cx="5775" cy="12575"/>
            </a:xfrm>
            <a:custGeom>
              <a:avLst/>
              <a:gdLst/>
              <a:ahLst/>
              <a:cxnLst/>
              <a:rect l="l" t="t" r="r" b="b"/>
              <a:pathLst>
                <a:path w="231" h="503" extrusionOk="0">
                  <a:moveTo>
                    <a:pt x="126" y="1"/>
                  </a:moveTo>
                  <a:lnTo>
                    <a:pt x="0" y="22"/>
                  </a:lnTo>
                  <a:lnTo>
                    <a:pt x="126" y="503"/>
                  </a:lnTo>
                  <a:lnTo>
                    <a:pt x="231"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6" name="Google Shape;5276;p23"/>
            <p:cNvSpPr/>
            <p:nvPr/>
          </p:nvSpPr>
          <p:spPr>
            <a:xfrm>
              <a:off x="4581813" y="3095588"/>
              <a:ext cx="8925" cy="24075"/>
            </a:xfrm>
            <a:custGeom>
              <a:avLst/>
              <a:gdLst/>
              <a:ahLst/>
              <a:cxnLst/>
              <a:rect l="l" t="t" r="r" b="b"/>
              <a:pathLst>
                <a:path w="357" h="963" extrusionOk="0">
                  <a:moveTo>
                    <a:pt x="126" y="0"/>
                  </a:moveTo>
                  <a:lnTo>
                    <a:pt x="1" y="21"/>
                  </a:lnTo>
                  <a:lnTo>
                    <a:pt x="252" y="963"/>
                  </a:lnTo>
                  <a:lnTo>
                    <a:pt x="357" y="942"/>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7" name="Google Shape;5277;p23"/>
            <p:cNvSpPr/>
            <p:nvPr/>
          </p:nvSpPr>
          <p:spPr>
            <a:xfrm>
              <a:off x="4592813" y="3092963"/>
              <a:ext cx="5775" cy="12575"/>
            </a:xfrm>
            <a:custGeom>
              <a:avLst/>
              <a:gdLst/>
              <a:ahLst/>
              <a:cxnLst/>
              <a:rect l="l" t="t" r="r" b="b"/>
              <a:pathLst>
                <a:path w="231" h="503" extrusionOk="0">
                  <a:moveTo>
                    <a:pt x="105" y="0"/>
                  </a:moveTo>
                  <a:lnTo>
                    <a:pt x="0" y="21"/>
                  </a:lnTo>
                  <a:lnTo>
                    <a:pt x="105" y="503"/>
                  </a:lnTo>
                  <a:lnTo>
                    <a:pt x="230" y="461"/>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8" name="Google Shape;5278;p23"/>
            <p:cNvSpPr/>
            <p:nvPr/>
          </p:nvSpPr>
          <p:spPr>
            <a:xfrm>
              <a:off x="4602738" y="3090863"/>
              <a:ext cx="5775" cy="12075"/>
            </a:xfrm>
            <a:custGeom>
              <a:avLst/>
              <a:gdLst/>
              <a:ahLst/>
              <a:cxnLst/>
              <a:rect l="l" t="t" r="r" b="b"/>
              <a:pathLst>
                <a:path w="231" h="483" extrusionOk="0">
                  <a:moveTo>
                    <a:pt x="105" y="1"/>
                  </a:moveTo>
                  <a:lnTo>
                    <a:pt x="1" y="22"/>
                  </a:lnTo>
                  <a:lnTo>
                    <a:pt x="105" y="482"/>
                  </a:lnTo>
                  <a:lnTo>
                    <a:pt x="231" y="461"/>
                  </a:lnTo>
                  <a:lnTo>
                    <a:pt x="105"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9" name="Google Shape;5279;p23"/>
            <p:cNvSpPr/>
            <p:nvPr/>
          </p:nvSpPr>
          <p:spPr>
            <a:xfrm>
              <a:off x="4612688" y="3087738"/>
              <a:ext cx="5775" cy="12575"/>
            </a:xfrm>
            <a:custGeom>
              <a:avLst/>
              <a:gdLst/>
              <a:ahLst/>
              <a:cxnLst/>
              <a:rect l="l" t="t" r="r" b="b"/>
              <a:pathLst>
                <a:path w="231" h="503" extrusionOk="0">
                  <a:moveTo>
                    <a:pt x="105" y="0"/>
                  </a:moveTo>
                  <a:lnTo>
                    <a:pt x="0" y="42"/>
                  </a:lnTo>
                  <a:lnTo>
                    <a:pt x="105" y="502"/>
                  </a:lnTo>
                  <a:lnTo>
                    <a:pt x="230" y="481"/>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0" name="Google Shape;5280;p23"/>
            <p:cNvSpPr/>
            <p:nvPr/>
          </p:nvSpPr>
          <p:spPr>
            <a:xfrm>
              <a:off x="4622088" y="3085638"/>
              <a:ext cx="6325" cy="12575"/>
            </a:xfrm>
            <a:custGeom>
              <a:avLst/>
              <a:gdLst/>
              <a:ahLst/>
              <a:cxnLst/>
              <a:rect l="l" t="t" r="r" b="b"/>
              <a:pathLst>
                <a:path w="253" h="503" extrusionOk="0">
                  <a:moveTo>
                    <a:pt x="126" y="1"/>
                  </a:moveTo>
                  <a:lnTo>
                    <a:pt x="1" y="21"/>
                  </a:lnTo>
                  <a:lnTo>
                    <a:pt x="126" y="503"/>
                  </a:lnTo>
                  <a:lnTo>
                    <a:pt x="252" y="482"/>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1" name="Google Shape;5281;p23"/>
            <p:cNvSpPr/>
            <p:nvPr/>
          </p:nvSpPr>
          <p:spPr>
            <a:xfrm>
              <a:off x="4633088" y="3083013"/>
              <a:ext cx="8925" cy="24625"/>
            </a:xfrm>
            <a:custGeom>
              <a:avLst/>
              <a:gdLst/>
              <a:ahLst/>
              <a:cxnLst/>
              <a:rect l="l" t="t" r="r" b="b"/>
              <a:pathLst>
                <a:path w="357" h="985" extrusionOk="0">
                  <a:moveTo>
                    <a:pt x="105" y="1"/>
                  </a:moveTo>
                  <a:lnTo>
                    <a:pt x="0" y="43"/>
                  </a:lnTo>
                  <a:lnTo>
                    <a:pt x="231" y="984"/>
                  </a:lnTo>
                  <a:lnTo>
                    <a:pt x="356" y="942"/>
                  </a:lnTo>
                  <a:lnTo>
                    <a:pt x="105"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2" name="Google Shape;5282;p23"/>
            <p:cNvSpPr/>
            <p:nvPr/>
          </p:nvSpPr>
          <p:spPr>
            <a:xfrm>
              <a:off x="4643538" y="3079888"/>
              <a:ext cx="6300" cy="12575"/>
            </a:xfrm>
            <a:custGeom>
              <a:avLst/>
              <a:gdLst/>
              <a:ahLst/>
              <a:cxnLst/>
              <a:rect l="l" t="t" r="r" b="b"/>
              <a:pathLst>
                <a:path w="252" h="503" extrusionOk="0">
                  <a:moveTo>
                    <a:pt x="126" y="0"/>
                  </a:moveTo>
                  <a:lnTo>
                    <a:pt x="1" y="42"/>
                  </a:lnTo>
                  <a:lnTo>
                    <a:pt x="126" y="503"/>
                  </a:lnTo>
                  <a:lnTo>
                    <a:pt x="252" y="482"/>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3" name="Google Shape;5283;p23"/>
            <p:cNvSpPr/>
            <p:nvPr/>
          </p:nvSpPr>
          <p:spPr>
            <a:xfrm>
              <a:off x="4653488" y="3078313"/>
              <a:ext cx="5775" cy="12050"/>
            </a:xfrm>
            <a:custGeom>
              <a:avLst/>
              <a:gdLst/>
              <a:ahLst/>
              <a:cxnLst/>
              <a:rect l="l" t="t" r="r" b="b"/>
              <a:pathLst>
                <a:path w="231" h="482" extrusionOk="0">
                  <a:moveTo>
                    <a:pt x="126" y="1"/>
                  </a:moveTo>
                  <a:lnTo>
                    <a:pt x="0" y="22"/>
                  </a:lnTo>
                  <a:lnTo>
                    <a:pt x="126" y="482"/>
                  </a:lnTo>
                  <a:lnTo>
                    <a:pt x="231"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4" name="Google Shape;5284;p23"/>
            <p:cNvSpPr/>
            <p:nvPr/>
          </p:nvSpPr>
          <p:spPr>
            <a:xfrm>
              <a:off x="4663413" y="3075713"/>
              <a:ext cx="5800" cy="12050"/>
            </a:xfrm>
            <a:custGeom>
              <a:avLst/>
              <a:gdLst/>
              <a:ahLst/>
              <a:cxnLst/>
              <a:rect l="l" t="t" r="r" b="b"/>
              <a:pathLst>
                <a:path w="232" h="482" extrusionOk="0">
                  <a:moveTo>
                    <a:pt x="126" y="0"/>
                  </a:moveTo>
                  <a:lnTo>
                    <a:pt x="1" y="21"/>
                  </a:lnTo>
                  <a:lnTo>
                    <a:pt x="126" y="481"/>
                  </a:lnTo>
                  <a:lnTo>
                    <a:pt x="231" y="460"/>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5" name="Google Shape;5285;p23"/>
            <p:cNvSpPr/>
            <p:nvPr/>
          </p:nvSpPr>
          <p:spPr>
            <a:xfrm>
              <a:off x="4673363" y="3073088"/>
              <a:ext cx="5775" cy="12050"/>
            </a:xfrm>
            <a:custGeom>
              <a:avLst/>
              <a:gdLst/>
              <a:ahLst/>
              <a:cxnLst/>
              <a:rect l="l" t="t" r="r" b="b"/>
              <a:pathLst>
                <a:path w="231" h="482" extrusionOk="0">
                  <a:moveTo>
                    <a:pt x="126" y="0"/>
                  </a:moveTo>
                  <a:lnTo>
                    <a:pt x="0" y="21"/>
                  </a:lnTo>
                  <a:lnTo>
                    <a:pt x="126" y="482"/>
                  </a:lnTo>
                  <a:lnTo>
                    <a:pt x="231" y="46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6" name="Google Shape;5286;p23"/>
            <p:cNvSpPr/>
            <p:nvPr/>
          </p:nvSpPr>
          <p:spPr>
            <a:xfrm>
              <a:off x="4684338" y="3069938"/>
              <a:ext cx="8400" cy="24100"/>
            </a:xfrm>
            <a:custGeom>
              <a:avLst/>
              <a:gdLst/>
              <a:ahLst/>
              <a:cxnLst/>
              <a:rect l="l" t="t" r="r" b="b"/>
              <a:pathLst>
                <a:path w="336" h="964" extrusionOk="0">
                  <a:moveTo>
                    <a:pt x="105" y="1"/>
                  </a:moveTo>
                  <a:lnTo>
                    <a:pt x="1" y="22"/>
                  </a:lnTo>
                  <a:lnTo>
                    <a:pt x="231" y="963"/>
                  </a:lnTo>
                  <a:lnTo>
                    <a:pt x="336" y="942"/>
                  </a:lnTo>
                  <a:lnTo>
                    <a:pt x="105"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7" name="Google Shape;5287;p23"/>
            <p:cNvSpPr/>
            <p:nvPr/>
          </p:nvSpPr>
          <p:spPr>
            <a:xfrm>
              <a:off x="4694813" y="3067338"/>
              <a:ext cx="5775" cy="12575"/>
            </a:xfrm>
            <a:custGeom>
              <a:avLst/>
              <a:gdLst/>
              <a:ahLst/>
              <a:cxnLst/>
              <a:rect l="l" t="t" r="r" b="b"/>
              <a:pathLst>
                <a:path w="231" h="503" extrusionOk="0">
                  <a:moveTo>
                    <a:pt x="126" y="0"/>
                  </a:moveTo>
                  <a:lnTo>
                    <a:pt x="0" y="21"/>
                  </a:lnTo>
                  <a:lnTo>
                    <a:pt x="126" y="502"/>
                  </a:lnTo>
                  <a:lnTo>
                    <a:pt x="230" y="46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8" name="Google Shape;5288;p23"/>
            <p:cNvSpPr/>
            <p:nvPr/>
          </p:nvSpPr>
          <p:spPr>
            <a:xfrm>
              <a:off x="4704738" y="3065238"/>
              <a:ext cx="5800" cy="12575"/>
            </a:xfrm>
            <a:custGeom>
              <a:avLst/>
              <a:gdLst/>
              <a:ahLst/>
              <a:cxnLst/>
              <a:rect l="l" t="t" r="r" b="b"/>
              <a:pathLst>
                <a:path w="232" h="503" extrusionOk="0">
                  <a:moveTo>
                    <a:pt x="126" y="1"/>
                  </a:moveTo>
                  <a:lnTo>
                    <a:pt x="1" y="21"/>
                  </a:lnTo>
                  <a:lnTo>
                    <a:pt x="126" y="503"/>
                  </a:lnTo>
                  <a:lnTo>
                    <a:pt x="231"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9" name="Google Shape;5289;p23"/>
            <p:cNvSpPr/>
            <p:nvPr/>
          </p:nvSpPr>
          <p:spPr>
            <a:xfrm>
              <a:off x="4714688" y="3062613"/>
              <a:ext cx="5775" cy="12600"/>
            </a:xfrm>
            <a:custGeom>
              <a:avLst/>
              <a:gdLst/>
              <a:ahLst/>
              <a:cxnLst/>
              <a:rect l="l" t="t" r="r" b="b"/>
              <a:pathLst>
                <a:path w="231" h="504" extrusionOk="0">
                  <a:moveTo>
                    <a:pt x="105" y="1"/>
                  </a:moveTo>
                  <a:lnTo>
                    <a:pt x="0" y="22"/>
                  </a:lnTo>
                  <a:lnTo>
                    <a:pt x="105" y="503"/>
                  </a:lnTo>
                  <a:lnTo>
                    <a:pt x="231" y="461"/>
                  </a:lnTo>
                  <a:lnTo>
                    <a:pt x="105"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0" name="Google Shape;5290;p23"/>
            <p:cNvSpPr/>
            <p:nvPr/>
          </p:nvSpPr>
          <p:spPr>
            <a:xfrm>
              <a:off x="4724613" y="3060013"/>
              <a:ext cx="5800" cy="12575"/>
            </a:xfrm>
            <a:custGeom>
              <a:avLst/>
              <a:gdLst/>
              <a:ahLst/>
              <a:cxnLst/>
              <a:rect l="l" t="t" r="r" b="b"/>
              <a:pathLst>
                <a:path w="232" h="503" extrusionOk="0">
                  <a:moveTo>
                    <a:pt x="106" y="0"/>
                  </a:moveTo>
                  <a:lnTo>
                    <a:pt x="1" y="21"/>
                  </a:lnTo>
                  <a:lnTo>
                    <a:pt x="106" y="502"/>
                  </a:lnTo>
                  <a:lnTo>
                    <a:pt x="231" y="461"/>
                  </a:lnTo>
                  <a:lnTo>
                    <a:pt x="10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1" name="Google Shape;5291;p23"/>
            <p:cNvSpPr/>
            <p:nvPr/>
          </p:nvSpPr>
          <p:spPr>
            <a:xfrm>
              <a:off x="4735088" y="3057388"/>
              <a:ext cx="8925" cy="24100"/>
            </a:xfrm>
            <a:custGeom>
              <a:avLst/>
              <a:gdLst/>
              <a:ahLst/>
              <a:cxnLst/>
              <a:rect l="l" t="t" r="r" b="b"/>
              <a:pathLst>
                <a:path w="357" h="964" extrusionOk="0">
                  <a:moveTo>
                    <a:pt x="126" y="1"/>
                  </a:moveTo>
                  <a:lnTo>
                    <a:pt x="0" y="22"/>
                  </a:lnTo>
                  <a:lnTo>
                    <a:pt x="231" y="963"/>
                  </a:lnTo>
                  <a:lnTo>
                    <a:pt x="356" y="942"/>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2" name="Google Shape;5292;p23"/>
            <p:cNvSpPr/>
            <p:nvPr/>
          </p:nvSpPr>
          <p:spPr>
            <a:xfrm>
              <a:off x="4746063" y="3054788"/>
              <a:ext cx="5775" cy="12575"/>
            </a:xfrm>
            <a:custGeom>
              <a:avLst/>
              <a:gdLst/>
              <a:ahLst/>
              <a:cxnLst/>
              <a:rect l="l" t="t" r="r" b="b"/>
              <a:pathLst>
                <a:path w="231" h="503" extrusionOk="0">
                  <a:moveTo>
                    <a:pt x="105" y="0"/>
                  </a:moveTo>
                  <a:lnTo>
                    <a:pt x="1" y="21"/>
                  </a:lnTo>
                  <a:lnTo>
                    <a:pt x="105" y="502"/>
                  </a:lnTo>
                  <a:lnTo>
                    <a:pt x="231" y="460"/>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3" name="Google Shape;5293;p23"/>
            <p:cNvSpPr/>
            <p:nvPr/>
          </p:nvSpPr>
          <p:spPr>
            <a:xfrm>
              <a:off x="4755488" y="3052688"/>
              <a:ext cx="6300" cy="12050"/>
            </a:xfrm>
            <a:custGeom>
              <a:avLst/>
              <a:gdLst/>
              <a:ahLst/>
              <a:cxnLst/>
              <a:rect l="l" t="t" r="r" b="b"/>
              <a:pathLst>
                <a:path w="252" h="482" extrusionOk="0">
                  <a:moveTo>
                    <a:pt x="126" y="0"/>
                  </a:moveTo>
                  <a:lnTo>
                    <a:pt x="0" y="21"/>
                  </a:lnTo>
                  <a:lnTo>
                    <a:pt x="126" y="482"/>
                  </a:lnTo>
                  <a:lnTo>
                    <a:pt x="252" y="46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4" name="Google Shape;5294;p23"/>
            <p:cNvSpPr/>
            <p:nvPr/>
          </p:nvSpPr>
          <p:spPr>
            <a:xfrm>
              <a:off x="4765438" y="3050063"/>
              <a:ext cx="6300" cy="12575"/>
            </a:xfrm>
            <a:custGeom>
              <a:avLst/>
              <a:gdLst/>
              <a:ahLst/>
              <a:cxnLst/>
              <a:rect l="l" t="t" r="r" b="b"/>
              <a:pathLst>
                <a:path w="252" h="503" extrusionOk="0">
                  <a:moveTo>
                    <a:pt x="126" y="1"/>
                  </a:moveTo>
                  <a:lnTo>
                    <a:pt x="0" y="43"/>
                  </a:lnTo>
                  <a:lnTo>
                    <a:pt x="126" y="503"/>
                  </a:lnTo>
                  <a:lnTo>
                    <a:pt x="251" y="482"/>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5" name="Google Shape;5295;p23"/>
            <p:cNvSpPr/>
            <p:nvPr/>
          </p:nvSpPr>
          <p:spPr>
            <a:xfrm>
              <a:off x="4775888" y="3046938"/>
              <a:ext cx="5775" cy="12575"/>
            </a:xfrm>
            <a:custGeom>
              <a:avLst/>
              <a:gdLst/>
              <a:ahLst/>
              <a:cxnLst/>
              <a:rect l="l" t="t" r="r" b="b"/>
              <a:pathLst>
                <a:path w="231" h="503" extrusionOk="0">
                  <a:moveTo>
                    <a:pt x="105" y="0"/>
                  </a:moveTo>
                  <a:lnTo>
                    <a:pt x="0" y="42"/>
                  </a:lnTo>
                  <a:lnTo>
                    <a:pt x="105" y="502"/>
                  </a:lnTo>
                  <a:lnTo>
                    <a:pt x="231" y="481"/>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6" name="Google Shape;5296;p23"/>
            <p:cNvSpPr/>
            <p:nvPr/>
          </p:nvSpPr>
          <p:spPr>
            <a:xfrm>
              <a:off x="4786338" y="3044313"/>
              <a:ext cx="8925" cy="24100"/>
            </a:xfrm>
            <a:custGeom>
              <a:avLst/>
              <a:gdLst/>
              <a:ahLst/>
              <a:cxnLst/>
              <a:rect l="l" t="t" r="r" b="b"/>
              <a:pathLst>
                <a:path w="357" h="964" extrusionOk="0">
                  <a:moveTo>
                    <a:pt x="127" y="1"/>
                  </a:moveTo>
                  <a:lnTo>
                    <a:pt x="1" y="22"/>
                  </a:lnTo>
                  <a:lnTo>
                    <a:pt x="231" y="963"/>
                  </a:lnTo>
                  <a:lnTo>
                    <a:pt x="357" y="942"/>
                  </a:lnTo>
                  <a:lnTo>
                    <a:pt x="127"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7" name="Google Shape;5297;p23"/>
            <p:cNvSpPr/>
            <p:nvPr/>
          </p:nvSpPr>
          <p:spPr>
            <a:xfrm>
              <a:off x="4796813" y="3041688"/>
              <a:ext cx="6300" cy="12600"/>
            </a:xfrm>
            <a:custGeom>
              <a:avLst/>
              <a:gdLst/>
              <a:ahLst/>
              <a:cxnLst/>
              <a:rect l="l" t="t" r="r" b="b"/>
              <a:pathLst>
                <a:path w="252" h="504" extrusionOk="0">
                  <a:moveTo>
                    <a:pt x="126" y="1"/>
                  </a:moveTo>
                  <a:lnTo>
                    <a:pt x="0" y="22"/>
                  </a:lnTo>
                  <a:lnTo>
                    <a:pt x="126" y="503"/>
                  </a:lnTo>
                  <a:lnTo>
                    <a:pt x="252"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8" name="Google Shape;5298;p23"/>
            <p:cNvSpPr/>
            <p:nvPr/>
          </p:nvSpPr>
          <p:spPr>
            <a:xfrm>
              <a:off x="4806738" y="3039613"/>
              <a:ext cx="5800" cy="12575"/>
            </a:xfrm>
            <a:custGeom>
              <a:avLst/>
              <a:gdLst/>
              <a:ahLst/>
              <a:cxnLst/>
              <a:rect l="l" t="t" r="r" b="b"/>
              <a:pathLst>
                <a:path w="232" h="503" extrusionOk="0">
                  <a:moveTo>
                    <a:pt x="127" y="0"/>
                  </a:moveTo>
                  <a:lnTo>
                    <a:pt x="1" y="21"/>
                  </a:lnTo>
                  <a:lnTo>
                    <a:pt x="127" y="502"/>
                  </a:lnTo>
                  <a:lnTo>
                    <a:pt x="231" y="461"/>
                  </a:lnTo>
                  <a:lnTo>
                    <a:pt x="127"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9" name="Google Shape;5299;p23"/>
            <p:cNvSpPr/>
            <p:nvPr/>
          </p:nvSpPr>
          <p:spPr>
            <a:xfrm>
              <a:off x="4816688" y="3036988"/>
              <a:ext cx="5775" cy="12575"/>
            </a:xfrm>
            <a:custGeom>
              <a:avLst/>
              <a:gdLst/>
              <a:ahLst/>
              <a:cxnLst/>
              <a:rect l="l" t="t" r="r" b="b"/>
              <a:pathLst>
                <a:path w="231" h="503" extrusionOk="0">
                  <a:moveTo>
                    <a:pt x="126" y="1"/>
                  </a:moveTo>
                  <a:lnTo>
                    <a:pt x="1" y="43"/>
                  </a:lnTo>
                  <a:lnTo>
                    <a:pt x="126" y="503"/>
                  </a:lnTo>
                  <a:lnTo>
                    <a:pt x="231" y="482"/>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0" name="Google Shape;5300;p23"/>
            <p:cNvSpPr/>
            <p:nvPr/>
          </p:nvSpPr>
          <p:spPr>
            <a:xfrm>
              <a:off x="4826638" y="3034388"/>
              <a:ext cx="5775" cy="12575"/>
            </a:xfrm>
            <a:custGeom>
              <a:avLst/>
              <a:gdLst/>
              <a:ahLst/>
              <a:cxnLst/>
              <a:rect l="l" t="t" r="r" b="b"/>
              <a:pathLst>
                <a:path w="231" h="503" extrusionOk="0">
                  <a:moveTo>
                    <a:pt x="126" y="0"/>
                  </a:moveTo>
                  <a:lnTo>
                    <a:pt x="0" y="42"/>
                  </a:lnTo>
                  <a:lnTo>
                    <a:pt x="126" y="502"/>
                  </a:lnTo>
                  <a:lnTo>
                    <a:pt x="230" y="48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1" name="Google Shape;5301;p23"/>
            <p:cNvSpPr/>
            <p:nvPr/>
          </p:nvSpPr>
          <p:spPr>
            <a:xfrm>
              <a:off x="4837613" y="3031763"/>
              <a:ext cx="8400" cy="24075"/>
            </a:xfrm>
            <a:custGeom>
              <a:avLst/>
              <a:gdLst/>
              <a:ahLst/>
              <a:cxnLst/>
              <a:rect l="l" t="t" r="r" b="b"/>
              <a:pathLst>
                <a:path w="336" h="963" extrusionOk="0">
                  <a:moveTo>
                    <a:pt x="105" y="0"/>
                  </a:moveTo>
                  <a:lnTo>
                    <a:pt x="0" y="21"/>
                  </a:lnTo>
                  <a:lnTo>
                    <a:pt x="231" y="963"/>
                  </a:lnTo>
                  <a:lnTo>
                    <a:pt x="335" y="942"/>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2" name="Google Shape;5302;p23"/>
            <p:cNvSpPr/>
            <p:nvPr/>
          </p:nvSpPr>
          <p:spPr>
            <a:xfrm>
              <a:off x="4848063" y="3029138"/>
              <a:ext cx="5800" cy="12575"/>
            </a:xfrm>
            <a:custGeom>
              <a:avLst/>
              <a:gdLst/>
              <a:ahLst/>
              <a:cxnLst/>
              <a:rect l="l" t="t" r="r" b="b"/>
              <a:pathLst>
                <a:path w="232" h="503" extrusionOk="0">
                  <a:moveTo>
                    <a:pt x="126" y="1"/>
                  </a:moveTo>
                  <a:lnTo>
                    <a:pt x="1" y="43"/>
                  </a:lnTo>
                  <a:lnTo>
                    <a:pt x="126" y="503"/>
                  </a:lnTo>
                  <a:lnTo>
                    <a:pt x="231" y="482"/>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3" name="Google Shape;5303;p23"/>
            <p:cNvSpPr/>
            <p:nvPr/>
          </p:nvSpPr>
          <p:spPr>
            <a:xfrm>
              <a:off x="4858013" y="3026538"/>
              <a:ext cx="5775" cy="12575"/>
            </a:xfrm>
            <a:custGeom>
              <a:avLst/>
              <a:gdLst/>
              <a:ahLst/>
              <a:cxnLst/>
              <a:rect l="l" t="t" r="r" b="b"/>
              <a:pathLst>
                <a:path w="231" h="503" extrusionOk="0">
                  <a:moveTo>
                    <a:pt x="126" y="0"/>
                  </a:moveTo>
                  <a:lnTo>
                    <a:pt x="0" y="21"/>
                  </a:lnTo>
                  <a:lnTo>
                    <a:pt x="126" y="502"/>
                  </a:lnTo>
                  <a:lnTo>
                    <a:pt x="231" y="46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4" name="Google Shape;5304;p23"/>
            <p:cNvSpPr/>
            <p:nvPr/>
          </p:nvSpPr>
          <p:spPr>
            <a:xfrm>
              <a:off x="4867963" y="3023913"/>
              <a:ext cx="5775" cy="12575"/>
            </a:xfrm>
            <a:custGeom>
              <a:avLst/>
              <a:gdLst/>
              <a:ahLst/>
              <a:cxnLst/>
              <a:rect l="l" t="t" r="r" b="b"/>
              <a:pathLst>
                <a:path w="231" h="503" extrusionOk="0">
                  <a:moveTo>
                    <a:pt x="126" y="1"/>
                  </a:moveTo>
                  <a:lnTo>
                    <a:pt x="0" y="21"/>
                  </a:lnTo>
                  <a:lnTo>
                    <a:pt x="126" y="503"/>
                  </a:lnTo>
                  <a:lnTo>
                    <a:pt x="230"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5" name="Google Shape;5305;p23"/>
            <p:cNvSpPr/>
            <p:nvPr/>
          </p:nvSpPr>
          <p:spPr>
            <a:xfrm>
              <a:off x="4877888" y="3021813"/>
              <a:ext cx="5775" cy="12600"/>
            </a:xfrm>
            <a:custGeom>
              <a:avLst/>
              <a:gdLst/>
              <a:ahLst/>
              <a:cxnLst/>
              <a:rect l="l" t="t" r="r" b="b"/>
              <a:pathLst>
                <a:path w="231" h="504" extrusionOk="0">
                  <a:moveTo>
                    <a:pt x="105" y="1"/>
                  </a:moveTo>
                  <a:lnTo>
                    <a:pt x="1" y="43"/>
                  </a:lnTo>
                  <a:lnTo>
                    <a:pt x="105" y="503"/>
                  </a:lnTo>
                  <a:lnTo>
                    <a:pt x="231" y="482"/>
                  </a:lnTo>
                  <a:lnTo>
                    <a:pt x="105"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6" name="Google Shape;5306;p23"/>
            <p:cNvSpPr/>
            <p:nvPr/>
          </p:nvSpPr>
          <p:spPr>
            <a:xfrm>
              <a:off x="4888363" y="3019213"/>
              <a:ext cx="8900" cy="24075"/>
            </a:xfrm>
            <a:custGeom>
              <a:avLst/>
              <a:gdLst/>
              <a:ahLst/>
              <a:cxnLst/>
              <a:rect l="l" t="t" r="r" b="b"/>
              <a:pathLst>
                <a:path w="356" h="963" extrusionOk="0">
                  <a:moveTo>
                    <a:pt x="126" y="0"/>
                  </a:moveTo>
                  <a:lnTo>
                    <a:pt x="0" y="21"/>
                  </a:lnTo>
                  <a:lnTo>
                    <a:pt x="230" y="963"/>
                  </a:lnTo>
                  <a:lnTo>
                    <a:pt x="356" y="942"/>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7" name="Google Shape;5307;p23"/>
            <p:cNvSpPr/>
            <p:nvPr/>
          </p:nvSpPr>
          <p:spPr>
            <a:xfrm>
              <a:off x="4899338" y="3016588"/>
              <a:ext cx="5775" cy="12575"/>
            </a:xfrm>
            <a:custGeom>
              <a:avLst/>
              <a:gdLst/>
              <a:ahLst/>
              <a:cxnLst/>
              <a:rect l="l" t="t" r="r" b="b"/>
              <a:pathLst>
                <a:path w="231" h="503" extrusionOk="0">
                  <a:moveTo>
                    <a:pt x="105" y="1"/>
                  </a:moveTo>
                  <a:lnTo>
                    <a:pt x="0" y="22"/>
                  </a:lnTo>
                  <a:lnTo>
                    <a:pt x="105" y="503"/>
                  </a:lnTo>
                  <a:lnTo>
                    <a:pt x="231" y="461"/>
                  </a:lnTo>
                  <a:lnTo>
                    <a:pt x="105"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8" name="Google Shape;5308;p23"/>
            <p:cNvSpPr/>
            <p:nvPr/>
          </p:nvSpPr>
          <p:spPr>
            <a:xfrm>
              <a:off x="4909288" y="3013988"/>
              <a:ext cx="5775" cy="12575"/>
            </a:xfrm>
            <a:custGeom>
              <a:avLst/>
              <a:gdLst/>
              <a:ahLst/>
              <a:cxnLst/>
              <a:rect l="l" t="t" r="r" b="b"/>
              <a:pathLst>
                <a:path w="231" h="503" extrusionOk="0">
                  <a:moveTo>
                    <a:pt x="105" y="0"/>
                  </a:moveTo>
                  <a:lnTo>
                    <a:pt x="0" y="21"/>
                  </a:lnTo>
                  <a:lnTo>
                    <a:pt x="105" y="502"/>
                  </a:lnTo>
                  <a:lnTo>
                    <a:pt x="230" y="481"/>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9" name="Google Shape;5309;p23"/>
            <p:cNvSpPr/>
            <p:nvPr/>
          </p:nvSpPr>
          <p:spPr>
            <a:xfrm>
              <a:off x="4918688" y="3011888"/>
              <a:ext cx="6300" cy="12575"/>
            </a:xfrm>
            <a:custGeom>
              <a:avLst/>
              <a:gdLst/>
              <a:ahLst/>
              <a:cxnLst/>
              <a:rect l="l" t="t" r="r" b="b"/>
              <a:pathLst>
                <a:path w="252" h="503" extrusionOk="0">
                  <a:moveTo>
                    <a:pt x="126" y="0"/>
                  </a:moveTo>
                  <a:lnTo>
                    <a:pt x="1" y="21"/>
                  </a:lnTo>
                  <a:lnTo>
                    <a:pt x="126" y="502"/>
                  </a:lnTo>
                  <a:lnTo>
                    <a:pt x="252" y="46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0" name="Google Shape;5310;p23"/>
            <p:cNvSpPr/>
            <p:nvPr/>
          </p:nvSpPr>
          <p:spPr>
            <a:xfrm>
              <a:off x="4928638" y="3009263"/>
              <a:ext cx="6300" cy="12050"/>
            </a:xfrm>
            <a:custGeom>
              <a:avLst/>
              <a:gdLst/>
              <a:ahLst/>
              <a:cxnLst/>
              <a:rect l="l" t="t" r="r" b="b"/>
              <a:pathLst>
                <a:path w="252" h="482" extrusionOk="0">
                  <a:moveTo>
                    <a:pt x="126" y="1"/>
                  </a:moveTo>
                  <a:lnTo>
                    <a:pt x="0" y="22"/>
                  </a:lnTo>
                  <a:lnTo>
                    <a:pt x="126" y="482"/>
                  </a:lnTo>
                  <a:lnTo>
                    <a:pt x="251"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1" name="Google Shape;5311;p23"/>
            <p:cNvSpPr/>
            <p:nvPr/>
          </p:nvSpPr>
          <p:spPr>
            <a:xfrm>
              <a:off x="4939613" y="3006663"/>
              <a:ext cx="8400" cy="24075"/>
            </a:xfrm>
            <a:custGeom>
              <a:avLst/>
              <a:gdLst/>
              <a:ahLst/>
              <a:cxnLst/>
              <a:rect l="l" t="t" r="r" b="b"/>
              <a:pathLst>
                <a:path w="336" h="963" extrusionOk="0">
                  <a:moveTo>
                    <a:pt x="105" y="0"/>
                  </a:moveTo>
                  <a:lnTo>
                    <a:pt x="1" y="21"/>
                  </a:lnTo>
                  <a:lnTo>
                    <a:pt x="231" y="963"/>
                  </a:lnTo>
                  <a:lnTo>
                    <a:pt x="335" y="942"/>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2" name="Google Shape;5312;p23"/>
            <p:cNvSpPr/>
            <p:nvPr/>
          </p:nvSpPr>
          <p:spPr>
            <a:xfrm>
              <a:off x="4950088" y="3003513"/>
              <a:ext cx="6300" cy="12575"/>
            </a:xfrm>
            <a:custGeom>
              <a:avLst/>
              <a:gdLst/>
              <a:ahLst/>
              <a:cxnLst/>
              <a:rect l="l" t="t" r="r" b="b"/>
              <a:pathLst>
                <a:path w="252" h="503" extrusionOk="0">
                  <a:moveTo>
                    <a:pt x="126" y="1"/>
                  </a:moveTo>
                  <a:lnTo>
                    <a:pt x="0" y="21"/>
                  </a:lnTo>
                  <a:lnTo>
                    <a:pt x="126" y="503"/>
                  </a:lnTo>
                  <a:lnTo>
                    <a:pt x="251"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3" name="Google Shape;5313;p23"/>
            <p:cNvSpPr/>
            <p:nvPr/>
          </p:nvSpPr>
          <p:spPr>
            <a:xfrm>
              <a:off x="4960013" y="3001413"/>
              <a:ext cx="5775" cy="12075"/>
            </a:xfrm>
            <a:custGeom>
              <a:avLst/>
              <a:gdLst/>
              <a:ahLst/>
              <a:cxnLst/>
              <a:rect l="l" t="t" r="r" b="b"/>
              <a:pathLst>
                <a:path w="231" h="483" extrusionOk="0">
                  <a:moveTo>
                    <a:pt x="126" y="1"/>
                  </a:moveTo>
                  <a:lnTo>
                    <a:pt x="1" y="22"/>
                  </a:lnTo>
                  <a:lnTo>
                    <a:pt x="126" y="482"/>
                  </a:lnTo>
                  <a:lnTo>
                    <a:pt x="231"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4" name="Google Shape;5314;p23"/>
            <p:cNvSpPr/>
            <p:nvPr/>
          </p:nvSpPr>
          <p:spPr>
            <a:xfrm>
              <a:off x="4969963" y="2998813"/>
              <a:ext cx="5775" cy="12575"/>
            </a:xfrm>
            <a:custGeom>
              <a:avLst/>
              <a:gdLst/>
              <a:ahLst/>
              <a:cxnLst/>
              <a:rect l="l" t="t" r="r" b="b"/>
              <a:pathLst>
                <a:path w="231" h="503" extrusionOk="0">
                  <a:moveTo>
                    <a:pt x="126" y="0"/>
                  </a:moveTo>
                  <a:lnTo>
                    <a:pt x="0" y="21"/>
                  </a:lnTo>
                  <a:lnTo>
                    <a:pt x="126" y="502"/>
                  </a:lnTo>
                  <a:lnTo>
                    <a:pt x="230" y="46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5" name="Google Shape;5315;p23"/>
            <p:cNvSpPr/>
            <p:nvPr/>
          </p:nvSpPr>
          <p:spPr>
            <a:xfrm>
              <a:off x="4979888" y="2996188"/>
              <a:ext cx="5775" cy="12575"/>
            </a:xfrm>
            <a:custGeom>
              <a:avLst/>
              <a:gdLst/>
              <a:ahLst/>
              <a:cxnLst/>
              <a:rect l="l" t="t" r="r" b="b"/>
              <a:pathLst>
                <a:path w="231" h="503" extrusionOk="0">
                  <a:moveTo>
                    <a:pt x="126" y="1"/>
                  </a:moveTo>
                  <a:lnTo>
                    <a:pt x="1" y="42"/>
                  </a:lnTo>
                  <a:lnTo>
                    <a:pt x="126" y="503"/>
                  </a:lnTo>
                  <a:lnTo>
                    <a:pt x="231" y="482"/>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6" name="Google Shape;5316;p23"/>
            <p:cNvSpPr/>
            <p:nvPr/>
          </p:nvSpPr>
          <p:spPr>
            <a:xfrm>
              <a:off x="4990888" y="2993063"/>
              <a:ext cx="8375" cy="24600"/>
            </a:xfrm>
            <a:custGeom>
              <a:avLst/>
              <a:gdLst/>
              <a:ahLst/>
              <a:cxnLst/>
              <a:rect l="l" t="t" r="r" b="b"/>
              <a:pathLst>
                <a:path w="335" h="984" extrusionOk="0">
                  <a:moveTo>
                    <a:pt x="105" y="0"/>
                  </a:moveTo>
                  <a:lnTo>
                    <a:pt x="0" y="42"/>
                  </a:lnTo>
                  <a:lnTo>
                    <a:pt x="230" y="983"/>
                  </a:lnTo>
                  <a:lnTo>
                    <a:pt x="335" y="942"/>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7" name="Google Shape;5317;p23"/>
            <p:cNvSpPr/>
            <p:nvPr/>
          </p:nvSpPr>
          <p:spPr>
            <a:xfrm>
              <a:off x="5001338" y="2990963"/>
              <a:ext cx="5775" cy="12575"/>
            </a:xfrm>
            <a:custGeom>
              <a:avLst/>
              <a:gdLst/>
              <a:ahLst/>
              <a:cxnLst/>
              <a:rect l="l" t="t" r="r" b="b"/>
              <a:pathLst>
                <a:path w="231" h="503" extrusionOk="0">
                  <a:moveTo>
                    <a:pt x="126" y="0"/>
                  </a:moveTo>
                  <a:lnTo>
                    <a:pt x="1" y="21"/>
                  </a:lnTo>
                  <a:lnTo>
                    <a:pt x="105" y="503"/>
                  </a:lnTo>
                  <a:lnTo>
                    <a:pt x="231" y="46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8" name="Google Shape;5318;p23"/>
            <p:cNvSpPr/>
            <p:nvPr/>
          </p:nvSpPr>
          <p:spPr>
            <a:xfrm>
              <a:off x="5011288" y="2988338"/>
              <a:ext cx="5775" cy="12050"/>
            </a:xfrm>
            <a:custGeom>
              <a:avLst/>
              <a:gdLst/>
              <a:ahLst/>
              <a:cxnLst/>
              <a:rect l="l" t="t" r="r" b="b"/>
              <a:pathLst>
                <a:path w="231" h="482" extrusionOk="0">
                  <a:moveTo>
                    <a:pt x="126" y="1"/>
                  </a:moveTo>
                  <a:lnTo>
                    <a:pt x="0" y="22"/>
                  </a:lnTo>
                  <a:lnTo>
                    <a:pt x="126" y="482"/>
                  </a:lnTo>
                  <a:lnTo>
                    <a:pt x="230"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9" name="Google Shape;5319;p23"/>
            <p:cNvSpPr/>
            <p:nvPr/>
          </p:nvSpPr>
          <p:spPr>
            <a:xfrm>
              <a:off x="5021213" y="2985738"/>
              <a:ext cx="5775" cy="12575"/>
            </a:xfrm>
            <a:custGeom>
              <a:avLst/>
              <a:gdLst/>
              <a:ahLst/>
              <a:cxnLst/>
              <a:rect l="l" t="t" r="r" b="b"/>
              <a:pathLst>
                <a:path w="231" h="503" extrusionOk="0">
                  <a:moveTo>
                    <a:pt x="126" y="0"/>
                  </a:moveTo>
                  <a:lnTo>
                    <a:pt x="1" y="21"/>
                  </a:lnTo>
                  <a:lnTo>
                    <a:pt x="126" y="502"/>
                  </a:lnTo>
                  <a:lnTo>
                    <a:pt x="231" y="460"/>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0" name="Google Shape;5320;p23"/>
            <p:cNvSpPr/>
            <p:nvPr/>
          </p:nvSpPr>
          <p:spPr>
            <a:xfrm>
              <a:off x="5031163" y="2983638"/>
              <a:ext cx="5775" cy="12575"/>
            </a:xfrm>
            <a:custGeom>
              <a:avLst/>
              <a:gdLst/>
              <a:ahLst/>
              <a:cxnLst/>
              <a:rect l="l" t="t" r="r" b="b"/>
              <a:pathLst>
                <a:path w="231" h="503" extrusionOk="0">
                  <a:moveTo>
                    <a:pt x="105" y="0"/>
                  </a:moveTo>
                  <a:lnTo>
                    <a:pt x="0" y="21"/>
                  </a:lnTo>
                  <a:lnTo>
                    <a:pt x="105" y="503"/>
                  </a:lnTo>
                  <a:lnTo>
                    <a:pt x="230" y="461"/>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1" name="Google Shape;5321;p23"/>
            <p:cNvSpPr/>
            <p:nvPr/>
          </p:nvSpPr>
          <p:spPr>
            <a:xfrm>
              <a:off x="5041613" y="2981013"/>
              <a:ext cx="8925" cy="24100"/>
            </a:xfrm>
            <a:custGeom>
              <a:avLst/>
              <a:gdLst/>
              <a:ahLst/>
              <a:cxnLst/>
              <a:rect l="l" t="t" r="r" b="b"/>
              <a:pathLst>
                <a:path w="357" h="964" extrusionOk="0">
                  <a:moveTo>
                    <a:pt x="126" y="1"/>
                  </a:moveTo>
                  <a:lnTo>
                    <a:pt x="1" y="22"/>
                  </a:lnTo>
                  <a:lnTo>
                    <a:pt x="231" y="963"/>
                  </a:lnTo>
                  <a:lnTo>
                    <a:pt x="356" y="942"/>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2" name="Google Shape;5322;p23"/>
            <p:cNvSpPr/>
            <p:nvPr/>
          </p:nvSpPr>
          <p:spPr>
            <a:xfrm>
              <a:off x="5052613" y="2977888"/>
              <a:ext cx="5775" cy="12575"/>
            </a:xfrm>
            <a:custGeom>
              <a:avLst/>
              <a:gdLst/>
              <a:ahLst/>
              <a:cxnLst/>
              <a:rect l="l" t="t" r="r" b="b"/>
              <a:pathLst>
                <a:path w="231" h="503" extrusionOk="0">
                  <a:moveTo>
                    <a:pt x="105" y="0"/>
                  </a:moveTo>
                  <a:lnTo>
                    <a:pt x="0" y="42"/>
                  </a:lnTo>
                  <a:lnTo>
                    <a:pt x="105" y="502"/>
                  </a:lnTo>
                  <a:lnTo>
                    <a:pt x="230" y="482"/>
                  </a:lnTo>
                  <a:lnTo>
                    <a:pt x="105"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3" name="Google Shape;5323;p23"/>
            <p:cNvSpPr/>
            <p:nvPr/>
          </p:nvSpPr>
          <p:spPr>
            <a:xfrm>
              <a:off x="5062013" y="2975788"/>
              <a:ext cx="6300" cy="12575"/>
            </a:xfrm>
            <a:custGeom>
              <a:avLst/>
              <a:gdLst/>
              <a:ahLst/>
              <a:cxnLst/>
              <a:rect l="l" t="t" r="r" b="b"/>
              <a:pathLst>
                <a:path w="252" h="503" extrusionOk="0">
                  <a:moveTo>
                    <a:pt x="126" y="1"/>
                  </a:moveTo>
                  <a:lnTo>
                    <a:pt x="1" y="42"/>
                  </a:lnTo>
                  <a:lnTo>
                    <a:pt x="126" y="503"/>
                  </a:lnTo>
                  <a:lnTo>
                    <a:pt x="252" y="482"/>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4" name="Google Shape;5324;p23"/>
            <p:cNvSpPr/>
            <p:nvPr/>
          </p:nvSpPr>
          <p:spPr>
            <a:xfrm>
              <a:off x="5071963" y="2973163"/>
              <a:ext cx="6300" cy="12600"/>
            </a:xfrm>
            <a:custGeom>
              <a:avLst/>
              <a:gdLst/>
              <a:ahLst/>
              <a:cxnLst/>
              <a:rect l="l" t="t" r="r" b="b"/>
              <a:pathLst>
                <a:path w="252" h="504" extrusionOk="0">
                  <a:moveTo>
                    <a:pt x="126" y="1"/>
                  </a:moveTo>
                  <a:lnTo>
                    <a:pt x="0" y="22"/>
                  </a:lnTo>
                  <a:lnTo>
                    <a:pt x="126" y="503"/>
                  </a:lnTo>
                  <a:lnTo>
                    <a:pt x="251" y="461"/>
                  </a:lnTo>
                  <a:lnTo>
                    <a:pt x="126"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5" name="Google Shape;5325;p23"/>
            <p:cNvSpPr/>
            <p:nvPr/>
          </p:nvSpPr>
          <p:spPr>
            <a:xfrm>
              <a:off x="5081888" y="2971088"/>
              <a:ext cx="5775" cy="12575"/>
            </a:xfrm>
            <a:custGeom>
              <a:avLst/>
              <a:gdLst/>
              <a:ahLst/>
              <a:cxnLst/>
              <a:rect l="l" t="t" r="r" b="b"/>
              <a:pathLst>
                <a:path w="231" h="503" extrusionOk="0">
                  <a:moveTo>
                    <a:pt x="126" y="0"/>
                  </a:moveTo>
                  <a:lnTo>
                    <a:pt x="1" y="21"/>
                  </a:lnTo>
                  <a:lnTo>
                    <a:pt x="126" y="502"/>
                  </a:lnTo>
                  <a:lnTo>
                    <a:pt x="231" y="461"/>
                  </a:lnTo>
                  <a:lnTo>
                    <a:pt x="126"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26" name="Google Shape;5326;p23"/>
          <p:cNvGrpSpPr/>
          <p:nvPr/>
        </p:nvGrpSpPr>
        <p:grpSpPr>
          <a:xfrm rot="1067622">
            <a:off x="6061070" y="717145"/>
            <a:ext cx="874787" cy="745160"/>
            <a:chOff x="4626188" y="1862663"/>
            <a:chExt cx="677463" cy="577075"/>
          </a:xfrm>
        </p:grpSpPr>
        <p:sp>
          <p:nvSpPr>
            <p:cNvPr id="5327" name="Google Shape;5327;p23"/>
            <p:cNvSpPr/>
            <p:nvPr/>
          </p:nvSpPr>
          <p:spPr>
            <a:xfrm>
              <a:off x="4857575" y="1903988"/>
              <a:ext cx="446075" cy="467200"/>
            </a:xfrm>
            <a:custGeom>
              <a:avLst/>
              <a:gdLst/>
              <a:ahLst/>
              <a:cxnLst/>
              <a:rect l="l" t="t" r="r" b="b"/>
              <a:pathLst>
                <a:path w="17843" h="18688" extrusionOk="0">
                  <a:moveTo>
                    <a:pt x="6777" y="0"/>
                  </a:moveTo>
                  <a:lnTo>
                    <a:pt x="6777" y="6340"/>
                  </a:lnTo>
                  <a:cubicBezTo>
                    <a:pt x="6777" y="8662"/>
                    <a:pt x="2508" y="12994"/>
                    <a:pt x="1169" y="15923"/>
                  </a:cubicBezTo>
                  <a:cubicBezTo>
                    <a:pt x="0" y="18539"/>
                    <a:pt x="2024" y="18687"/>
                    <a:pt x="2497" y="18687"/>
                  </a:cubicBezTo>
                  <a:cubicBezTo>
                    <a:pt x="2557" y="18687"/>
                    <a:pt x="2592" y="18685"/>
                    <a:pt x="2592" y="18685"/>
                  </a:cubicBezTo>
                  <a:lnTo>
                    <a:pt x="15251" y="18685"/>
                  </a:lnTo>
                  <a:cubicBezTo>
                    <a:pt x="15251" y="18685"/>
                    <a:pt x="15286" y="18687"/>
                    <a:pt x="15346" y="18687"/>
                  </a:cubicBezTo>
                  <a:cubicBezTo>
                    <a:pt x="15819" y="18687"/>
                    <a:pt x="17843" y="18539"/>
                    <a:pt x="16674" y="15923"/>
                  </a:cubicBezTo>
                  <a:cubicBezTo>
                    <a:pt x="15335" y="12994"/>
                    <a:pt x="11066" y="8662"/>
                    <a:pt x="11066" y="6340"/>
                  </a:cubicBezTo>
                  <a:lnTo>
                    <a:pt x="11066" y="0"/>
                  </a:lnTo>
                  <a:close/>
                </a:path>
              </a:pathLst>
            </a:custGeom>
            <a:solidFill>
              <a:srgbClr val="00E1D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8" name="Google Shape;5328;p23"/>
            <p:cNvSpPr/>
            <p:nvPr/>
          </p:nvSpPr>
          <p:spPr>
            <a:xfrm>
              <a:off x="4876575" y="2228813"/>
              <a:ext cx="408075" cy="132950"/>
            </a:xfrm>
            <a:custGeom>
              <a:avLst/>
              <a:gdLst/>
              <a:ahLst/>
              <a:cxnLst/>
              <a:rect l="l" t="t" r="r" b="b"/>
              <a:pathLst>
                <a:path w="16323" h="5318" extrusionOk="0">
                  <a:moveTo>
                    <a:pt x="2795" y="1"/>
                  </a:moveTo>
                  <a:cubicBezTo>
                    <a:pt x="2146" y="879"/>
                    <a:pt x="1560" y="1821"/>
                    <a:pt x="1079" y="2804"/>
                  </a:cubicBezTo>
                  <a:cubicBezTo>
                    <a:pt x="0" y="5185"/>
                    <a:pt x="1864" y="5317"/>
                    <a:pt x="2292" y="5317"/>
                  </a:cubicBezTo>
                  <a:cubicBezTo>
                    <a:pt x="2345" y="5317"/>
                    <a:pt x="2376" y="5315"/>
                    <a:pt x="2376" y="5315"/>
                  </a:cubicBezTo>
                  <a:lnTo>
                    <a:pt x="13947" y="5315"/>
                  </a:lnTo>
                  <a:cubicBezTo>
                    <a:pt x="13947" y="5315"/>
                    <a:pt x="13978" y="5317"/>
                    <a:pt x="14031" y="5317"/>
                  </a:cubicBezTo>
                  <a:cubicBezTo>
                    <a:pt x="14459" y="5317"/>
                    <a:pt x="16323" y="5185"/>
                    <a:pt x="15244" y="2804"/>
                  </a:cubicBezTo>
                  <a:cubicBezTo>
                    <a:pt x="14763" y="1821"/>
                    <a:pt x="14177" y="879"/>
                    <a:pt x="13507" y="1"/>
                  </a:cubicBezTo>
                  <a:close/>
                </a:path>
              </a:pathLst>
            </a:custGeom>
            <a:solidFill>
              <a:srgbClr val="68AAE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9" name="Google Shape;5329;p23"/>
            <p:cNvSpPr/>
            <p:nvPr/>
          </p:nvSpPr>
          <p:spPr>
            <a:xfrm>
              <a:off x="5010250" y="1862663"/>
              <a:ext cx="140725" cy="41350"/>
            </a:xfrm>
            <a:custGeom>
              <a:avLst/>
              <a:gdLst/>
              <a:ahLst/>
              <a:cxnLst/>
              <a:rect l="l" t="t" r="r" b="b"/>
              <a:pathLst>
                <a:path w="5629" h="1654" extrusionOk="0">
                  <a:moveTo>
                    <a:pt x="356" y="0"/>
                  </a:moveTo>
                  <a:cubicBezTo>
                    <a:pt x="168" y="0"/>
                    <a:pt x="0" y="168"/>
                    <a:pt x="0" y="377"/>
                  </a:cubicBezTo>
                  <a:lnTo>
                    <a:pt x="0" y="1276"/>
                  </a:lnTo>
                  <a:cubicBezTo>
                    <a:pt x="0" y="1486"/>
                    <a:pt x="168" y="1653"/>
                    <a:pt x="356" y="1653"/>
                  </a:cubicBezTo>
                  <a:lnTo>
                    <a:pt x="5252" y="1653"/>
                  </a:lnTo>
                  <a:cubicBezTo>
                    <a:pt x="5461" y="1653"/>
                    <a:pt x="5629" y="1486"/>
                    <a:pt x="5629" y="1276"/>
                  </a:cubicBezTo>
                  <a:lnTo>
                    <a:pt x="5629" y="377"/>
                  </a:lnTo>
                  <a:cubicBezTo>
                    <a:pt x="5629" y="168"/>
                    <a:pt x="5461" y="0"/>
                    <a:pt x="5252" y="0"/>
                  </a:cubicBezTo>
                  <a:close/>
                </a:path>
              </a:pathLst>
            </a:custGeom>
            <a:solidFill>
              <a:srgbClr val="00E1D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0" name="Google Shape;5330;p23"/>
            <p:cNvSpPr/>
            <p:nvPr/>
          </p:nvSpPr>
          <p:spPr>
            <a:xfrm>
              <a:off x="5010250" y="1888288"/>
              <a:ext cx="140725" cy="15725"/>
            </a:xfrm>
            <a:custGeom>
              <a:avLst/>
              <a:gdLst/>
              <a:ahLst/>
              <a:cxnLst/>
              <a:rect l="l" t="t" r="r" b="b"/>
              <a:pathLst>
                <a:path w="5629" h="629" extrusionOk="0">
                  <a:moveTo>
                    <a:pt x="0" y="0"/>
                  </a:moveTo>
                  <a:lnTo>
                    <a:pt x="0" y="251"/>
                  </a:lnTo>
                  <a:cubicBezTo>
                    <a:pt x="0" y="461"/>
                    <a:pt x="168" y="628"/>
                    <a:pt x="356" y="628"/>
                  </a:cubicBezTo>
                  <a:lnTo>
                    <a:pt x="5252" y="628"/>
                  </a:lnTo>
                  <a:cubicBezTo>
                    <a:pt x="5461" y="628"/>
                    <a:pt x="5629" y="461"/>
                    <a:pt x="5629" y="251"/>
                  </a:cubicBezTo>
                  <a:lnTo>
                    <a:pt x="5629" y="0"/>
                  </a:lnTo>
                  <a:close/>
                </a:path>
              </a:pathLst>
            </a:custGeom>
            <a:solidFill>
              <a:srgbClr val="00E1D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1" name="Google Shape;5331;p23"/>
            <p:cNvSpPr/>
            <p:nvPr/>
          </p:nvSpPr>
          <p:spPr>
            <a:xfrm>
              <a:off x="4946425" y="2212613"/>
              <a:ext cx="267850" cy="32450"/>
            </a:xfrm>
            <a:custGeom>
              <a:avLst/>
              <a:gdLst/>
              <a:ahLst/>
              <a:cxnLst/>
              <a:rect l="l" t="t" r="r" b="b"/>
              <a:pathLst>
                <a:path w="10714" h="1298" extrusionOk="0">
                  <a:moveTo>
                    <a:pt x="5357" y="0"/>
                  </a:moveTo>
                  <a:cubicBezTo>
                    <a:pt x="2407" y="0"/>
                    <a:pt x="1" y="293"/>
                    <a:pt x="1" y="649"/>
                  </a:cubicBezTo>
                  <a:cubicBezTo>
                    <a:pt x="1" y="1004"/>
                    <a:pt x="2407" y="1297"/>
                    <a:pt x="5357" y="1297"/>
                  </a:cubicBezTo>
                  <a:cubicBezTo>
                    <a:pt x="8307" y="1297"/>
                    <a:pt x="10713" y="1004"/>
                    <a:pt x="10713" y="649"/>
                  </a:cubicBezTo>
                  <a:cubicBezTo>
                    <a:pt x="10713" y="293"/>
                    <a:pt x="8307" y="0"/>
                    <a:pt x="5357" y="0"/>
                  </a:cubicBezTo>
                  <a:close/>
                </a:path>
              </a:pathLst>
            </a:custGeom>
            <a:solidFill>
              <a:srgbClr val="218EF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2" name="Google Shape;5332;p23"/>
            <p:cNvSpPr/>
            <p:nvPr/>
          </p:nvSpPr>
          <p:spPr>
            <a:xfrm>
              <a:off x="5039525" y="1956813"/>
              <a:ext cx="14675" cy="109350"/>
            </a:xfrm>
            <a:custGeom>
              <a:avLst/>
              <a:gdLst/>
              <a:ahLst/>
              <a:cxnLst/>
              <a:rect l="l" t="t" r="r" b="b"/>
              <a:pathLst>
                <a:path w="587" h="4374" extrusionOk="0">
                  <a:moveTo>
                    <a:pt x="294" y="0"/>
                  </a:moveTo>
                  <a:cubicBezTo>
                    <a:pt x="127" y="0"/>
                    <a:pt x="1" y="147"/>
                    <a:pt x="1" y="293"/>
                  </a:cubicBezTo>
                  <a:lnTo>
                    <a:pt x="1" y="4080"/>
                  </a:lnTo>
                  <a:cubicBezTo>
                    <a:pt x="1" y="4248"/>
                    <a:pt x="127" y="4373"/>
                    <a:pt x="294" y="4373"/>
                  </a:cubicBezTo>
                  <a:cubicBezTo>
                    <a:pt x="440" y="4373"/>
                    <a:pt x="587" y="4248"/>
                    <a:pt x="587" y="4080"/>
                  </a:cubicBezTo>
                  <a:lnTo>
                    <a:pt x="587" y="293"/>
                  </a:lnTo>
                  <a:cubicBezTo>
                    <a:pt x="587" y="147"/>
                    <a:pt x="440" y="0"/>
                    <a:pt x="294" y="0"/>
                  </a:cubicBezTo>
                  <a:close/>
                </a:path>
              </a:pathLst>
            </a:custGeom>
            <a:solidFill>
              <a:srgbClr val="F1F1F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3" name="Google Shape;5333;p23"/>
            <p:cNvSpPr/>
            <p:nvPr/>
          </p:nvSpPr>
          <p:spPr>
            <a:xfrm>
              <a:off x="5039525" y="1913388"/>
              <a:ext cx="14675" cy="20425"/>
            </a:xfrm>
            <a:custGeom>
              <a:avLst/>
              <a:gdLst/>
              <a:ahLst/>
              <a:cxnLst/>
              <a:rect l="l" t="t" r="r" b="b"/>
              <a:pathLst>
                <a:path w="587" h="817" extrusionOk="0">
                  <a:moveTo>
                    <a:pt x="294" y="1"/>
                  </a:moveTo>
                  <a:cubicBezTo>
                    <a:pt x="127" y="1"/>
                    <a:pt x="1" y="147"/>
                    <a:pt x="1" y="294"/>
                  </a:cubicBezTo>
                  <a:lnTo>
                    <a:pt x="1" y="524"/>
                  </a:lnTo>
                  <a:cubicBezTo>
                    <a:pt x="1" y="691"/>
                    <a:pt x="127" y="817"/>
                    <a:pt x="294" y="817"/>
                  </a:cubicBezTo>
                  <a:cubicBezTo>
                    <a:pt x="440" y="817"/>
                    <a:pt x="587" y="691"/>
                    <a:pt x="587" y="524"/>
                  </a:cubicBezTo>
                  <a:lnTo>
                    <a:pt x="587" y="294"/>
                  </a:lnTo>
                  <a:cubicBezTo>
                    <a:pt x="566" y="147"/>
                    <a:pt x="440" y="1"/>
                    <a:pt x="294" y="1"/>
                  </a:cubicBezTo>
                  <a:close/>
                </a:path>
              </a:pathLst>
            </a:custGeom>
            <a:solidFill>
              <a:srgbClr val="F1F1F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4" name="Google Shape;5334;p23"/>
            <p:cNvSpPr/>
            <p:nvPr/>
          </p:nvSpPr>
          <p:spPr>
            <a:xfrm>
              <a:off x="4626200" y="1972513"/>
              <a:ext cx="445825" cy="467225"/>
            </a:xfrm>
            <a:custGeom>
              <a:avLst/>
              <a:gdLst/>
              <a:ahLst/>
              <a:cxnLst/>
              <a:rect l="l" t="t" r="r" b="b"/>
              <a:pathLst>
                <a:path w="17833" h="18689" extrusionOk="0">
                  <a:moveTo>
                    <a:pt x="6763" y="0"/>
                  </a:moveTo>
                  <a:lnTo>
                    <a:pt x="6763" y="6361"/>
                  </a:lnTo>
                  <a:cubicBezTo>
                    <a:pt x="6763" y="8662"/>
                    <a:pt x="2494" y="12994"/>
                    <a:pt x="1155" y="15944"/>
                  </a:cubicBezTo>
                  <a:cubicBezTo>
                    <a:pt x="1" y="18528"/>
                    <a:pt x="1960" y="18688"/>
                    <a:pt x="2464" y="18688"/>
                  </a:cubicBezTo>
                  <a:cubicBezTo>
                    <a:pt x="2536" y="18688"/>
                    <a:pt x="2578" y="18685"/>
                    <a:pt x="2578" y="18685"/>
                  </a:cubicBezTo>
                  <a:lnTo>
                    <a:pt x="15258" y="18685"/>
                  </a:lnTo>
                  <a:cubicBezTo>
                    <a:pt x="15258" y="18685"/>
                    <a:pt x="15300" y="18688"/>
                    <a:pt x="15371" y="18688"/>
                  </a:cubicBezTo>
                  <a:cubicBezTo>
                    <a:pt x="15876" y="18688"/>
                    <a:pt x="17832" y="18528"/>
                    <a:pt x="16660" y="15944"/>
                  </a:cubicBezTo>
                  <a:cubicBezTo>
                    <a:pt x="15341" y="12994"/>
                    <a:pt x="11073" y="8662"/>
                    <a:pt x="11073" y="6361"/>
                  </a:cubicBezTo>
                  <a:lnTo>
                    <a:pt x="11073" y="0"/>
                  </a:lnTo>
                  <a:close/>
                </a:path>
              </a:pathLst>
            </a:custGeom>
            <a:solidFill>
              <a:srgbClr val="00E1D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5" name="Google Shape;5335;p23"/>
            <p:cNvSpPr/>
            <p:nvPr/>
          </p:nvSpPr>
          <p:spPr>
            <a:xfrm>
              <a:off x="4644825" y="2297863"/>
              <a:ext cx="408650" cy="132950"/>
            </a:xfrm>
            <a:custGeom>
              <a:avLst/>
              <a:gdLst/>
              <a:ahLst/>
              <a:cxnLst/>
              <a:rect l="l" t="t" r="r" b="b"/>
              <a:pathLst>
                <a:path w="16346" h="5318" extrusionOk="0">
                  <a:moveTo>
                    <a:pt x="2816" y="1"/>
                  </a:moveTo>
                  <a:cubicBezTo>
                    <a:pt x="2147" y="879"/>
                    <a:pt x="1582" y="1800"/>
                    <a:pt x="1080" y="2783"/>
                  </a:cubicBezTo>
                  <a:cubicBezTo>
                    <a:pt x="0" y="5185"/>
                    <a:pt x="1885" y="5317"/>
                    <a:pt x="2314" y="5317"/>
                  </a:cubicBezTo>
                  <a:cubicBezTo>
                    <a:pt x="2367" y="5317"/>
                    <a:pt x="2398" y="5315"/>
                    <a:pt x="2398" y="5315"/>
                  </a:cubicBezTo>
                  <a:lnTo>
                    <a:pt x="13948" y="5315"/>
                  </a:lnTo>
                  <a:cubicBezTo>
                    <a:pt x="13948" y="5315"/>
                    <a:pt x="13979" y="5317"/>
                    <a:pt x="14032" y="5317"/>
                  </a:cubicBezTo>
                  <a:cubicBezTo>
                    <a:pt x="14461" y="5317"/>
                    <a:pt x="16346" y="5185"/>
                    <a:pt x="15266" y="2783"/>
                  </a:cubicBezTo>
                  <a:cubicBezTo>
                    <a:pt x="14764" y="1800"/>
                    <a:pt x="14178" y="858"/>
                    <a:pt x="13529" y="1"/>
                  </a:cubicBezTo>
                  <a:close/>
                </a:path>
              </a:pathLst>
            </a:custGeom>
            <a:solidFill>
              <a:srgbClr val="ED6868"/>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6" name="Google Shape;5336;p23"/>
            <p:cNvSpPr/>
            <p:nvPr/>
          </p:nvSpPr>
          <p:spPr>
            <a:xfrm>
              <a:off x="4778525" y="1931188"/>
              <a:ext cx="140725" cy="41350"/>
            </a:xfrm>
            <a:custGeom>
              <a:avLst/>
              <a:gdLst/>
              <a:ahLst/>
              <a:cxnLst/>
              <a:rect l="l" t="t" r="r" b="b"/>
              <a:pathLst>
                <a:path w="5629" h="1654" extrusionOk="0">
                  <a:moveTo>
                    <a:pt x="377" y="0"/>
                  </a:moveTo>
                  <a:cubicBezTo>
                    <a:pt x="167" y="0"/>
                    <a:pt x="0" y="168"/>
                    <a:pt x="0" y="377"/>
                  </a:cubicBezTo>
                  <a:lnTo>
                    <a:pt x="0" y="1276"/>
                  </a:lnTo>
                  <a:cubicBezTo>
                    <a:pt x="0" y="1486"/>
                    <a:pt x="167" y="1653"/>
                    <a:pt x="377" y="1653"/>
                  </a:cubicBezTo>
                  <a:lnTo>
                    <a:pt x="5252" y="1653"/>
                  </a:lnTo>
                  <a:cubicBezTo>
                    <a:pt x="5461" y="1653"/>
                    <a:pt x="5629" y="1486"/>
                    <a:pt x="5629" y="1276"/>
                  </a:cubicBezTo>
                  <a:lnTo>
                    <a:pt x="5629" y="377"/>
                  </a:lnTo>
                  <a:cubicBezTo>
                    <a:pt x="5629" y="168"/>
                    <a:pt x="5461" y="0"/>
                    <a:pt x="5252" y="0"/>
                  </a:cubicBezTo>
                  <a:close/>
                </a:path>
              </a:pathLst>
            </a:custGeom>
            <a:solidFill>
              <a:srgbClr val="00E1D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7" name="Google Shape;5337;p23"/>
            <p:cNvSpPr/>
            <p:nvPr/>
          </p:nvSpPr>
          <p:spPr>
            <a:xfrm>
              <a:off x="4778525" y="1956813"/>
              <a:ext cx="140725" cy="15725"/>
            </a:xfrm>
            <a:custGeom>
              <a:avLst/>
              <a:gdLst/>
              <a:ahLst/>
              <a:cxnLst/>
              <a:rect l="l" t="t" r="r" b="b"/>
              <a:pathLst>
                <a:path w="5629" h="629" extrusionOk="0">
                  <a:moveTo>
                    <a:pt x="0" y="0"/>
                  </a:moveTo>
                  <a:lnTo>
                    <a:pt x="0" y="251"/>
                  </a:lnTo>
                  <a:cubicBezTo>
                    <a:pt x="0" y="461"/>
                    <a:pt x="167" y="628"/>
                    <a:pt x="377" y="628"/>
                  </a:cubicBezTo>
                  <a:lnTo>
                    <a:pt x="5252" y="628"/>
                  </a:lnTo>
                  <a:cubicBezTo>
                    <a:pt x="5461" y="628"/>
                    <a:pt x="5629" y="461"/>
                    <a:pt x="5629" y="251"/>
                  </a:cubicBezTo>
                  <a:lnTo>
                    <a:pt x="5629" y="0"/>
                  </a:lnTo>
                  <a:close/>
                </a:path>
              </a:pathLst>
            </a:custGeom>
            <a:solidFill>
              <a:srgbClr val="00E1DD"/>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8" name="Google Shape;5338;p23"/>
            <p:cNvSpPr/>
            <p:nvPr/>
          </p:nvSpPr>
          <p:spPr>
            <a:xfrm>
              <a:off x="4715225" y="2281638"/>
              <a:ext cx="267325" cy="31950"/>
            </a:xfrm>
            <a:custGeom>
              <a:avLst/>
              <a:gdLst/>
              <a:ahLst/>
              <a:cxnLst/>
              <a:rect l="l" t="t" r="r" b="b"/>
              <a:pathLst>
                <a:path w="10693" h="1278" extrusionOk="0">
                  <a:moveTo>
                    <a:pt x="5357" y="1"/>
                  </a:moveTo>
                  <a:cubicBezTo>
                    <a:pt x="2386" y="1"/>
                    <a:pt x="0" y="273"/>
                    <a:pt x="0" y="650"/>
                  </a:cubicBezTo>
                  <a:cubicBezTo>
                    <a:pt x="0" y="1005"/>
                    <a:pt x="2386" y="1277"/>
                    <a:pt x="5357" y="1277"/>
                  </a:cubicBezTo>
                  <a:cubicBezTo>
                    <a:pt x="8307" y="1277"/>
                    <a:pt x="10692" y="1005"/>
                    <a:pt x="10692" y="650"/>
                  </a:cubicBezTo>
                  <a:cubicBezTo>
                    <a:pt x="10692" y="273"/>
                    <a:pt x="8307" y="1"/>
                    <a:pt x="5357" y="1"/>
                  </a:cubicBezTo>
                  <a:close/>
                </a:path>
              </a:pathLst>
            </a:custGeom>
            <a:solidFill>
              <a:srgbClr val="FB212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9" name="Google Shape;5339;p23"/>
            <p:cNvSpPr/>
            <p:nvPr/>
          </p:nvSpPr>
          <p:spPr>
            <a:xfrm>
              <a:off x="4807800" y="2025863"/>
              <a:ext cx="14675" cy="108825"/>
            </a:xfrm>
            <a:custGeom>
              <a:avLst/>
              <a:gdLst/>
              <a:ahLst/>
              <a:cxnLst/>
              <a:rect l="l" t="t" r="r" b="b"/>
              <a:pathLst>
                <a:path w="587" h="4353" extrusionOk="0">
                  <a:moveTo>
                    <a:pt x="294" y="0"/>
                  </a:moveTo>
                  <a:cubicBezTo>
                    <a:pt x="147" y="0"/>
                    <a:pt x="1" y="126"/>
                    <a:pt x="1" y="293"/>
                  </a:cubicBezTo>
                  <a:lnTo>
                    <a:pt x="1" y="4059"/>
                  </a:lnTo>
                  <a:cubicBezTo>
                    <a:pt x="1" y="4227"/>
                    <a:pt x="147" y="4352"/>
                    <a:pt x="294" y="4352"/>
                  </a:cubicBezTo>
                  <a:cubicBezTo>
                    <a:pt x="461" y="4352"/>
                    <a:pt x="587" y="4227"/>
                    <a:pt x="587" y="4059"/>
                  </a:cubicBezTo>
                  <a:lnTo>
                    <a:pt x="587" y="293"/>
                  </a:lnTo>
                  <a:cubicBezTo>
                    <a:pt x="587" y="126"/>
                    <a:pt x="461" y="0"/>
                    <a:pt x="294" y="0"/>
                  </a:cubicBezTo>
                  <a:close/>
                </a:path>
              </a:pathLst>
            </a:custGeom>
            <a:solidFill>
              <a:srgbClr val="F1F1F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0" name="Google Shape;5340;p23"/>
            <p:cNvSpPr/>
            <p:nvPr/>
          </p:nvSpPr>
          <p:spPr>
            <a:xfrm>
              <a:off x="4807800" y="1982438"/>
              <a:ext cx="14675" cy="20425"/>
            </a:xfrm>
            <a:custGeom>
              <a:avLst/>
              <a:gdLst/>
              <a:ahLst/>
              <a:cxnLst/>
              <a:rect l="l" t="t" r="r" b="b"/>
              <a:pathLst>
                <a:path w="587" h="817" extrusionOk="0">
                  <a:moveTo>
                    <a:pt x="294" y="1"/>
                  </a:moveTo>
                  <a:cubicBezTo>
                    <a:pt x="147" y="1"/>
                    <a:pt x="1" y="126"/>
                    <a:pt x="1" y="294"/>
                  </a:cubicBezTo>
                  <a:lnTo>
                    <a:pt x="1" y="524"/>
                  </a:lnTo>
                  <a:cubicBezTo>
                    <a:pt x="1" y="670"/>
                    <a:pt x="147" y="817"/>
                    <a:pt x="294" y="817"/>
                  </a:cubicBezTo>
                  <a:cubicBezTo>
                    <a:pt x="461" y="817"/>
                    <a:pt x="587" y="670"/>
                    <a:pt x="587" y="524"/>
                  </a:cubicBezTo>
                  <a:lnTo>
                    <a:pt x="587" y="294"/>
                  </a:lnTo>
                  <a:cubicBezTo>
                    <a:pt x="587" y="126"/>
                    <a:pt x="461" y="1"/>
                    <a:pt x="294" y="1"/>
                  </a:cubicBezTo>
                  <a:close/>
                </a:path>
              </a:pathLst>
            </a:custGeom>
            <a:solidFill>
              <a:srgbClr val="F1F1F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1" name="Google Shape;5341;p23"/>
            <p:cNvSpPr/>
            <p:nvPr/>
          </p:nvSpPr>
          <p:spPr>
            <a:xfrm>
              <a:off x="4857563" y="1903988"/>
              <a:ext cx="446075" cy="467200"/>
            </a:xfrm>
            <a:custGeom>
              <a:avLst/>
              <a:gdLst/>
              <a:ahLst/>
              <a:cxnLst/>
              <a:rect l="l" t="t" r="r" b="b"/>
              <a:pathLst>
                <a:path w="17843" h="18688" extrusionOk="0">
                  <a:moveTo>
                    <a:pt x="6777" y="0"/>
                  </a:moveTo>
                  <a:lnTo>
                    <a:pt x="6777" y="6340"/>
                  </a:lnTo>
                  <a:cubicBezTo>
                    <a:pt x="6777" y="8662"/>
                    <a:pt x="2508" y="12994"/>
                    <a:pt x="1169" y="15923"/>
                  </a:cubicBezTo>
                  <a:cubicBezTo>
                    <a:pt x="0" y="18539"/>
                    <a:pt x="2024" y="18687"/>
                    <a:pt x="2497" y="18687"/>
                  </a:cubicBezTo>
                  <a:cubicBezTo>
                    <a:pt x="2557" y="18687"/>
                    <a:pt x="2592" y="18685"/>
                    <a:pt x="2592" y="18685"/>
                  </a:cubicBezTo>
                  <a:lnTo>
                    <a:pt x="15251" y="18685"/>
                  </a:lnTo>
                  <a:cubicBezTo>
                    <a:pt x="15251" y="18685"/>
                    <a:pt x="15286" y="18687"/>
                    <a:pt x="15346" y="18687"/>
                  </a:cubicBezTo>
                  <a:cubicBezTo>
                    <a:pt x="15819" y="18687"/>
                    <a:pt x="17843" y="18539"/>
                    <a:pt x="16674" y="15923"/>
                  </a:cubicBezTo>
                  <a:cubicBezTo>
                    <a:pt x="15335" y="12994"/>
                    <a:pt x="11066" y="8662"/>
                    <a:pt x="11066" y="6340"/>
                  </a:cubicBezTo>
                  <a:lnTo>
                    <a:pt x="110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2" name="Google Shape;5342;p23"/>
            <p:cNvSpPr/>
            <p:nvPr/>
          </p:nvSpPr>
          <p:spPr>
            <a:xfrm>
              <a:off x="4876563" y="2228813"/>
              <a:ext cx="408075" cy="132950"/>
            </a:xfrm>
            <a:custGeom>
              <a:avLst/>
              <a:gdLst/>
              <a:ahLst/>
              <a:cxnLst/>
              <a:rect l="l" t="t" r="r" b="b"/>
              <a:pathLst>
                <a:path w="16323" h="5318" extrusionOk="0">
                  <a:moveTo>
                    <a:pt x="2795" y="1"/>
                  </a:moveTo>
                  <a:cubicBezTo>
                    <a:pt x="2146" y="879"/>
                    <a:pt x="1560" y="1821"/>
                    <a:pt x="1079" y="2804"/>
                  </a:cubicBezTo>
                  <a:cubicBezTo>
                    <a:pt x="0" y="5185"/>
                    <a:pt x="1864" y="5317"/>
                    <a:pt x="2292" y="5317"/>
                  </a:cubicBezTo>
                  <a:cubicBezTo>
                    <a:pt x="2345" y="5317"/>
                    <a:pt x="2376" y="5315"/>
                    <a:pt x="2376" y="5315"/>
                  </a:cubicBezTo>
                  <a:lnTo>
                    <a:pt x="13947" y="5315"/>
                  </a:lnTo>
                  <a:cubicBezTo>
                    <a:pt x="13947" y="5315"/>
                    <a:pt x="13978" y="5317"/>
                    <a:pt x="14031" y="5317"/>
                  </a:cubicBezTo>
                  <a:cubicBezTo>
                    <a:pt x="14459" y="5317"/>
                    <a:pt x="16323" y="5185"/>
                    <a:pt x="15244" y="2804"/>
                  </a:cubicBezTo>
                  <a:cubicBezTo>
                    <a:pt x="14763" y="1821"/>
                    <a:pt x="14177" y="879"/>
                    <a:pt x="135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3" name="Google Shape;5343;p23"/>
            <p:cNvSpPr/>
            <p:nvPr/>
          </p:nvSpPr>
          <p:spPr>
            <a:xfrm>
              <a:off x="5010238" y="1862663"/>
              <a:ext cx="140725" cy="41350"/>
            </a:xfrm>
            <a:custGeom>
              <a:avLst/>
              <a:gdLst/>
              <a:ahLst/>
              <a:cxnLst/>
              <a:rect l="l" t="t" r="r" b="b"/>
              <a:pathLst>
                <a:path w="5629" h="1654" extrusionOk="0">
                  <a:moveTo>
                    <a:pt x="356" y="0"/>
                  </a:moveTo>
                  <a:cubicBezTo>
                    <a:pt x="168" y="0"/>
                    <a:pt x="0" y="168"/>
                    <a:pt x="0" y="377"/>
                  </a:cubicBezTo>
                  <a:lnTo>
                    <a:pt x="0" y="1276"/>
                  </a:lnTo>
                  <a:cubicBezTo>
                    <a:pt x="0" y="1486"/>
                    <a:pt x="168" y="1653"/>
                    <a:pt x="356" y="1653"/>
                  </a:cubicBezTo>
                  <a:lnTo>
                    <a:pt x="5252" y="1653"/>
                  </a:lnTo>
                  <a:cubicBezTo>
                    <a:pt x="5461" y="1653"/>
                    <a:pt x="5629" y="1486"/>
                    <a:pt x="5629" y="1276"/>
                  </a:cubicBezTo>
                  <a:lnTo>
                    <a:pt x="5629" y="377"/>
                  </a:lnTo>
                  <a:cubicBezTo>
                    <a:pt x="5629" y="168"/>
                    <a:pt x="5461" y="0"/>
                    <a:pt x="52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4" name="Google Shape;5344;p23"/>
            <p:cNvSpPr/>
            <p:nvPr/>
          </p:nvSpPr>
          <p:spPr>
            <a:xfrm>
              <a:off x="5010238" y="1888288"/>
              <a:ext cx="140725" cy="15725"/>
            </a:xfrm>
            <a:custGeom>
              <a:avLst/>
              <a:gdLst/>
              <a:ahLst/>
              <a:cxnLst/>
              <a:rect l="l" t="t" r="r" b="b"/>
              <a:pathLst>
                <a:path w="5629" h="629" extrusionOk="0">
                  <a:moveTo>
                    <a:pt x="0" y="0"/>
                  </a:moveTo>
                  <a:lnTo>
                    <a:pt x="0" y="251"/>
                  </a:lnTo>
                  <a:cubicBezTo>
                    <a:pt x="0" y="461"/>
                    <a:pt x="168" y="628"/>
                    <a:pt x="356" y="628"/>
                  </a:cubicBezTo>
                  <a:lnTo>
                    <a:pt x="5252" y="628"/>
                  </a:lnTo>
                  <a:cubicBezTo>
                    <a:pt x="5461" y="628"/>
                    <a:pt x="5629" y="461"/>
                    <a:pt x="5629" y="251"/>
                  </a:cubicBezTo>
                  <a:lnTo>
                    <a:pt x="562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5" name="Google Shape;5345;p23"/>
            <p:cNvSpPr/>
            <p:nvPr/>
          </p:nvSpPr>
          <p:spPr>
            <a:xfrm>
              <a:off x="4946413" y="2212613"/>
              <a:ext cx="267850" cy="32450"/>
            </a:xfrm>
            <a:custGeom>
              <a:avLst/>
              <a:gdLst/>
              <a:ahLst/>
              <a:cxnLst/>
              <a:rect l="l" t="t" r="r" b="b"/>
              <a:pathLst>
                <a:path w="10714" h="1298" extrusionOk="0">
                  <a:moveTo>
                    <a:pt x="5357" y="0"/>
                  </a:moveTo>
                  <a:cubicBezTo>
                    <a:pt x="2407" y="0"/>
                    <a:pt x="1" y="293"/>
                    <a:pt x="1" y="649"/>
                  </a:cubicBezTo>
                  <a:cubicBezTo>
                    <a:pt x="1" y="1004"/>
                    <a:pt x="2407" y="1297"/>
                    <a:pt x="5357" y="1297"/>
                  </a:cubicBezTo>
                  <a:cubicBezTo>
                    <a:pt x="8307" y="1297"/>
                    <a:pt x="10713" y="1004"/>
                    <a:pt x="10713" y="649"/>
                  </a:cubicBezTo>
                  <a:cubicBezTo>
                    <a:pt x="10713" y="293"/>
                    <a:pt x="8307" y="0"/>
                    <a:pt x="53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6" name="Google Shape;5346;p23"/>
            <p:cNvSpPr/>
            <p:nvPr/>
          </p:nvSpPr>
          <p:spPr>
            <a:xfrm>
              <a:off x="5039513" y="1956813"/>
              <a:ext cx="14675" cy="109350"/>
            </a:xfrm>
            <a:custGeom>
              <a:avLst/>
              <a:gdLst/>
              <a:ahLst/>
              <a:cxnLst/>
              <a:rect l="l" t="t" r="r" b="b"/>
              <a:pathLst>
                <a:path w="587" h="4374" extrusionOk="0">
                  <a:moveTo>
                    <a:pt x="294" y="0"/>
                  </a:moveTo>
                  <a:cubicBezTo>
                    <a:pt x="127" y="0"/>
                    <a:pt x="1" y="147"/>
                    <a:pt x="1" y="293"/>
                  </a:cubicBezTo>
                  <a:lnTo>
                    <a:pt x="1" y="4080"/>
                  </a:lnTo>
                  <a:cubicBezTo>
                    <a:pt x="1" y="4248"/>
                    <a:pt x="127" y="4373"/>
                    <a:pt x="294" y="4373"/>
                  </a:cubicBezTo>
                  <a:cubicBezTo>
                    <a:pt x="440" y="4373"/>
                    <a:pt x="587" y="4248"/>
                    <a:pt x="587" y="4080"/>
                  </a:cubicBezTo>
                  <a:lnTo>
                    <a:pt x="587" y="293"/>
                  </a:lnTo>
                  <a:cubicBezTo>
                    <a:pt x="587" y="147"/>
                    <a:pt x="440" y="0"/>
                    <a:pt x="294"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7" name="Google Shape;5347;p23"/>
            <p:cNvSpPr/>
            <p:nvPr/>
          </p:nvSpPr>
          <p:spPr>
            <a:xfrm>
              <a:off x="5039513" y="1913388"/>
              <a:ext cx="14675" cy="20425"/>
            </a:xfrm>
            <a:custGeom>
              <a:avLst/>
              <a:gdLst/>
              <a:ahLst/>
              <a:cxnLst/>
              <a:rect l="l" t="t" r="r" b="b"/>
              <a:pathLst>
                <a:path w="587" h="817" extrusionOk="0">
                  <a:moveTo>
                    <a:pt x="294" y="1"/>
                  </a:moveTo>
                  <a:cubicBezTo>
                    <a:pt x="127" y="1"/>
                    <a:pt x="1" y="147"/>
                    <a:pt x="1" y="294"/>
                  </a:cubicBezTo>
                  <a:lnTo>
                    <a:pt x="1" y="524"/>
                  </a:lnTo>
                  <a:cubicBezTo>
                    <a:pt x="1" y="691"/>
                    <a:pt x="127" y="817"/>
                    <a:pt x="294" y="817"/>
                  </a:cubicBezTo>
                  <a:cubicBezTo>
                    <a:pt x="440" y="817"/>
                    <a:pt x="587" y="691"/>
                    <a:pt x="587" y="524"/>
                  </a:cubicBezTo>
                  <a:lnTo>
                    <a:pt x="587" y="294"/>
                  </a:lnTo>
                  <a:cubicBezTo>
                    <a:pt x="566" y="147"/>
                    <a:pt x="440" y="1"/>
                    <a:pt x="294"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8" name="Google Shape;5348;p23"/>
            <p:cNvSpPr/>
            <p:nvPr/>
          </p:nvSpPr>
          <p:spPr>
            <a:xfrm>
              <a:off x="4626188" y="1972513"/>
              <a:ext cx="445825" cy="467225"/>
            </a:xfrm>
            <a:custGeom>
              <a:avLst/>
              <a:gdLst/>
              <a:ahLst/>
              <a:cxnLst/>
              <a:rect l="l" t="t" r="r" b="b"/>
              <a:pathLst>
                <a:path w="17833" h="18689" extrusionOk="0">
                  <a:moveTo>
                    <a:pt x="6763" y="0"/>
                  </a:moveTo>
                  <a:lnTo>
                    <a:pt x="6763" y="6361"/>
                  </a:lnTo>
                  <a:cubicBezTo>
                    <a:pt x="6763" y="8662"/>
                    <a:pt x="2494" y="12994"/>
                    <a:pt x="1155" y="15944"/>
                  </a:cubicBezTo>
                  <a:cubicBezTo>
                    <a:pt x="1" y="18528"/>
                    <a:pt x="1960" y="18688"/>
                    <a:pt x="2464" y="18688"/>
                  </a:cubicBezTo>
                  <a:cubicBezTo>
                    <a:pt x="2536" y="18688"/>
                    <a:pt x="2578" y="18685"/>
                    <a:pt x="2578" y="18685"/>
                  </a:cubicBezTo>
                  <a:lnTo>
                    <a:pt x="15258" y="18685"/>
                  </a:lnTo>
                  <a:cubicBezTo>
                    <a:pt x="15258" y="18685"/>
                    <a:pt x="15300" y="18688"/>
                    <a:pt x="15371" y="18688"/>
                  </a:cubicBezTo>
                  <a:cubicBezTo>
                    <a:pt x="15876" y="18688"/>
                    <a:pt x="17832" y="18528"/>
                    <a:pt x="16660" y="15944"/>
                  </a:cubicBezTo>
                  <a:cubicBezTo>
                    <a:pt x="15341" y="12994"/>
                    <a:pt x="11073" y="8662"/>
                    <a:pt x="11073" y="6361"/>
                  </a:cubicBezTo>
                  <a:lnTo>
                    <a:pt x="1107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9" name="Google Shape;5349;p23"/>
            <p:cNvSpPr/>
            <p:nvPr/>
          </p:nvSpPr>
          <p:spPr>
            <a:xfrm>
              <a:off x="4644813" y="2297863"/>
              <a:ext cx="408650" cy="132950"/>
            </a:xfrm>
            <a:custGeom>
              <a:avLst/>
              <a:gdLst/>
              <a:ahLst/>
              <a:cxnLst/>
              <a:rect l="l" t="t" r="r" b="b"/>
              <a:pathLst>
                <a:path w="16346" h="5318" extrusionOk="0">
                  <a:moveTo>
                    <a:pt x="2816" y="1"/>
                  </a:moveTo>
                  <a:cubicBezTo>
                    <a:pt x="2147" y="879"/>
                    <a:pt x="1582" y="1800"/>
                    <a:pt x="1080" y="2783"/>
                  </a:cubicBezTo>
                  <a:cubicBezTo>
                    <a:pt x="0" y="5185"/>
                    <a:pt x="1885" y="5317"/>
                    <a:pt x="2314" y="5317"/>
                  </a:cubicBezTo>
                  <a:cubicBezTo>
                    <a:pt x="2367" y="5317"/>
                    <a:pt x="2398" y="5315"/>
                    <a:pt x="2398" y="5315"/>
                  </a:cubicBezTo>
                  <a:lnTo>
                    <a:pt x="13948" y="5315"/>
                  </a:lnTo>
                  <a:cubicBezTo>
                    <a:pt x="13948" y="5315"/>
                    <a:pt x="13979" y="5317"/>
                    <a:pt x="14032" y="5317"/>
                  </a:cubicBezTo>
                  <a:cubicBezTo>
                    <a:pt x="14461" y="5317"/>
                    <a:pt x="16346" y="5185"/>
                    <a:pt x="15266" y="2783"/>
                  </a:cubicBezTo>
                  <a:cubicBezTo>
                    <a:pt x="14764" y="1800"/>
                    <a:pt x="14178" y="858"/>
                    <a:pt x="135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0" name="Google Shape;5350;p23"/>
            <p:cNvSpPr/>
            <p:nvPr/>
          </p:nvSpPr>
          <p:spPr>
            <a:xfrm>
              <a:off x="4778513" y="1931188"/>
              <a:ext cx="140725" cy="41350"/>
            </a:xfrm>
            <a:custGeom>
              <a:avLst/>
              <a:gdLst/>
              <a:ahLst/>
              <a:cxnLst/>
              <a:rect l="l" t="t" r="r" b="b"/>
              <a:pathLst>
                <a:path w="5629" h="1654" extrusionOk="0">
                  <a:moveTo>
                    <a:pt x="377" y="0"/>
                  </a:moveTo>
                  <a:cubicBezTo>
                    <a:pt x="167" y="0"/>
                    <a:pt x="0" y="168"/>
                    <a:pt x="0" y="377"/>
                  </a:cubicBezTo>
                  <a:lnTo>
                    <a:pt x="0" y="1276"/>
                  </a:lnTo>
                  <a:cubicBezTo>
                    <a:pt x="0" y="1486"/>
                    <a:pt x="167" y="1653"/>
                    <a:pt x="377" y="1653"/>
                  </a:cubicBezTo>
                  <a:lnTo>
                    <a:pt x="5252" y="1653"/>
                  </a:lnTo>
                  <a:cubicBezTo>
                    <a:pt x="5461" y="1653"/>
                    <a:pt x="5629" y="1486"/>
                    <a:pt x="5629" y="1276"/>
                  </a:cubicBezTo>
                  <a:lnTo>
                    <a:pt x="5629" y="377"/>
                  </a:lnTo>
                  <a:cubicBezTo>
                    <a:pt x="5629" y="168"/>
                    <a:pt x="5461" y="0"/>
                    <a:pt x="52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1" name="Google Shape;5351;p23"/>
            <p:cNvSpPr/>
            <p:nvPr/>
          </p:nvSpPr>
          <p:spPr>
            <a:xfrm>
              <a:off x="4778513" y="1956813"/>
              <a:ext cx="140725" cy="15725"/>
            </a:xfrm>
            <a:custGeom>
              <a:avLst/>
              <a:gdLst/>
              <a:ahLst/>
              <a:cxnLst/>
              <a:rect l="l" t="t" r="r" b="b"/>
              <a:pathLst>
                <a:path w="5629" h="629" extrusionOk="0">
                  <a:moveTo>
                    <a:pt x="0" y="0"/>
                  </a:moveTo>
                  <a:lnTo>
                    <a:pt x="0" y="251"/>
                  </a:lnTo>
                  <a:cubicBezTo>
                    <a:pt x="0" y="461"/>
                    <a:pt x="167" y="628"/>
                    <a:pt x="377" y="628"/>
                  </a:cubicBezTo>
                  <a:lnTo>
                    <a:pt x="5252" y="628"/>
                  </a:lnTo>
                  <a:cubicBezTo>
                    <a:pt x="5461" y="628"/>
                    <a:pt x="5629" y="461"/>
                    <a:pt x="5629" y="251"/>
                  </a:cubicBezTo>
                  <a:lnTo>
                    <a:pt x="562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2" name="Google Shape;5352;p23"/>
            <p:cNvSpPr/>
            <p:nvPr/>
          </p:nvSpPr>
          <p:spPr>
            <a:xfrm>
              <a:off x="4715213" y="2281638"/>
              <a:ext cx="267325" cy="31950"/>
            </a:xfrm>
            <a:custGeom>
              <a:avLst/>
              <a:gdLst/>
              <a:ahLst/>
              <a:cxnLst/>
              <a:rect l="l" t="t" r="r" b="b"/>
              <a:pathLst>
                <a:path w="10693" h="1278" extrusionOk="0">
                  <a:moveTo>
                    <a:pt x="5357" y="1"/>
                  </a:moveTo>
                  <a:cubicBezTo>
                    <a:pt x="2386" y="1"/>
                    <a:pt x="0" y="273"/>
                    <a:pt x="0" y="650"/>
                  </a:cubicBezTo>
                  <a:cubicBezTo>
                    <a:pt x="0" y="1005"/>
                    <a:pt x="2386" y="1277"/>
                    <a:pt x="5357" y="1277"/>
                  </a:cubicBezTo>
                  <a:cubicBezTo>
                    <a:pt x="8307" y="1277"/>
                    <a:pt x="10692" y="1005"/>
                    <a:pt x="10692" y="650"/>
                  </a:cubicBezTo>
                  <a:cubicBezTo>
                    <a:pt x="10692" y="273"/>
                    <a:pt x="8307" y="1"/>
                    <a:pt x="53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3" name="Google Shape;5353;p23"/>
            <p:cNvSpPr/>
            <p:nvPr/>
          </p:nvSpPr>
          <p:spPr>
            <a:xfrm>
              <a:off x="4807788" y="2025863"/>
              <a:ext cx="14675" cy="108825"/>
            </a:xfrm>
            <a:custGeom>
              <a:avLst/>
              <a:gdLst/>
              <a:ahLst/>
              <a:cxnLst/>
              <a:rect l="l" t="t" r="r" b="b"/>
              <a:pathLst>
                <a:path w="587" h="4353" extrusionOk="0">
                  <a:moveTo>
                    <a:pt x="294" y="0"/>
                  </a:moveTo>
                  <a:cubicBezTo>
                    <a:pt x="147" y="0"/>
                    <a:pt x="1" y="126"/>
                    <a:pt x="1" y="293"/>
                  </a:cubicBezTo>
                  <a:lnTo>
                    <a:pt x="1" y="4059"/>
                  </a:lnTo>
                  <a:cubicBezTo>
                    <a:pt x="1" y="4227"/>
                    <a:pt x="147" y="4352"/>
                    <a:pt x="294" y="4352"/>
                  </a:cubicBezTo>
                  <a:cubicBezTo>
                    <a:pt x="461" y="4352"/>
                    <a:pt x="587" y="4227"/>
                    <a:pt x="587" y="4059"/>
                  </a:cubicBezTo>
                  <a:lnTo>
                    <a:pt x="587" y="293"/>
                  </a:lnTo>
                  <a:cubicBezTo>
                    <a:pt x="587" y="126"/>
                    <a:pt x="461" y="0"/>
                    <a:pt x="294"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4" name="Google Shape;5354;p23"/>
            <p:cNvSpPr/>
            <p:nvPr/>
          </p:nvSpPr>
          <p:spPr>
            <a:xfrm>
              <a:off x="4807788" y="1982438"/>
              <a:ext cx="14675" cy="20425"/>
            </a:xfrm>
            <a:custGeom>
              <a:avLst/>
              <a:gdLst/>
              <a:ahLst/>
              <a:cxnLst/>
              <a:rect l="l" t="t" r="r" b="b"/>
              <a:pathLst>
                <a:path w="587" h="817" extrusionOk="0">
                  <a:moveTo>
                    <a:pt x="294" y="1"/>
                  </a:moveTo>
                  <a:cubicBezTo>
                    <a:pt x="147" y="1"/>
                    <a:pt x="1" y="126"/>
                    <a:pt x="1" y="294"/>
                  </a:cubicBezTo>
                  <a:lnTo>
                    <a:pt x="1" y="524"/>
                  </a:lnTo>
                  <a:cubicBezTo>
                    <a:pt x="1" y="670"/>
                    <a:pt x="147" y="817"/>
                    <a:pt x="294" y="817"/>
                  </a:cubicBezTo>
                  <a:cubicBezTo>
                    <a:pt x="461" y="817"/>
                    <a:pt x="587" y="670"/>
                    <a:pt x="587" y="524"/>
                  </a:cubicBezTo>
                  <a:lnTo>
                    <a:pt x="587" y="294"/>
                  </a:lnTo>
                  <a:cubicBezTo>
                    <a:pt x="587" y="126"/>
                    <a:pt x="461" y="1"/>
                    <a:pt x="294"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55" name="Google Shape;5355;p23"/>
          <p:cNvGrpSpPr/>
          <p:nvPr/>
        </p:nvGrpSpPr>
        <p:grpSpPr>
          <a:xfrm rot="3494181">
            <a:off x="4093816" y="222033"/>
            <a:ext cx="281026" cy="588427"/>
            <a:chOff x="724161" y="2710893"/>
            <a:chExt cx="281035" cy="588445"/>
          </a:xfrm>
        </p:grpSpPr>
        <p:sp>
          <p:nvSpPr>
            <p:cNvPr id="5356" name="Google Shape;5356;p23"/>
            <p:cNvSpPr/>
            <p:nvPr/>
          </p:nvSpPr>
          <p:spPr>
            <a:xfrm>
              <a:off x="930849" y="2710893"/>
              <a:ext cx="74347" cy="86001"/>
            </a:xfrm>
            <a:custGeom>
              <a:avLst/>
              <a:gdLst/>
              <a:ahLst/>
              <a:cxnLst/>
              <a:rect l="l" t="t" r="r" b="b"/>
              <a:pathLst>
                <a:path w="2303" h="2664" extrusionOk="0">
                  <a:moveTo>
                    <a:pt x="1087" y="0"/>
                  </a:moveTo>
                  <a:cubicBezTo>
                    <a:pt x="967" y="0"/>
                    <a:pt x="858" y="67"/>
                    <a:pt x="796" y="192"/>
                  </a:cubicBezTo>
                  <a:lnTo>
                    <a:pt x="63" y="1845"/>
                  </a:lnTo>
                  <a:cubicBezTo>
                    <a:pt x="1" y="1991"/>
                    <a:pt x="63" y="2179"/>
                    <a:pt x="210" y="2242"/>
                  </a:cubicBezTo>
                  <a:lnTo>
                    <a:pt x="1089" y="2640"/>
                  </a:lnTo>
                  <a:cubicBezTo>
                    <a:pt x="1126" y="2656"/>
                    <a:pt x="1166" y="2664"/>
                    <a:pt x="1206" y="2664"/>
                  </a:cubicBezTo>
                  <a:cubicBezTo>
                    <a:pt x="1323" y="2664"/>
                    <a:pt x="1440" y="2597"/>
                    <a:pt x="1486" y="2472"/>
                  </a:cubicBezTo>
                  <a:lnTo>
                    <a:pt x="2219" y="819"/>
                  </a:lnTo>
                  <a:cubicBezTo>
                    <a:pt x="2302" y="673"/>
                    <a:pt x="2219" y="485"/>
                    <a:pt x="2072" y="422"/>
                  </a:cubicBezTo>
                  <a:lnTo>
                    <a:pt x="1214" y="24"/>
                  </a:lnTo>
                  <a:cubicBezTo>
                    <a:pt x="1172" y="8"/>
                    <a:pt x="1129" y="0"/>
                    <a:pt x="1087" y="0"/>
                  </a:cubicBezTo>
                  <a:close/>
                </a:path>
              </a:pathLst>
            </a:custGeom>
            <a:solidFill>
              <a:srgbClr val="FF7BA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7" name="Google Shape;5357;p23"/>
            <p:cNvSpPr/>
            <p:nvPr/>
          </p:nvSpPr>
          <p:spPr>
            <a:xfrm>
              <a:off x="933561" y="2736655"/>
              <a:ext cx="60142" cy="52039"/>
            </a:xfrm>
            <a:custGeom>
              <a:avLst/>
              <a:gdLst/>
              <a:ahLst/>
              <a:cxnLst/>
              <a:rect l="l" t="t" r="r" b="b"/>
              <a:pathLst>
                <a:path w="1863" h="1612" extrusionOk="0">
                  <a:moveTo>
                    <a:pt x="440" y="1"/>
                  </a:moveTo>
                  <a:lnTo>
                    <a:pt x="0" y="984"/>
                  </a:lnTo>
                  <a:lnTo>
                    <a:pt x="1444" y="1612"/>
                  </a:lnTo>
                  <a:lnTo>
                    <a:pt x="1863" y="649"/>
                  </a:lnTo>
                  <a:lnTo>
                    <a:pt x="440" y="1"/>
                  </a:lnTo>
                  <a:close/>
                </a:path>
              </a:pathLst>
            </a:custGeom>
            <a:solidFill>
              <a:srgbClr val="B2B2B2"/>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8" name="Google Shape;5358;p23"/>
            <p:cNvSpPr/>
            <p:nvPr/>
          </p:nvSpPr>
          <p:spPr>
            <a:xfrm>
              <a:off x="725500" y="2769066"/>
              <a:ext cx="222943" cy="472874"/>
            </a:xfrm>
            <a:custGeom>
              <a:avLst/>
              <a:gdLst/>
              <a:ahLst/>
              <a:cxnLst/>
              <a:rect l="l" t="t" r="r" b="b"/>
              <a:pathLst>
                <a:path w="6906" h="14648" extrusionOk="0">
                  <a:moveTo>
                    <a:pt x="6424" y="1"/>
                  </a:moveTo>
                  <a:lnTo>
                    <a:pt x="1" y="14438"/>
                  </a:lnTo>
                  <a:lnTo>
                    <a:pt x="461" y="14647"/>
                  </a:lnTo>
                  <a:lnTo>
                    <a:pt x="6906" y="210"/>
                  </a:lnTo>
                  <a:lnTo>
                    <a:pt x="6424" y="1"/>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9" name="Google Shape;5359;p23"/>
            <p:cNvSpPr/>
            <p:nvPr/>
          </p:nvSpPr>
          <p:spPr>
            <a:xfrm>
              <a:off x="740383" y="2775168"/>
              <a:ext cx="223589" cy="472842"/>
            </a:xfrm>
            <a:custGeom>
              <a:avLst/>
              <a:gdLst/>
              <a:ahLst/>
              <a:cxnLst/>
              <a:rect l="l" t="t" r="r" b="b"/>
              <a:pathLst>
                <a:path w="6926" h="14647" extrusionOk="0">
                  <a:moveTo>
                    <a:pt x="6445" y="0"/>
                  </a:moveTo>
                  <a:lnTo>
                    <a:pt x="0" y="14437"/>
                  </a:lnTo>
                  <a:lnTo>
                    <a:pt x="482" y="14647"/>
                  </a:lnTo>
                  <a:lnTo>
                    <a:pt x="6926" y="209"/>
                  </a:lnTo>
                  <a:lnTo>
                    <a:pt x="6445" y="0"/>
                  </a:lnTo>
                  <a:close/>
                </a:path>
              </a:pathLst>
            </a:custGeom>
            <a:solidFill>
              <a:srgbClr val="FBED2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0" name="Google Shape;5360;p23"/>
            <p:cNvSpPr/>
            <p:nvPr/>
          </p:nvSpPr>
          <p:spPr>
            <a:xfrm>
              <a:off x="755910" y="2782593"/>
              <a:ext cx="223621" cy="472842"/>
            </a:xfrm>
            <a:custGeom>
              <a:avLst/>
              <a:gdLst/>
              <a:ahLst/>
              <a:cxnLst/>
              <a:rect l="l" t="t" r="r" b="b"/>
              <a:pathLst>
                <a:path w="6927" h="14647" extrusionOk="0">
                  <a:moveTo>
                    <a:pt x="6445" y="0"/>
                  </a:moveTo>
                  <a:lnTo>
                    <a:pt x="1" y="14417"/>
                  </a:lnTo>
                  <a:lnTo>
                    <a:pt x="482" y="14647"/>
                  </a:lnTo>
                  <a:lnTo>
                    <a:pt x="6926" y="210"/>
                  </a:lnTo>
                  <a:lnTo>
                    <a:pt x="6445" y="0"/>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1" name="Google Shape;5361;p23"/>
            <p:cNvSpPr/>
            <p:nvPr/>
          </p:nvSpPr>
          <p:spPr>
            <a:xfrm>
              <a:off x="928170" y="2764773"/>
              <a:ext cx="56075" cy="28893"/>
            </a:xfrm>
            <a:custGeom>
              <a:avLst/>
              <a:gdLst/>
              <a:ahLst/>
              <a:cxnLst/>
              <a:rect l="l" t="t" r="r" b="b"/>
              <a:pathLst>
                <a:path w="1737" h="895" extrusionOk="0">
                  <a:moveTo>
                    <a:pt x="142" y="0"/>
                  </a:moveTo>
                  <a:cubicBezTo>
                    <a:pt x="97" y="0"/>
                    <a:pt x="58" y="24"/>
                    <a:pt x="42" y="71"/>
                  </a:cubicBezTo>
                  <a:cubicBezTo>
                    <a:pt x="0" y="134"/>
                    <a:pt x="42" y="218"/>
                    <a:pt x="105" y="238"/>
                  </a:cubicBezTo>
                  <a:lnTo>
                    <a:pt x="1548" y="887"/>
                  </a:lnTo>
                  <a:cubicBezTo>
                    <a:pt x="1564" y="892"/>
                    <a:pt x="1580" y="895"/>
                    <a:pt x="1595" y="895"/>
                  </a:cubicBezTo>
                  <a:cubicBezTo>
                    <a:pt x="1641" y="895"/>
                    <a:pt x="1684" y="871"/>
                    <a:pt x="1716" y="824"/>
                  </a:cubicBezTo>
                  <a:cubicBezTo>
                    <a:pt x="1737" y="762"/>
                    <a:pt x="1716" y="699"/>
                    <a:pt x="1653" y="657"/>
                  </a:cubicBezTo>
                  <a:lnTo>
                    <a:pt x="188" y="8"/>
                  </a:lnTo>
                  <a:cubicBezTo>
                    <a:pt x="173" y="3"/>
                    <a:pt x="157" y="0"/>
                    <a:pt x="142" y="0"/>
                  </a:cubicBezTo>
                  <a:close/>
                </a:path>
              </a:pathLst>
            </a:custGeom>
            <a:solidFill>
              <a:srgbClr val="CBCBC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2" name="Google Shape;5362;p23"/>
            <p:cNvSpPr/>
            <p:nvPr/>
          </p:nvSpPr>
          <p:spPr>
            <a:xfrm>
              <a:off x="943020" y="2732361"/>
              <a:ext cx="55429" cy="29183"/>
            </a:xfrm>
            <a:custGeom>
              <a:avLst/>
              <a:gdLst/>
              <a:ahLst/>
              <a:cxnLst/>
              <a:rect l="l" t="t" r="r" b="b"/>
              <a:pathLst>
                <a:path w="1717" h="904" extrusionOk="0">
                  <a:moveTo>
                    <a:pt x="142" y="0"/>
                  </a:moveTo>
                  <a:cubicBezTo>
                    <a:pt x="90" y="0"/>
                    <a:pt x="37" y="28"/>
                    <a:pt x="21" y="92"/>
                  </a:cubicBezTo>
                  <a:cubicBezTo>
                    <a:pt x="0" y="154"/>
                    <a:pt x="21" y="217"/>
                    <a:pt x="84" y="238"/>
                  </a:cubicBezTo>
                  <a:lnTo>
                    <a:pt x="1528" y="887"/>
                  </a:lnTo>
                  <a:cubicBezTo>
                    <a:pt x="1545" y="898"/>
                    <a:pt x="1564" y="904"/>
                    <a:pt x="1583" y="904"/>
                  </a:cubicBezTo>
                  <a:cubicBezTo>
                    <a:pt x="1632" y="904"/>
                    <a:pt x="1680" y="869"/>
                    <a:pt x="1695" y="824"/>
                  </a:cubicBezTo>
                  <a:cubicBezTo>
                    <a:pt x="1716" y="761"/>
                    <a:pt x="1695" y="698"/>
                    <a:pt x="1632" y="657"/>
                  </a:cubicBezTo>
                  <a:lnTo>
                    <a:pt x="189" y="8"/>
                  </a:lnTo>
                  <a:cubicBezTo>
                    <a:pt x="174" y="3"/>
                    <a:pt x="158" y="0"/>
                    <a:pt x="142" y="0"/>
                  </a:cubicBezTo>
                  <a:close/>
                </a:path>
              </a:pathLst>
            </a:custGeom>
            <a:solidFill>
              <a:srgbClr val="CBCBC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3" name="Google Shape;5363;p23"/>
            <p:cNvSpPr/>
            <p:nvPr/>
          </p:nvSpPr>
          <p:spPr>
            <a:xfrm>
              <a:off x="724177" y="3234483"/>
              <a:ext cx="47294" cy="64856"/>
            </a:xfrm>
            <a:custGeom>
              <a:avLst/>
              <a:gdLst/>
              <a:ahLst/>
              <a:cxnLst/>
              <a:rect l="l" t="t" r="r" b="b"/>
              <a:pathLst>
                <a:path w="1465" h="2009" extrusionOk="0">
                  <a:moveTo>
                    <a:pt x="21" y="0"/>
                  </a:moveTo>
                  <a:lnTo>
                    <a:pt x="0" y="2009"/>
                  </a:lnTo>
                  <a:lnTo>
                    <a:pt x="1465" y="649"/>
                  </a:lnTo>
                  <a:lnTo>
                    <a:pt x="21" y="0"/>
                  </a:lnTo>
                  <a:close/>
                </a:path>
              </a:pathLst>
            </a:custGeom>
            <a:solidFill>
              <a:srgbClr val="EBD3B9"/>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4" name="Google Shape;5364;p23"/>
            <p:cNvSpPr/>
            <p:nvPr/>
          </p:nvSpPr>
          <p:spPr>
            <a:xfrm>
              <a:off x="724177" y="3283778"/>
              <a:ext cx="10815" cy="15560"/>
            </a:xfrm>
            <a:custGeom>
              <a:avLst/>
              <a:gdLst/>
              <a:ahLst/>
              <a:cxnLst/>
              <a:rect l="l" t="t" r="r" b="b"/>
              <a:pathLst>
                <a:path w="335" h="482" extrusionOk="0">
                  <a:moveTo>
                    <a:pt x="0" y="1"/>
                  </a:moveTo>
                  <a:lnTo>
                    <a:pt x="0" y="482"/>
                  </a:lnTo>
                  <a:lnTo>
                    <a:pt x="335" y="147"/>
                  </a:lnTo>
                  <a:lnTo>
                    <a:pt x="0" y="1"/>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5" name="Google Shape;5365;p23"/>
            <p:cNvSpPr/>
            <p:nvPr/>
          </p:nvSpPr>
          <p:spPr>
            <a:xfrm>
              <a:off x="970718" y="2717737"/>
              <a:ext cx="34478" cy="35834"/>
            </a:xfrm>
            <a:custGeom>
              <a:avLst/>
              <a:gdLst/>
              <a:ahLst/>
              <a:cxnLst/>
              <a:rect l="l" t="t" r="r" b="b"/>
              <a:pathLst>
                <a:path w="1068" h="1110" extrusionOk="0">
                  <a:moveTo>
                    <a:pt x="356" y="1"/>
                  </a:moveTo>
                  <a:lnTo>
                    <a:pt x="0" y="775"/>
                  </a:lnTo>
                  <a:lnTo>
                    <a:pt x="774" y="1110"/>
                  </a:lnTo>
                  <a:lnTo>
                    <a:pt x="984" y="607"/>
                  </a:lnTo>
                  <a:cubicBezTo>
                    <a:pt x="1067" y="461"/>
                    <a:pt x="984" y="273"/>
                    <a:pt x="837" y="210"/>
                  </a:cubicBezTo>
                  <a:lnTo>
                    <a:pt x="356" y="1"/>
                  </a:lnTo>
                  <a:close/>
                </a:path>
              </a:pathLst>
            </a:custGeom>
            <a:solidFill>
              <a:srgbClr val="FF7BA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6" name="Google Shape;5366;p23"/>
            <p:cNvSpPr/>
            <p:nvPr/>
          </p:nvSpPr>
          <p:spPr>
            <a:xfrm>
              <a:off x="956514" y="2750149"/>
              <a:ext cx="35834" cy="35834"/>
            </a:xfrm>
            <a:custGeom>
              <a:avLst/>
              <a:gdLst/>
              <a:ahLst/>
              <a:cxnLst/>
              <a:rect l="l" t="t" r="r" b="b"/>
              <a:pathLst>
                <a:path w="1110" h="1110" extrusionOk="0">
                  <a:moveTo>
                    <a:pt x="336" y="1"/>
                  </a:moveTo>
                  <a:lnTo>
                    <a:pt x="1" y="775"/>
                  </a:lnTo>
                  <a:lnTo>
                    <a:pt x="775" y="1110"/>
                  </a:lnTo>
                  <a:lnTo>
                    <a:pt x="1110" y="336"/>
                  </a:lnTo>
                  <a:lnTo>
                    <a:pt x="336" y="1"/>
                  </a:lnTo>
                  <a:close/>
                </a:path>
              </a:pathLst>
            </a:custGeom>
            <a:solidFill>
              <a:srgbClr val="B2B2B2"/>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7" name="Google Shape;5367;p23"/>
            <p:cNvSpPr/>
            <p:nvPr/>
          </p:nvSpPr>
          <p:spPr>
            <a:xfrm>
              <a:off x="747130" y="2782593"/>
              <a:ext cx="215518" cy="466095"/>
            </a:xfrm>
            <a:custGeom>
              <a:avLst/>
              <a:gdLst/>
              <a:ahLst/>
              <a:cxnLst/>
              <a:rect l="l" t="t" r="r" b="b"/>
              <a:pathLst>
                <a:path w="6676" h="14438" extrusionOk="0">
                  <a:moveTo>
                    <a:pt x="6382" y="0"/>
                  </a:moveTo>
                  <a:lnTo>
                    <a:pt x="6299" y="189"/>
                  </a:lnTo>
                  <a:lnTo>
                    <a:pt x="0" y="14312"/>
                  </a:lnTo>
                  <a:lnTo>
                    <a:pt x="273" y="14438"/>
                  </a:lnTo>
                  <a:lnTo>
                    <a:pt x="6675" y="126"/>
                  </a:lnTo>
                  <a:lnTo>
                    <a:pt x="6382" y="0"/>
                  </a:lnTo>
                  <a:close/>
                </a:path>
              </a:pathLst>
            </a:custGeom>
            <a:solidFill>
              <a:srgbClr val="FBED2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8" name="Google Shape;5368;p23"/>
            <p:cNvSpPr/>
            <p:nvPr/>
          </p:nvSpPr>
          <p:spPr>
            <a:xfrm>
              <a:off x="755910" y="2786628"/>
              <a:ext cx="221587" cy="468806"/>
            </a:xfrm>
            <a:custGeom>
              <a:avLst/>
              <a:gdLst/>
              <a:ahLst/>
              <a:cxnLst/>
              <a:rect l="l" t="t" r="r" b="b"/>
              <a:pathLst>
                <a:path w="6864" h="14522" extrusionOk="0">
                  <a:moveTo>
                    <a:pt x="6403" y="1"/>
                  </a:moveTo>
                  <a:lnTo>
                    <a:pt x="1" y="14313"/>
                  </a:lnTo>
                  <a:lnTo>
                    <a:pt x="482" y="14522"/>
                  </a:lnTo>
                  <a:lnTo>
                    <a:pt x="6863" y="210"/>
                  </a:lnTo>
                  <a:lnTo>
                    <a:pt x="6403" y="1"/>
                  </a:lnTo>
                  <a:close/>
                </a:path>
              </a:pathLst>
            </a:custGeom>
            <a:solidFill>
              <a:srgbClr val="33333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9" name="Google Shape;5369;p23"/>
            <p:cNvSpPr/>
            <p:nvPr/>
          </p:nvSpPr>
          <p:spPr>
            <a:xfrm>
              <a:off x="953157" y="2775168"/>
              <a:ext cx="31895" cy="18595"/>
            </a:xfrm>
            <a:custGeom>
              <a:avLst/>
              <a:gdLst/>
              <a:ahLst/>
              <a:cxnLst/>
              <a:rect l="l" t="t" r="r" b="b"/>
              <a:pathLst>
                <a:path w="988" h="576" extrusionOk="0">
                  <a:moveTo>
                    <a:pt x="105" y="0"/>
                  </a:moveTo>
                  <a:lnTo>
                    <a:pt x="63" y="84"/>
                  </a:lnTo>
                  <a:lnTo>
                    <a:pt x="63" y="105"/>
                  </a:lnTo>
                  <a:lnTo>
                    <a:pt x="0" y="230"/>
                  </a:lnTo>
                  <a:lnTo>
                    <a:pt x="293" y="356"/>
                  </a:lnTo>
                  <a:lnTo>
                    <a:pt x="753" y="565"/>
                  </a:lnTo>
                  <a:cubicBezTo>
                    <a:pt x="773" y="573"/>
                    <a:pt x="792" y="576"/>
                    <a:pt x="809" y="576"/>
                  </a:cubicBezTo>
                  <a:cubicBezTo>
                    <a:pt x="937" y="576"/>
                    <a:pt x="987" y="390"/>
                    <a:pt x="858" y="335"/>
                  </a:cubicBezTo>
                  <a:lnTo>
                    <a:pt x="879" y="335"/>
                  </a:lnTo>
                  <a:lnTo>
                    <a:pt x="105" y="0"/>
                  </a:lnTo>
                  <a:close/>
                </a:path>
              </a:pathLst>
            </a:custGeom>
            <a:solidFill>
              <a:srgbClr val="CBCBC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0" name="Google Shape;5370;p23"/>
            <p:cNvSpPr/>
            <p:nvPr/>
          </p:nvSpPr>
          <p:spPr>
            <a:xfrm>
              <a:off x="968006" y="2742724"/>
              <a:ext cx="30442" cy="18821"/>
            </a:xfrm>
            <a:custGeom>
              <a:avLst/>
              <a:gdLst/>
              <a:ahLst/>
              <a:cxnLst/>
              <a:rect l="l" t="t" r="r" b="b"/>
              <a:pathLst>
                <a:path w="943" h="583" extrusionOk="0">
                  <a:moveTo>
                    <a:pt x="105" y="1"/>
                  </a:moveTo>
                  <a:lnTo>
                    <a:pt x="42" y="126"/>
                  </a:lnTo>
                  <a:lnTo>
                    <a:pt x="1" y="231"/>
                  </a:lnTo>
                  <a:lnTo>
                    <a:pt x="754" y="566"/>
                  </a:lnTo>
                  <a:cubicBezTo>
                    <a:pt x="771" y="577"/>
                    <a:pt x="790" y="583"/>
                    <a:pt x="809" y="583"/>
                  </a:cubicBezTo>
                  <a:cubicBezTo>
                    <a:pt x="858" y="583"/>
                    <a:pt x="906" y="548"/>
                    <a:pt x="921" y="503"/>
                  </a:cubicBezTo>
                  <a:cubicBezTo>
                    <a:pt x="942" y="440"/>
                    <a:pt x="921" y="377"/>
                    <a:pt x="858" y="336"/>
                  </a:cubicBezTo>
                  <a:lnTo>
                    <a:pt x="105" y="1"/>
                  </a:lnTo>
                  <a:close/>
                </a:path>
              </a:pathLst>
            </a:custGeom>
            <a:solidFill>
              <a:srgbClr val="CBCBCB"/>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1" name="Google Shape;5371;p23"/>
            <p:cNvSpPr/>
            <p:nvPr/>
          </p:nvSpPr>
          <p:spPr>
            <a:xfrm>
              <a:off x="724177" y="3244620"/>
              <a:ext cx="47294" cy="54719"/>
            </a:xfrm>
            <a:custGeom>
              <a:avLst/>
              <a:gdLst/>
              <a:ahLst/>
              <a:cxnLst/>
              <a:rect l="l" t="t" r="r" b="b"/>
              <a:pathLst>
                <a:path w="1465" h="1695" extrusionOk="0">
                  <a:moveTo>
                    <a:pt x="711" y="0"/>
                  </a:moveTo>
                  <a:lnTo>
                    <a:pt x="0" y="1590"/>
                  </a:lnTo>
                  <a:lnTo>
                    <a:pt x="0" y="1695"/>
                  </a:lnTo>
                  <a:lnTo>
                    <a:pt x="1465" y="335"/>
                  </a:lnTo>
                  <a:lnTo>
                    <a:pt x="984" y="126"/>
                  </a:lnTo>
                  <a:lnTo>
                    <a:pt x="711" y="0"/>
                  </a:lnTo>
                  <a:close/>
                </a:path>
              </a:pathLst>
            </a:custGeom>
            <a:solidFill>
              <a:srgbClr val="EBD3B9"/>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2" name="Google Shape;5372;p23"/>
            <p:cNvSpPr/>
            <p:nvPr/>
          </p:nvSpPr>
          <p:spPr>
            <a:xfrm>
              <a:off x="930833" y="2710893"/>
              <a:ext cx="74347" cy="86001"/>
            </a:xfrm>
            <a:custGeom>
              <a:avLst/>
              <a:gdLst/>
              <a:ahLst/>
              <a:cxnLst/>
              <a:rect l="l" t="t" r="r" b="b"/>
              <a:pathLst>
                <a:path w="2303" h="2664" extrusionOk="0">
                  <a:moveTo>
                    <a:pt x="1087" y="0"/>
                  </a:moveTo>
                  <a:cubicBezTo>
                    <a:pt x="967" y="0"/>
                    <a:pt x="858" y="67"/>
                    <a:pt x="796" y="192"/>
                  </a:cubicBezTo>
                  <a:lnTo>
                    <a:pt x="63" y="1845"/>
                  </a:lnTo>
                  <a:cubicBezTo>
                    <a:pt x="1" y="1991"/>
                    <a:pt x="63" y="2179"/>
                    <a:pt x="210" y="2242"/>
                  </a:cubicBezTo>
                  <a:lnTo>
                    <a:pt x="1089" y="2640"/>
                  </a:lnTo>
                  <a:cubicBezTo>
                    <a:pt x="1126" y="2656"/>
                    <a:pt x="1166" y="2664"/>
                    <a:pt x="1206" y="2664"/>
                  </a:cubicBezTo>
                  <a:cubicBezTo>
                    <a:pt x="1323" y="2664"/>
                    <a:pt x="1440" y="2597"/>
                    <a:pt x="1486" y="2472"/>
                  </a:cubicBezTo>
                  <a:lnTo>
                    <a:pt x="2219" y="819"/>
                  </a:lnTo>
                  <a:cubicBezTo>
                    <a:pt x="2302" y="673"/>
                    <a:pt x="2219" y="485"/>
                    <a:pt x="2072" y="422"/>
                  </a:cubicBezTo>
                  <a:lnTo>
                    <a:pt x="1214" y="24"/>
                  </a:lnTo>
                  <a:cubicBezTo>
                    <a:pt x="1172" y="8"/>
                    <a:pt x="1129" y="0"/>
                    <a:pt x="10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3" name="Google Shape;5373;p23"/>
            <p:cNvSpPr/>
            <p:nvPr/>
          </p:nvSpPr>
          <p:spPr>
            <a:xfrm>
              <a:off x="933545" y="2736655"/>
              <a:ext cx="60142" cy="52039"/>
            </a:xfrm>
            <a:custGeom>
              <a:avLst/>
              <a:gdLst/>
              <a:ahLst/>
              <a:cxnLst/>
              <a:rect l="l" t="t" r="r" b="b"/>
              <a:pathLst>
                <a:path w="1863" h="1612" extrusionOk="0">
                  <a:moveTo>
                    <a:pt x="440" y="1"/>
                  </a:moveTo>
                  <a:lnTo>
                    <a:pt x="0" y="984"/>
                  </a:lnTo>
                  <a:lnTo>
                    <a:pt x="1444" y="1612"/>
                  </a:lnTo>
                  <a:lnTo>
                    <a:pt x="1863" y="649"/>
                  </a:lnTo>
                  <a:lnTo>
                    <a:pt x="44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4" name="Google Shape;5374;p23"/>
            <p:cNvSpPr/>
            <p:nvPr/>
          </p:nvSpPr>
          <p:spPr>
            <a:xfrm>
              <a:off x="725484" y="2769066"/>
              <a:ext cx="222943" cy="472874"/>
            </a:xfrm>
            <a:custGeom>
              <a:avLst/>
              <a:gdLst/>
              <a:ahLst/>
              <a:cxnLst/>
              <a:rect l="l" t="t" r="r" b="b"/>
              <a:pathLst>
                <a:path w="6906" h="14648" extrusionOk="0">
                  <a:moveTo>
                    <a:pt x="6424" y="1"/>
                  </a:moveTo>
                  <a:lnTo>
                    <a:pt x="1" y="14438"/>
                  </a:lnTo>
                  <a:lnTo>
                    <a:pt x="461" y="14647"/>
                  </a:lnTo>
                  <a:lnTo>
                    <a:pt x="6906" y="210"/>
                  </a:lnTo>
                  <a:lnTo>
                    <a:pt x="64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5" name="Google Shape;5375;p23"/>
            <p:cNvSpPr/>
            <p:nvPr/>
          </p:nvSpPr>
          <p:spPr>
            <a:xfrm>
              <a:off x="740366" y="2775168"/>
              <a:ext cx="223589" cy="472842"/>
            </a:xfrm>
            <a:custGeom>
              <a:avLst/>
              <a:gdLst/>
              <a:ahLst/>
              <a:cxnLst/>
              <a:rect l="l" t="t" r="r" b="b"/>
              <a:pathLst>
                <a:path w="6926" h="14647" extrusionOk="0">
                  <a:moveTo>
                    <a:pt x="6445" y="0"/>
                  </a:moveTo>
                  <a:lnTo>
                    <a:pt x="0" y="14437"/>
                  </a:lnTo>
                  <a:lnTo>
                    <a:pt x="482" y="14647"/>
                  </a:lnTo>
                  <a:lnTo>
                    <a:pt x="6926" y="209"/>
                  </a:lnTo>
                  <a:lnTo>
                    <a:pt x="644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6" name="Google Shape;5376;p23"/>
            <p:cNvSpPr/>
            <p:nvPr/>
          </p:nvSpPr>
          <p:spPr>
            <a:xfrm>
              <a:off x="755894" y="2782593"/>
              <a:ext cx="223621" cy="472842"/>
            </a:xfrm>
            <a:custGeom>
              <a:avLst/>
              <a:gdLst/>
              <a:ahLst/>
              <a:cxnLst/>
              <a:rect l="l" t="t" r="r" b="b"/>
              <a:pathLst>
                <a:path w="6927" h="14647" extrusionOk="0">
                  <a:moveTo>
                    <a:pt x="6445" y="0"/>
                  </a:moveTo>
                  <a:lnTo>
                    <a:pt x="1" y="14417"/>
                  </a:lnTo>
                  <a:lnTo>
                    <a:pt x="482" y="14647"/>
                  </a:lnTo>
                  <a:lnTo>
                    <a:pt x="6926" y="210"/>
                  </a:lnTo>
                  <a:lnTo>
                    <a:pt x="6445"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7" name="Google Shape;5377;p23"/>
            <p:cNvSpPr/>
            <p:nvPr/>
          </p:nvSpPr>
          <p:spPr>
            <a:xfrm>
              <a:off x="928154" y="2764773"/>
              <a:ext cx="56075" cy="28893"/>
            </a:xfrm>
            <a:custGeom>
              <a:avLst/>
              <a:gdLst/>
              <a:ahLst/>
              <a:cxnLst/>
              <a:rect l="l" t="t" r="r" b="b"/>
              <a:pathLst>
                <a:path w="1737" h="895" extrusionOk="0">
                  <a:moveTo>
                    <a:pt x="142" y="0"/>
                  </a:moveTo>
                  <a:cubicBezTo>
                    <a:pt x="97" y="0"/>
                    <a:pt x="58" y="24"/>
                    <a:pt x="42" y="71"/>
                  </a:cubicBezTo>
                  <a:cubicBezTo>
                    <a:pt x="0" y="134"/>
                    <a:pt x="42" y="218"/>
                    <a:pt x="105" y="238"/>
                  </a:cubicBezTo>
                  <a:lnTo>
                    <a:pt x="1548" y="887"/>
                  </a:lnTo>
                  <a:cubicBezTo>
                    <a:pt x="1564" y="892"/>
                    <a:pt x="1580" y="895"/>
                    <a:pt x="1595" y="895"/>
                  </a:cubicBezTo>
                  <a:cubicBezTo>
                    <a:pt x="1641" y="895"/>
                    <a:pt x="1684" y="871"/>
                    <a:pt x="1716" y="824"/>
                  </a:cubicBezTo>
                  <a:cubicBezTo>
                    <a:pt x="1737" y="762"/>
                    <a:pt x="1716" y="699"/>
                    <a:pt x="1653" y="657"/>
                  </a:cubicBezTo>
                  <a:lnTo>
                    <a:pt x="188" y="8"/>
                  </a:lnTo>
                  <a:cubicBezTo>
                    <a:pt x="173" y="3"/>
                    <a:pt x="157" y="0"/>
                    <a:pt x="142" y="0"/>
                  </a:cubicBezTo>
                  <a:close/>
                </a:path>
              </a:pathLst>
            </a:custGeom>
            <a:solidFill>
              <a:srgbClr val="CB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8" name="Google Shape;5378;p23"/>
            <p:cNvSpPr/>
            <p:nvPr/>
          </p:nvSpPr>
          <p:spPr>
            <a:xfrm>
              <a:off x="943004" y="2732361"/>
              <a:ext cx="55429" cy="29183"/>
            </a:xfrm>
            <a:custGeom>
              <a:avLst/>
              <a:gdLst/>
              <a:ahLst/>
              <a:cxnLst/>
              <a:rect l="l" t="t" r="r" b="b"/>
              <a:pathLst>
                <a:path w="1717" h="904" extrusionOk="0">
                  <a:moveTo>
                    <a:pt x="142" y="0"/>
                  </a:moveTo>
                  <a:cubicBezTo>
                    <a:pt x="90" y="0"/>
                    <a:pt x="37" y="28"/>
                    <a:pt x="21" y="92"/>
                  </a:cubicBezTo>
                  <a:cubicBezTo>
                    <a:pt x="0" y="154"/>
                    <a:pt x="21" y="217"/>
                    <a:pt x="84" y="238"/>
                  </a:cubicBezTo>
                  <a:lnTo>
                    <a:pt x="1528" y="887"/>
                  </a:lnTo>
                  <a:cubicBezTo>
                    <a:pt x="1545" y="898"/>
                    <a:pt x="1564" y="904"/>
                    <a:pt x="1583" y="904"/>
                  </a:cubicBezTo>
                  <a:cubicBezTo>
                    <a:pt x="1632" y="904"/>
                    <a:pt x="1680" y="869"/>
                    <a:pt x="1695" y="824"/>
                  </a:cubicBezTo>
                  <a:cubicBezTo>
                    <a:pt x="1716" y="761"/>
                    <a:pt x="1695" y="698"/>
                    <a:pt x="1632" y="657"/>
                  </a:cubicBezTo>
                  <a:lnTo>
                    <a:pt x="189" y="8"/>
                  </a:lnTo>
                  <a:cubicBezTo>
                    <a:pt x="174" y="3"/>
                    <a:pt x="158" y="0"/>
                    <a:pt x="142" y="0"/>
                  </a:cubicBezTo>
                  <a:close/>
                </a:path>
              </a:pathLst>
            </a:custGeom>
            <a:solidFill>
              <a:srgbClr val="CB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9" name="Google Shape;5379;p23"/>
            <p:cNvSpPr/>
            <p:nvPr/>
          </p:nvSpPr>
          <p:spPr>
            <a:xfrm>
              <a:off x="724161" y="3234483"/>
              <a:ext cx="47294" cy="64856"/>
            </a:xfrm>
            <a:custGeom>
              <a:avLst/>
              <a:gdLst/>
              <a:ahLst/>
              <a:cxnLst/>
              <a:rect l="l" t="t" r="r" b="b"/>
              <a:pathLst>
                <a:path w="1465" h="2009" extrusionOk="0">
                  <a:moveTo>
                    <a:pt x="21" y="0"/>
                  </a:moveTo>
                  <a:lnTo>
                    <a:pt x="0" y="2009"/>
                  </a:lnTo>
                  <a:lnTo>
                    <a:pt x="1465" y="649"/>
                  </a:lnTo>
                  <a:lnTo>
                    <a:pt x="21" y="0"/>
                  </a:lnTo>
                  <a:close/>
                </a:path>
              </a:pathLst>
            </a:custGeom>
            <a:solidFill>
              <a:srgbClr val="EBD3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0" name="Google Shape;5380;p23"/>
            <p:cNvSpPr/>
            <p:nvPr/>
          </p:nvSpPr>
          <p:spPr>
            <a:xfrm>
              <a:off x="970702" y="2717737"/>
              <a:ext cx="34478" cy="35834"/>
            </a:xfrm>
            <a:custGeom>
              <a:avLst/>
              <a:gdLst/>
              <a:ahLst/>
              <a:cxnLst/>
              <a:rect l="l" t="t" r="r" b="b"/>
              <a:pathLst>
                <a:path w="1068" h="1110" extrusionOk="0">
                  <a:moveTo>
                    <a:pt x="356" y="1"/>
                  </a:moveTo>
                  <a:lnTo>
                    <a:pt x="0" y="775"/>
                  </a:lnTo>
                  <a:lnTo>
                    <a:pt x="774" y="1110"/>
                  </a:lnTo>
                  <a:lnTo>
                    <a:pt x="984" y="607"/>
                  </a:lnTo>
                  <a:cubicBezTo>
                    <a:pt x="1067" y="461"/>
                    <a:pt x="984" y="273"/>
                    <a:pt x="837" y="210"/>
                  </a:cubicBezTo>
                  <a:lnTo>
                    <a:pt x="3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1" name="Google Shape;5381;p23"/>
            <p:cNvSpPr/>
            <p:nvPr/>
          </p:nvSpPr>
          <p:spPr>
            <a:xfrm>
              <a:off x="956498" y="2750149"/>
              <a:ext cx="35834" cy="35834"/>
            </a:xfrm>
            <a:custGeom>
              <a:avLst/>
              <a:gdLst/>
              <a:ahLst/>
              <a:cxnLst/>
              <a:rect l="l" t="t" r="r" b="b"/>
              <a:pathLst>
                <a:path w="1110" h="1110" extrusionOk="0">
                  <a:moveTo>
                    <a:pt x="336" y="1"/>
                  </a:moveTo>
                  <a:lnTo>
                    <a:pt x="1" y="775"/>
                  </a:lnTo>
                  <a:lnTo>
                    <a:pt x="775" y="1110"/>
                  </a:lnTo>
                  <a:lnTo>
                    <a:pt x="1110" y="336"/>
                  </a:lnTo>
                  <a:lnTo>
                    <a:pt x="33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2" name="Google Shape;5382;p23"/>
            <p:cNvSpPr/>
            <p:nvPr/>
          </p:nvSpPr>
          <p:spPr>
            <a:xfrm>
              <a:off x="747113" y="2782593"/>
              <a:ext cx="215518" cy="466095"/>
            </a:xfrm>
            <a:custGeom>
              <a:avLst/>
              <a:gdLst/>
              <a:ahLst/>
              <a:cxnLst/>
              <a:rect l="l" t="t" r="r" b="b"/>
              <a:pathLst>
                <a:path w="6676" h="14438" extrusionOk="0">
                  <a:moveTo>
                    <a:pt x="6382" y="0"/>
                  </a:moveTo>
                  <a:lnTo>
                    <a:pt x="6299" y="189"/>
                  </a:lnTo>
                  <a:lnTo>
                    <a:pt x="0" y="14312"/>
                  </a:lnTo>
                  <a:lnTo>
                    <a:pt x="273" y="14438"/>
                  </a:lnTo>
                  <a:lnTo>
                    <a:pt x="6675" y="126"/>
                  </a:lnTo>
                  <a:lnTo>
                    <a:pt x="638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3" name="Google Shape;5383;p23"/>
            <p:cNvSpPr/>
            <p:nvPr/>
          </p:nvSpPr>
          <p:spPr>
            <a:xfrm>
              <a:off x="755894" y="2786628"/>
              <a:ext cx="221587" cy="468806"/>
            </a:xfrm>
            <a:custGeom>
              <a:avLst/>
              <a:gdLst/>
              <a:ahLst/>
              <a:cxnLst/>
              <a:rect l="l" t="t" r="r" b="b"/>
              <a:pathLst>
                <a:path w="6864" h="14522" extrusionOk="0">
                  <a:moveTo>
                    <a:pt x="6403" y="1"/>
                  </a:moveTo>
                  <a:lnTo>
                    <a:pt x="1" y="14313"/>
                  </a:lnTo>
                  <a:lnTo>
                    <a:pt x="482" y="14522"/>
                  </a:lnTo>
                  <a:lnTo>
                    <a:pt x="6863" y="210"/>
                  </a:lnTo>
                  <a:lnTo>
                    <a:pt x="64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4" name="Google Shape;5384;p23"/>
            <p:cNvSpPr/>
            <p:nvPr/>
          </p:nvSpPr>
          <p:spPr>
            <a:xfrm>
              <a:off x="953140" y="2775168"/>
              <a:ext cx="31895" cy="18595"/>
            </a:xfrm>
            <a:custGeom>
              <a:avLst/>
              <a:gdLst/>
              <a:ahLst/>
              <a:cxnLst/>
              <a:rect l="l" t="t" r="r" b="b"/>
              <a:pathLst>
                <a:path w="988" h="576" extrusionOk="0">
                  <a:moveTo>
                    <a:pt x="105" y="0"/>
                  </a:moveTo>
                  <a:lnTo>
                    <a:pt x="63" y="84"/>
                  </a:lnTo>
                  <a:lnTo>
                    <a:pt x="63" y="105"/>
                  </a:lnTo>
                  <a:lnTo>
                    <a:pt x="0" y="230"/>
                  </a:lnTo>
                  <a:lnTo>
                    <a:pt x="293" y="356"/>
                  </a:lnTo>
                  <a:lnTo>
                    <a:pt x="753" y="565"/>
                  </a:lnTo>
                  <a:cubicBezTo>
                    <a:pt x="773" y="573"/>
                    <a:pt x="792" y="576"/>
                    <a:pt x="809" y="576"/>
                  </a:cubicBezTo>
                  <a:cubicBezTo>
                    <a:pt x="937" y="576"/>
                    <a:pt x="987" y="390"/>
                    <a:pt x="858" y="335"/>
                  </a:cubicBezTo>
                  <a:lnTo>
                    <a:pt x="879" y="335"/>
                  </a:lnTo>
                  <a:lnTo>
                    <a:pt x="105" y="0"/>
                  </a:lnTo>
                  <a:close/>
                </a:path>
              </a:pathLst>
            </a:custGeom>
            <a:solidFill>
              <a:srgbClr val="CB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5" name="Google Shape;5385;p23"/>
            <p:cNvSpPr/>
            <p:nvPr/>
          </p:nvSpPr>
          <p:spPr>
            <a:xfrm>
              <a:off x="967990" y="2742724"/>
              <a:ext cx="30442" cy="18821"/>
            </a:xfrm>
            <a:custGeom>
              <a:avLst/>
              <a:gdLst/>
              <a:ahLst/>
              <a:cxnLst/>
              <a:rect l="l" t="t" r="r" b="b"/>
              <a:pathLst>
                <a:path w="943" h="583" extrusionOk="0">
                  <a:moveTo>
                    <a:pt x="105" y="1"/>
                  </a:moveTo>
                  <a:lnTo>
                    <a:pt x="42" y="126"/>
                  </a:lnTo>
                  <a:lnTo>
                    <a:pt x="1" y="231"/>
                  </a:lnTo>
                  <a:lnTo>
                    <a:pt x="754" y="566"/>
                  </a:lnTo>
                  <a:cubicBezTo>
                    <a:pt x="771" y="577"/>
                    <a:pt x="790" y="583"/>
                    <a:pt x="809" y="583"/>
                  </a:cubicBezTo>
                  <a:cubicBezTo>
                    <a:pt x="858" y="583"/>
                    <a:pt x="906" y="548"/>
                    <a:pt x="921" y="503"/>
                  </a:cubicBezTo>
                  <a:cubicBezTo>
                    <a:pt x="942" y="440"/>
                    <a:pt x="921" y="377"/>
                    <a:pt x="858" y="336"/>
                  </a:cubicBezTo>
                  <a:lnTo>
                    <a:pt x="105" y="1"/>
                  </a:lnTo>
                  <a:close/>
                </a:path>
              </a:pathLst>
            </a:custGeom>
            <a:solidFill>
              <a:srgbClr val="CBC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6" name="Google Shape;5386;p23"/>
            <p:cNvSpPr/>
            <p:nvPr/>
          </p:nvSpPr>
          <p:spPr>
            <a:xfrm>
              <a:off x="724161" y="3244620"/>
              <a:ext cx="47294" cy="54719"/>
            </a:xfrm>
            <a:custGeom>
              <a:avLst/>
              <a:gdLst/>
              <a:ahLst/>
              <a:cxnLst/>
              <a:rect l="l" t="t" r="r" b="b"/>
              <a:pathLst>
                <a:path w="1465" h="1695" extrusionOk="0">
                  <a:moveTo>
                    <a:pt x="711" y="0"/>
                  </a:moveTo>
                  <a:lnTo>
                    <a:pt x="0" y="1590"/>
                  </a:lnTo>
                  <a:lnTo>
                    <a:pt x="0" y="1695"/>
                  </a:lnTo>
                  <a:lnTo>
                    <a:pt x="1465" y="335"/>
                  </a:lnTo>
                  <a:lnTo>
                    <a:pt x="984" y="126"/>
                  </a:lnTo>
                  <a:lnTo>
                    <a:pt x="711" y="0"/>
                  </a:lnTo>
                  <a:close/>
                </a:path>
              </a:pathLst>
            </a:custGeom>
            <a:solidFill>
              <a:srgbClr val="EBD3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7" name="Google Shape;5387;p23"/>
            <p:cNvSpPr/>
            <p:nvPr/>
          </p:nvSpPr>
          <p:spPr>
            <a:xfrm>
              <a:off x="724161" y="3283778"/>
              <a:ext cx="10815" cy="15560"/>
            </a:xfrm>
            <a:custGeom>
              <a:avLst/>
              <a:gdLst/>
              <a:ahLst/>
              <a:cxnLst/>
              <a:rect l="l" t="t" r="r" b="b"/>
              <a:pathLst>
                <a:path w="335" h="482" extrusionOk="0">
                  <a:moveTo>
                    <a:pt x="0" y="1"/>
                  </a:moveTo>
                  <a:lnTo>
                    <a:pt x="0" y="482"/>
                  </a:lnTo>
                  <a:lnTo>
                    <a:pt x="335" y="147"/>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0025" y="227975"/>
            <a:ext cx="7028400" cy="5115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2600"/>
              <a:buFont typeface="Maven Pro"/>
              <a:buNone/>
              <a:defRPr sz="2600" b="1">
                <a:solidFill>
                  <a:schemeClr val="dk1"/>
                </a:solidFill>
                <a:latin typeface="Maven Pro"/>
                <a:ea typeface="Maven Pro"/>
                <a:cs typeface="Maven Pro"/>
                <a:sym typeface="Maven Pro"/>
              </a:defRPr>
            </a:lvl1pPr>
            <a:lvl2pPr lvl="1" algn="ctr">
              <a:spcBef>
                <a:spcPts val="0"/>
              </a:spcBef>
              <a:spcAft>
                <a:spcPts val="0"/>
              </a:spcAft>
              <a:buClr>
                <a:schemeClr val="dk1"/>
              </a:buClr>
              <a:buSzPts val="2600"/>
              <a:buFont typeface="Maven Pro"/>
              <a:buNone/>
              <a:defRPr sz="2600" b="1">
                <a:solidFill>
                  <a:schemeClr val="dk1"/>
                </a:solidFill>
                <a:latin typeface="Maven Pro"/>
                <a:ea typeface="Maven Pro"/>
                <a:cs typeface="Maven Pro"/>
                <a:sym typeface="Maven Pro"/>
              </a:defRPr>
            </a:lvl2pPr>
            <a:lvl3pPr lvl="2" algn="ctr">
              <a:spcBef>
                <a:spcPts val="0"/>
              </a:spcBef>
              <a:spcAft>
                <a:spcPts val="0"/>
              </a:spcAft>
              <a:buClr>
                <a:schemeClr val="dk1"/>
              </a:buClr>
              <a:buSzPts val="2600"/>
              <a:buFont typeface="Maven Pro"/>
              <a:buNone/>
              <a:defRPr sz="2600" b="1">
                <a:solidFill>
                  <a:schemeClr val="dk1"/>
                </a:solidFill>
                <a:latin typeface="Maven Pro"/>
                <a:ea typeface="Maven Pro"/>
                <a:cs typeface="Maven Pro"/>
                <a:sym typeface="Maven Pro"/>
              </a:defRPr>
            </a:lvl3pPr>
            <a:lvl4pPr lvl="3" algn="ctr">
              <a:spcBef>
                <a:spcPts val="0"/>
              </a:spcBef>
              <a:spcAft>
                <a:spcPts val="0"/>
              </a:spcAft>
              <a:buClr>
                <a:schemeClr val="dk1"/>
              </a:buClr>
              <a:buSzPts val="2600"/>
              <a:buFont typeface="Maven Pro"/>
              <a:buNone/>
              <a:defRPr sz="2600" b="1">
                <a:solidFill>
                  <a:schemeClr val="dk1"/>
                </a:solidFill>
                <a:latin typeface="Maven Pro"/>
                <a:ea typeface="Maven Pro"/>
                <a:cs typeface="Maven Pro"/>
                <a:sym typeface="Maven Pro"/>
              </a:defRPr>
            </a:lvl4pPr>
            <a:lvl5pPr lvl="4" algn="ctr">
              <a:spcBef>
                <a:spcPts val="0"/>
              </a:spcBef>
              <a:spcAft>
                <a:spcPts val="0"/>
              </a:spcAft>
              <a:buClr>
                <a:schemeClr val="dk1"/>
              </a:buClr>
              <a:buSzPts val="2600"/>
              <a:buFont typeface="Maven Pro"/>
              <a:buNone/>
              <a:defRPr sz="2600" b="1">
                <a:solidFill>
                  <a:schemeClr val="dk1"/>
                </a:solidFill>
                <a:latin typeface="Maven Pro"/>
                <a:ea typeface="Maven Pro"/>
                <a:cs typeface="Maven Pro"/>
                <a:sym typeface="Maven Pro"/>
              </a:defRPr>
            </a:lvl5pPr>
            <a:lvl6pPr lvl="5" algn="ctr">
              <a:spcBef>
                <a:spcPts val="0"/>
              </a:spcBef>
              <a:spcAft>
                <a:spcPts val="0"/>
              </a:spcAft>
              <a:buClr>
                <a:schemeClr val="dk1"/>
              </a:buClr>
              <a:buSzPts val="2600"/>
              <a:buFont typeface="Maven Pro"/>
              <a:buNone/>
              <a:defRPr sz="2600" b="1">
                <a:solidFill>
                  <a:schemeClr val="dk1"/>
                </a:solidFill>
                <a:latin typeface="Maven Pro"/>
                <a:ea typeface="Maven Pro"/>
                <a:cs typeface="Maven Pro"/>
                <a:sym typeface="Maven Pro"/>
              </a:defRPr>
            </a:lvl6pPr>
            <a:lvl7pPr lvl="6" algn="ctr">
              <a:spcBef>
                <a:spcPts val="0"/>
              </a:spcBef>
              <a:spcAft>
                <a:spcPts val="0"/>
              </a:spcAft>
              <a:buClr>
                <a:schemeClr val="dk1"/>
              </a:buClr>
              <a:buSzPts val="2600"/>
              <a:buFont typeface="Maven Pro"/>
              <a:buNone/>
              <a:defRPr sz="2600" b="1">
                <a:solidFill>
                  <a:schemeClr val="dk1"/>
                </a:solidFill>
                <a:latin typeface="Maven Pro"/>
                <a:ea typeface="Maven Pro"/>
                <a:cs typeface="Maven Pro"/>
                <a:sym typeface="Maven Pro"/>
              </a:defRPr>
            </a:lvl7pPr>
            <a:lvl8pPr lvl="7" algn="ctr">
              <a:spcBef>
                <a:spcPts val="0"/>
              </a:spcBef>
              <a:spcAft>
                <a:spcPts val="0"/>
              </a:spcAft>
              <a:buClr>
                <a:schemeClr val="dk1"/>
              </a:buClr>
              <a:buSzPts val="2600"/>
              <a:buFont typeface="Maven Pro"/>
              <a:buNone/>
              <a:defRPr sz="2600" b="1">
                <a:solidFill>
                  <a:schemeClr val="dk1"/>
                </a:solidFill>
                <a:latin typeface="Maven Pro"/>
                <a:ea typeface="Maven Pro"/>
                <a:cs typeface="Maven Pro"/>
                <a:sym typeface="Maven Pro"/>
              </a:defRPr>
            </a:lvl8pPr>
            <a:lvl9pPr lvl="8" algn="ctr">
              <a:spcBef>
                <a:spcPts val="0"/>
              </a:spcBef>
              <a:spcAft>
                <a:spcPts val="0"/>
              </a:spcAft>
              <a:buClr>
                <a:schemeClr val="dk1"/>
              </a:buClr>
              <a:buSzPts val="2600"/>
              <a:buFont typeface="Maven Pro"/>
              <a:buNone/>
              <a:defRPr sz="2600" b="1">
                <a:solidFill>
                  <a:schemeClr val="dk1"/>
                </a:solidFill>
                <a:latin typeface="Maven Pro"/>
                <a:ea typeface="Maven Pro"/>
                <a:cs typeface="Maven Pro"/>
                <a:sym typeface="Maven Pro"/>
              </a:defRPr>
            </a:lvl9pPr>
          </a:lstStyle>
          <a:p>
            <a:endParaRPr/>
          </a:p>
        </p:txBody>
      </p:sp>
      <p:sp>
        <p:nvSpPr>
          <p:cNvPr id="7" name="Google Shape;7;p1"/>
          <p:cNvSpPr txBox="1">
            <a:spLocks noGrp="1"/>
          </p:cNvSpPr>
          <p:nvPr>
            <p:ph type="body" idx="1"/>
          </p:nvPr>
        </p:nvSpPr>
        <p:spPr>
          <a:xfrm>
            <a:off x="830025" y="1866700"/>
            <a:ext cx="4433100" cy="17619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Clr>
                <a:schemeClr val="dk1"/>
              </a:buClr>
              <a:buSzPts val="1400"/>
              <a:buFont typeface="Maven Pro"/>
              <a:buChar char="●"/>
              <a:defRPr>
                <a:solidFill>
                  <a:schemeClr val="dk1"/>
                </a:solidFill>
                <a:latin typeface="Maven Pro"/>
                <a:ea typeface="Maven Pro"/>
                <a:cs typeface="Maven Pro"/>
                <a:sym typeface="Maven Pro"/>
              </a:defRPr>
            </a:lvl1pPr>
            <a:lvl2pPr marL="914400" lvl="1" indent="-317500">
              <a:spcBef>
                <a:spcPts val="0"/>
              </a:spcBef>
              <a:spcAft>
                <a:spcPts val="0"/>
              </a:spcAft>
              <a:buClr>
                <a:schemeClr val="dk1"/>
              </a:buClr>
              <a:buSzPts val="1400"/>
              <a:buFont typeface="Maven Pro"/>
              <a:buChar char="○"/>
              <a:defRPr>
                <a:solidFill>
                  <a:schemeClr val="dk1"/>
                </a:solidFill>
                <a:latin typeface="Maven Pro"/>
                <a:ea typeface="Maven Pro"/>
                <a:cs typeface="Maven Pro"/>
                <a:sym typeface="Maven Pro"/>
              </a:defRPr>
            </a:lvl2pPr>
            <a:lvl3pPr marL="1371600" lvl="2" indent="-317500">
              <a:spcBef>
                <a:spcPts val="0"/>
              </a:spcBef>
              <a:spcAft>
                <a:spcPts val="0"/>
              </a:spcAft>
              <a:buClr>
                <a:schemeClr val="dk1"/>
              </a:buClr>
              <a:buSzPts val="1400"/>
              <a:buFont typeface="Maven Pro"/>
              <a:buChar char="■"/>
              <a:defRPr>
                <a:solidFill>
                  <a:schemeClr val="dk1"/>
                </a:solidFill>
                <a:latin typeface="Maven Pro"/>
                <a:ea typeface="Maven Pro"/>
                <a:cs typeface="Maven Pro"/>
                <a:sym typeface="Maven Pro"/>
              </a:defRPr>
            </a:lvl3pPr>
            <a:lvl4pPr marL="1828800" lvl="3" indent="-317500">
              <a:spcBef>
                <a:spcPts val="0"/>
              </a:spcBef>
              <a:spcAft>
                <a:spcPts val="0"/>
              </a:spcAft>
              <a:buClr>
                <a:schemeClr val="dk1"/>
              </a:buClr>
              <a:buSzPts val="1400"/>
              <a:buFont typeface="Maven Pro"/>
              <a:buChar char="●"/>
              <a:defRPr>
                <a:solidFill>
                  <a:schemeClr val="dk1"/>
                </a:solidFill>
                <a:latin typeface="Maven Pro"/>
                <a:ea typeface="Maven Pro"/>
                <a:cs typeface="Maven Pro"/>
                <a:sym typeface="Maven Pro"/>
              </a:defRPr>
            </a:lvl4pPr>
            <a:lvl5pPr marL="2286000" lvl="4" indent="-317500">
              <a:spcBef>
                <a:spcPts val="0"/>
              </a:spcBef>
              <a:spcAft>
                <a:spcPts val="0"/>
              </a:spcAft>
              <a:buClr>
                <a:schemeClr val="dk1"/>
              </a:buClr>
              <a:buSzPts val="1400"/>
              <a:buFont typeface="Maven Pro"/>
              <a:buChar char="○"/>
              <a:defRPr>
                <a:solidFill>
                  <a:schemeClr val="dk1"/>
                </a:solidFill>
                <a:latin typeface="Maven Pro"/>
                <a:ea typeface="Maven Pro"/>
                <a:cs typeface="Maven Pro"/>
                <a:sym typeface="Maven Pro"/>
              </a:defRPr>
            </a:lvl5pPr>
            <a:lvl6pPr marL="2743200" lvl="5" indent="-317500">
              <a:spcBef>
                <a:spcPts val="0"/>
              </a:spcBef>
              <a:spcAft>
                <a:spcPts val="0"/>
              </a:spcAft>
              <a:buClr>
                <a:schemeClr val="dk1"/>
              </a:buClr>
              <a:buSzPts val="1400"/>
              <a:buFont typeface="Maven Pro"/>
              <a:buChar char="■"/>
              <a:defRPr>
                <a:solidFill>
                  <a:schemeClr val="dk1"/>
                </a:solidFill>
                <a:latin typeface="Maven Pro"/>
                <a:ea typeface="Maven Pro"/>
                <a:cs typeface="Maven Pro"/>
                <a:sym typeface="Maven Pro"/>
              </a:defRPr>
            </a:lvl6pPr>
            <a:lvl7pPr marL="3200400" lvl="6" indent="-317500">
              <a:spcBef>
                <a:spcPts val="0"/>
              </a:spcBef>
              <a:spcAft>
                <a:spcPts val="0"/>
              </a:spcAft>
              <a:buClr>
                <a:schemeClr val="dk1"/>
              </a:buClr>
              <a:buSzPts val="1400"/>
              <a:buFont typeface="Maven Pro"/>
              <a:buChar char="●"/>
              <a:defRPr>
                <a:solidFill>
                  <a:schemeClr val="dk1"/>
                </a:solidFill>
                <a:latin typeface="Maven Pro"/>
                <a:ea typeface="Maven Pro"/>
                <a:cs typeface="Maven Pro"/>
                <a:sym typeface="Maven Pro"/>
              </a:defRPr>
            </a:lvl7pPr>
            <a:lvl8pPr marL="3657600" lvl="7" indent="-317500">
              <a:spcBef>
                <a:spcPts val="0"/>
              </a:spcBef>
              <a:spcAft>
                <a:spcPts val="0"/>
              </a:spcAft>
              <a:buClr>
                <a:schemeClr val="dk1"/>
              </a:buClr>
              <a:buSzPts val="1400"/>
              <a:buFont typeface="Maven Pro"/>
              <a:buChar char="○"/>
              <a:defRPr>
                <a:solidFill>
                  <a:schemeClr val="dk1"/>
                </a:solidFill>
                <a:latin typeface="Maven Pro"/>
                <a:ea typeface="Maven Pro"/>
                <a:cs typeface="Maven Pro"/>
                <a:sym typeface="Maven Pro"/>
              </a:defRPr>
            </a:lvl8pPr>
            <a:lvl9pPr marL="4114800" lvl="8" indent="-317500">
              <a:spcBef>
                <a:spcPts val="0"/>
              </a:spcBef>
              <a:spcAft>
                <a:spcPts val="0"/>
              </a:spcAft>
              <a:buClr>
                <a:schemeClr val="dk1"/>
              </a:buClr>
              <a:buSzPts val="1400"/>
              <a:buFont typeface="Maven Pro"/>
              <a:buChar char="■"/>
              <a:defRPr>
                <a:solidFill>
                  <a:schemeClr val="dk1"/>
                </a:solidFill>
                <a:latin typeface="Maven Pro"/>
                <a:ea typeface="Maven Pro"/>
                <a:cs typeface="Maven Pro"/>
                <a:sym typeface="Maven Pr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5" r:id="rId4"/>
    <p:sldLayoutId id="2147483658" r:id="rId5"/>
    <p:sldLayoutId id="2147483665" r:id="rId6"/>
    <p:sldLayoutId id="2147483667" r:id="rId7"/>
    <p:sldLayoutId id="2147483668" r:id="rId8"/>
    <p:sldLayoutId id="2147483669" r:id="rId9"/>
    <p:sldLayoutId id="2147483670" r:id="rId10"/>
    <p:sldLayoutId id="2147483673" r:id="rId11"/>
    <p:sldLayoutId id="2147483676" r:id="rId12"/>
    <p:sldLayoutId id="2147483677" r:id="rId13"/>
    <p:sldLayoutId id="2147483679" r:id="rId14"/>
    <p:sldLayoutId id="2147483680" r:id="rId15"/>
    <p:sldLayoutId id="2147483681" r:id="rId16"/>
    <p:sldLayoutId id="2147483682" r:id="rId17"/>
    <p:sldLayoutId id="2147483683" r:id="rId18"/>
    <p:sldLayoutId id="2147483684"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slide" Target="slide5.xml"/><Relationship Id="rId4" Type="http://schemas.openxmlformats.org/officeDocument/2006/relationships/slide" Target="slide3.xml"/></Relationships>
</file>

<file path=ppt/slides/_rels/slide1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slide" Target="slide5.xml"/><Relationship Id="rId4" Type="http://schemas.openxmlformats.org/officeDocument/2006/relationships/slide" Target="slide3.xml"/></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6.jpeg"/><Relationship Id="rId5" Type="http://schemas.openxmlformats.org/officeDocument/2006/relationships/slide" Target="slide5.xml"/><Relationship Id="rId4" Type="http://schemas.openxmlformats.org/officeDocument/2006/relationships/slide" Target="slide3.xml"/></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7.jpeg"/><Relationship Id="rId5" Type="http://schemas.openxmlformats.org/officeDocument/2006/relationships/slide" Target="slide5.xml"/><Relationship Id="rId4" Type="http://schemas.openxmlformats.org/officeDocument/2006/relationships/slide" Target="slide3.xml"/></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image" Target="../media/image8.jpeg"/><Relationship Id="rId5" Type="http://schemas.openxmlformats.org/officeDocument/2006/relationships/slide" Target="slide5.xml"/><Relationship Id="rId4" Type="http://schemas.openxmlformats.org/officeDocument/2006/relationships/slide" Target="slide3.xml"/></Relationships>
</file>

<file path=ppt/slides/_rels/slide1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slide" Target="slide5.xml"/></Relationships>
</file>

<file path=ppt/slides/_rels/slide1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slide" Target="slide5.xml"/></Relationships>
</file>

<file path=ppt/slides/_rels/slide1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slide" Target="slide5.xml"/><Relationship Id="rId4" Type="http://schemas.openxmlformats.org/officeDocument/2006/relationships/slide" Target="slide3.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slide" Target="slide5.xml"/><Relationship Id="rId4" Type="http://schemas.openxmlformats.org/officeDocument/2006/relationships/slide" Target="slide3.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7.xml"/><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slide" Target="slide5.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2.jpeg"/><Relationship Id="rId4" Type="http://schemas.openxmlformats.org/officeDocument/2006/relationships/slide" Target="slide5.xml"/></Relationships>
</file>

<file path=ppt/slides/_rels/slide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slide" Target="slide5.xml"/><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4.jpeg"/><Relationship Id="rId5" Type="http://schemas.openxmlformats.org/officeDocument/2006/relationships/slide" Target="slide5.xml"/><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slide" Target="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20"/>
        <p:cNvGrpSpPr/>
        <p:nvPr/>
      </p:nvGrpSpPr>
      <p:grpSpPr>
        <a:xfrm>
          <a:off x="0" y="0"/>
          <a:ext cx="0" cy="0"/>
          <a:chOff x="0" y="0"/>
          <a:chExt cx="0" cy="0"/>
        </a:xfrm>
      </p:grpSpPr>
      <p:sp>
        <p:nvSpPr>
          <p:cNvPr id="9921" name="Google Shape;9921;p41"/>
          <p:cNvSpPr/>
          <p:nvPr/>
        </p:nvSpPr>
        <p:spPr>
          <a:xfrm>
            <a:off x="1485100" y="3309575"/>
            <a:ext cx="3808787" cy="325350"/>
          </a:xfrm>
          <a:custGeom>
            <a:avLst/>
            <a:gdLst/>
            <a:ahLst/>
            <a:cxnLst/>
            <a:rect l="l" t="t" r="r" b="b"/>
            <a:pathLst>
              <a:path w="69551" h="23474" extrusionOk="0">
                <a:moveTo>
                  <a:pt x="19581" y="9843"/>
                </a:moveTo>
                <a:cubicBezTo>
                  <a:pt x="20582" y="9843"/>
                  <a:pt x="21516" y="10244"/>
                  <a:pt x="22183" y="10978"/>
                </a:cubicBezTo>
                <a:cubicBezTo>
                  <a:pt x="21516" y="10244"/>
                  <a:pt x="20548" y="9843"/>
                  <a:pt x="19581" y="9843"/>
                </a:cubicBezTo>
                <a:close/>
                <a:moveTo>
                  <a:pt x="22420" y="11248"/>
                </a:moveTo>
                <a:cubicBezTo>
                  <a:pt x="22585" y="11414"/>
                  <a:pt x="22718" y="11646"/>
                  <a:pt x="22850" y="11845"/>
                </a:cubicBezTo>
                <a:lnTo>
                  <a:pt x="22817" y="11845"/>
                </a:lnTo>
                <a:cubicBezTo>
                  <a:pt x="22717" y="11646"/>
                  <a:pt x="22585" y="11414"/>
                  <a:pt x="22420" y="11248"/>
                </a:cubicBezTo>
                <a:close/>
                <a:moveTo>
                  <a:pt x="68459" y="0"/>
                </a:moveTo>
                <a:cubicBezTo>
                  <a:pt x="68072" y="0"/>
                  <a:pt x="67619" y="103"/>
                  <a:pt x="67248" y="103"/>
                </a:cubicBezTo>
                <a:cubicBezTo>
                  <a:pt x="60644" y="270"/>
                  <a:pt x="54006" y="136"/>
                  <a:pt x="47368" y="270"/>
                </a:cubicBezTo>
                <a:cubicBezTo>
                  <a:pt x="41885" y="382"/>
                  <a:pt x="36412" y="400"/>
                  <a:pt x="30933" y="400"/>
                </a:cubicBezTo>
                <a:cubicBezTo>
                  <a:pt x="28321" y="400"/>
                  <a:pt x="25708" y="396"/>
                  <a:pt x="23091" y="396"/>
                </a:cubicBezTo>
                <a:cubicBezTo>
                  <a:pt x="21378" y="396"/>
                  <a:pt x="19663" y="397"/>
                  <a:pt x="17947" y="403"/>
                </a:cubicBezTo>
                <a:cubicBezTo>
                  <a:pt x="17788" y="387"/>
                  <a:pt x="17630" y="378"/>
                  <a:pt x="17472" y="378"/>
                </a:cubicBezTo>
                <a:cubicBezTo>
                  <a:pt x="16998" y="378"/>
                  <a:pt x="16529" y="453"/>
                  <a:pt x="16079" y="603"/>
                </a:cubicBezTo>
                <a:cubicBezTo>
                  <a:pt x="15258" y="525"/>
                  <a:pt x="14449" y="493"/>
                  <a:pt x="13637" y="493"/>
                </a:cubicBezTo>
                <a:cubicBezTo>
                  <a:pt x="13064" y="493"/>
                  <a:pt x="12489" y="509"/>
                  <a:pt x="11909" y="537"/>
                </a:cubicBezTo>
                <a:cubicBezTo>
                  <a:pt x="11375" y="537"/>
                  <a:pt x="10832" y="499"/>
                  <a:pt x="10284" y="499"/>
                </a:cubicBezTo>
                <a:cubicBezTo>
                  <a:pt x="9805" y="499"/>
                  <a:pt x="9323" y="528"/>
                  <a:pt x="8840" y="637"/>
                </a:cubicBezTo>
                <a:cubicBezTo>
                  <a:pt x="6138" y="637"/>
                  <a:pt x="3403" y="570"/>
                  <a:pt x="668" y="570"/>
                </a:cubicBezTo>
                <a:cubicBezTo>
                  <a:pt x="434" y="570"/>
                  <a:pt x="234" y="603"/>
                  <a:pt x="0" y="637"/>
                </a:cubicBezTo>
                <a:lnTo>
                  <a:pt x="0" y="23353"/>
                </a:lnTo>
                <a:cubicBezTo>
                  <a:pt x="267" y="23420"/>
                  <a:pt x="534" y="23453"/>
                  <a:pt x="801" y="23453"/>
                </a:cubicBezTo>
                <a:cubicBezTo>
                  <a:pt x="1063" y="23467"/>
                  <a:pt x="1325" y="23474"/>
                  <a:pt x="1587" y="23474"/>
                </a:cubicBezTo>
                <a:cubicBezTo>
                  <a:pt x="3159" y="23474"/>
                  <a:pt x="4728" y="23253"/>
                  <a:pt x="6272" y="23253"/>
                </a:cubicBezTo>
                <a:lnTo>
                  <a:pt x="39929" y="23253"/>
                </a:lnTo>
                <a:cubicBezTo>
                  <a:pt x="40496" y="23253"/>
                  <a:pt x="41063" y="23220"/>
                  <a:pt x="41597" y="23220"/>
                </a:cubicBezTo>
                <a:lnTo>
                  <a:pt x="47935" y="23220"/>
                </a:lnTo>
                <a:cubicBezTo>
                  <a:pt x="48202" y="23220"/>
                  <a:pt x="48468" y="23253"/>
                  <a:pt x="48769" y="23253"/>
                </a:cubicBezTo>
                <a:lnTo>
                  <a:pt x="68149" y="23220"/>
                </a:lnTo>
                <a:lnTo>
                  <a:pt x="68616" y="23220"/>
                </a:lnTo>
                <a:cubicBezTo>
                  <a:pt x="69383" y="23153"/>
                  <a:pt x="69483" y="23020"/>
                  <a:pt x="69150" y="22319"/>
                </a:cubicBezTo>
                <a:cubicBezTo>
                  <a:pt x="68082" y="20117"/>
                  <a:pt x="67115" y="17849"/>
                  <a:pt x="65914" y="15714"/>
                </a:cubicBezTo>
                <a:cubicBezTo>
                  <a:pt x="65881" y="15314"/>
                  <a:pt x="65747" y="14947"/>
                  <a:pt x="65514" y="14613"/>
                </a:cubicBezTo>
                <a:cubicBezTo>
                  <a:pt x="65014" y="13613"/>
                  <a:pt x="64513" y="12579"/>
                  <a:pt x="63979" y="11578"/>
                </a:cubicBezTo>
                <a:cubicBezTo>
                  <a:pt x="63713" y="11144"/>
                  <a:pt x="63713" y="10577"/>
                  <a:pt x="64046" y="10177"/>
                </a:cubicBezTo>
                <a:cubicBezTo>
                  <a:pt x="64380" y="9577"/>
                  <a:pt x="64880" y="9009"/>
                  <a:pt x="64980" y="8276"/>
                </a:cubicBezTo>
                <a:cubicBezTo>
                  <a:pt x="65280" y="8009"/>
                  <a:pt x="65514" y="7675"/>
                  <a:pt x="65647" y="7308"/>
                </a:cubicBezTo>
                <a:cubicBezTo>
                  <a:pt x="66615" y="5640"/>
                  <a:pt x="67549" y="3939"/>
                  <a:pt x="68483" y="2205"/>
                </a:cubicBezTo>
                <a:cubicBezTo>
                  <a:pt x="68783" y="1604"/>
                  <a:pt x="69550" y="937"/>
                  <a:pt x="69183" y="303"/>
                </a:cubicBezTo>
                <a:cubicBezTo>
                  <a:pt x="69035" y="66"/>
                  <a:pt x="68768" y="0"/>
                  <a:pt x="684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2" name="Google Shape;9922;p41"/>
          <p:cNvSpPr txBox="1">
            <a:spLocks noGrp="1"/>
          </p:cNvSpPr>
          <p:nvPr>
            <p:ph type="subTitle" idx="1"/>
          </p:nvPr>
        </p:nvSpPr>
        <p:spPr>
          <a:xfrm>
            <a:off x="1093809" y="3091775"/>
            <a:ext cx="4474367" cy="92686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lv-LV" sz="3200" dirty="0"/>
              <a:t>5 gade</a:t>
            </a:r>
          </a:p>
          <a:p>
            <a:pPr marL="0" lvl="0" indent="0" algn="ctr" rtl="0">
              <a:spcBef>
                <a:spcPts val="0"/>
              </a:spcBef>
              <a:spcAft>
                <a:spcPts val="0"/>
              </a:spcAft>
              <a:buNone/>
            </a:pPr>
            <a:r>
              <a:rPr lang="lv-LV" sz="1800" dirty="0"/>
              <a:t>Z. A. Meierovica Kabiles pamatskolā</a:t>
            </a:r>
          </a:p>
        </p:txBody>
      </p:sp>
      <p:sp>
        <p:nvSpPr>
          <p:cNvPr id="9923" name="Google Shape;9923;p41"/>
          <p:cNvSpPr txBox="1">
            <a:spLocks noGrp="1"/>
          </p:cNvSpPr>
          <p:nvPr>
            <p:ph type="title"/>
          </p:nvPr>
        </p:nvSpPr>
        <p:spPr>
          <a:xfrm>
            <a:off x="415700" y="1124861"/>
            <a:ext cx="6542049" cy="172850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lv-LV" sz="4500" dirty="0">
                <a:solidFill>
                  <a:schemeClr val="lt1"/>
                </a:solidFill>
              </a:rPr>
              <a:t>Programmas </a:t>
            </a:r>
            <a:br>
              <a:rPr lang="lv-LV" sz="4500" dirty="0">
                <a:solidFill>
                  <a:schemeClr val="lt1"/>
                </a:solidFill>
              </a:rPr>
            </a:br>
            <a:r>
              <a:rPr lang="lv-LV" sz="4500" dirty="0">
                <a:solidFill>
                  <a:schemeClr val="lt1"/>
                </a:solidFill>
              </a:rPr>
              <a:t>«Latvijas skolas soma»</a:t>
            </a:r>
            <a:endParaRPr sz="4500" dirty="0">
              <a:solidFill>
                <a:schemeClr val="lt1"/>
              </a:solidFill>
            </a:endParaRPr>
          </a:p>
        </p:txBody>
      </p:sp>
      <p:sp>
        <p:nvSpPr>
          <p:cNvPr id="9924" name="Google Shape;9924;p41">
            <a:hlinkClick r:id="rId3" action="ppaction://hlinksldjump"/>
          </p:cNvPr>
          <p:cNvSpPr txBox="1"/>
          <p:nvPr/>
        </p:nvSpPr>
        <p:spPr>
          <a:xfrm rot="-5400000">
            <a:off x="7931875" y="1485275"/>
            <a:ext cx="690000" cy="43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solidFill>
                  <a:schemeClr val="lt1"/>
                </a:solidFill>
                <a:latin typeface="Maven Pro"/>
                <a:ea typeface="Maven Pro"/>
                <a:cs typeface="Maven Pro"/>
                <a:sym typeface="Maven Pro"/>
              </a:rPr>
              <a:t>01</a:t>
            </a:r>
            <a:endParaRPr sz="3000" b="1">
              <a:solidFill>
                <a:schemeClr val="lt1"/>
              </a:solidFill>
              <a:latin typeface="Maven Pro"/>
              <a:ea typeface="Maven Pro"/>
              <a:cs typeface="Maven Pro"/>
              <a:sym typeface="Maven Pro"/>
            </a:endParaRPr>
          </a:p>
        </p:txBody>
      </p:sp>
      <p:sp>
        <p:nvSpPr>
          <p:cNvPr id="9925" name="Google Shape;9925;p41">
            <a:hlinkClick r:id="rId4" action="ppaction://hlinksldjump"/>
          </p:cNvPr>
          <p:cNvSpPr txBox="1"/>
          <p:nvPr/>
        </p:nvSpPr>
        <p:spPr>
          <a:xfrm rot="-5400000">
            <a:off x="8165500" y="2697788"/>
            <a:ext cx="690000" cy="43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solidFill>
                  <a:schemeClr val="lt1"/>
                </a:solidFill>
                <a:latin typeface="Maven Pro"/>
                <a:ea typeface="Maven Pro"/>
                <a:cs typeface="Maven Pro"/>
                <a:sym typeface="Maven Pro"/>
              </a:rPr>
              <a:t>02</a:t>
            </a:r>
            <a:endParaRPr sz="3000" b="1">
              <a:solidFill>
                <a:schemeClr val="lt1"/>
              </a:solidFill>
              <a:latin typeface="Maven Pro"/>
              <a:ea typeface="Maven Pro"/>
              <a:cs typeface="Maven Pro"/>
              <a:sym typeface="Maven Pro"/>
            </a:endParaRPr>
          </a:p>
        </p:txBody>
      </p:sp>
      <p:sp>
        <p:nvSpPr>
          <p:cNvPr id="9926" name="Google Shape;9926;p41">
            <a:hlinkClick r:id="rId5" action="ppaction://hlinksldjump"/>
          </p:cNvPr>
          <p:cNvSpPr txBox="1"/>
          <p:nvPr/>
        </p:nvSpPr>
        <p:spPr>
          <a:xfrm rot="-5400000">
            <a:off x="8399350" y="3915200"/>
            <a:ext cx="690000" cy="43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solidFill>
                  <a:schemeClr val="lt1"/>
                </a:solidFill>
                <a:latin typeface="Maven Pro"/>
                <a:ea typeface="Maven Pro"/>
                <a:cs typeface="Maven Pro"/>
                <a:sym typeface="Maven Pro"/>
              </a:rPr>
              <a:t>03</a:t>
            </a:r>
            <a:endParaRPr sz="3000" b="1">
              <a:solidFill>
                <a:schemeClr val="lt1"/>
              </a:solidFill>
              <a:latin typeface="Maven Pro"/>
              <a:ea typeface="Maven Pro"/>
              <a:cs typeface="Maven Pro"/>
              <a:sym typeface="Maven Pro"/>
            </a:endParaRPr>
          </a:p>
        </p:txBody>
      </p:sp>
      <p:pic>
        <p:nvPicPr>
          <p:cNvPr id="3" name="Picture 2" descr="Logo&#10;&#10;Description automatically generated">
            <a:extLst>
              <a:ext uri="{FF2B5EF4-FFF2-40B4-BE49-F238E27FC236}">
                <a16:creationId xmlns:a16="http://schemas.microsoft.com/office/drawing/2014/main" xmlns="" id="{060FA0C0-E8C8-8107-52B4-DA1B8AFF76CA}"/>
              </a:ext>
            </a:extLst>
          </p:cNvPr>
          <p:cNvPicPr>
            <a:picLocks noChangeAspect="1"/>
          </p:cNvPicPr>
          <p:nvPr/>
        </p:nvPicPr>
        <p:blipFill>
          <a:blip r:embed="rId6"/>
          <a:stretch>
            <a:fillRect/>
          </a:stretch>
        </p:blipFill>
        <p:spPr>
          <a:xfrm>
            <a:off x="4730816" y="240812"/>
            <a:ext cx="2896619" cy="9671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76"/>
        <p:cNvGrpSpPr/>
        <p:nvPr/>
      </p:nvGrpSpPr>
      <p:grpSpPr>
        <a:xfrm>
          <a:off x="0" y="0"/>
          <a:ext cx="0" cy="0"/>
          <a:chOff x="0" y="0"/>
          <a:chExt cx="0" cy="0"/>
        </a:xfrm>
      </p:grpSpPr>
      <p:sp>
        <p:nvSpPr>
          <p:cNvPr id="10877" name="Google Shape;10877;p66"/>
          <p:cNvSpPr/>
          <p:nvPr/>
        </p:nvSpPr>
        <p:spPr>
          <a:xfrm>
            <a:off x="1862841" y="2489233"/>
            <a:ext cx="4694076" cy="857367"/>
          </a:xfrm>
          <a:custGeom>
            <a:avLst/>
            <a:gdLst/>
            <a:ahLst/>
            <a:cxnLst/>
            <a:rect l="l" t="t" r="r" b="b"/>
            <a:pathLst>
              <a:path w="76923" h="17784" extrusionOk="0">
                <a:moveTo>
                  <a:pt x="28621" y="0"/>
                </a:moveTo>
                <a:cubicBezTo>
                  <a:pt x="19882" y="0"/>
                  <a:pt x="11175" y="67"/>
                  <a:pt x="2436" y="100"/>
                </a:cubicBezTo>
                <a:cubicBezTo>
                  <a:pt x="2336" y="84"/>
                  <a:pt x="2236" y="75"/>
                  <a:pt x="2136" y="75"/>
                </a:cubicBezTo>
                <a:cubicBezTo>
                  <a:pt x="2036" y="75"/>
                  <a:pt x="1935" y="84"/>
                  <a:pt x="1835" y="100"/>
                </a:cubicBezTo>
                <a:cubicBezTo>
                  <a:pt x="1813" y="103"/>
                  <a:pt x="1790" y="104"/>
                  <a:pt x="1767" y="104"/>
                </a:cubicBezTo>
                <a:cubicBezTo>
                  <a:pt x="1661" y="104"/>
                  <a:pt x="1551" y="79"/>
                  <a:pt x="1446" y="79"/>
                </a:cubicBezTo>
                <a:cubicBezTo>
                  <a:pt x="1305" y="79"/>
                  <a:pt x="1173" y="124"/>
                  <a:pt x="1068" y="334"/>
                </a:cubicBezTo>
                <a:cubicBezTo>
                  <a:pt x="1202" y="834"/>
                  <a:pt x="1535" y="1301"/>
                  <a:pt x="1969" y="1601"/>
                </a:cubicBezTo>
                <a:lnTo>
                  <a:pt x="2536" y="2435"/>
                </a:lnTo>
                <a:cubicBezTo>
                  <a:pt x="3904" y="4270"/>
                  <a:pt x="5271" y="6105"/>
                  <a:pt x="6605" y="7939"/>
                </a:cubicBezTo>
                <a:cubicBezTo>
                  <a:pt x="7173" y="8706"/>
                  <a:pt x="7173" y="8706"/>
                  <a:pt x="6572" y="9407"/>
                </a:cubicBezTo>
                <a:cubicBezTo>
                  <a:pt x="5071" y="11208"/>
                  <a:pt x="3470" y="12876"/>
                  <a:pt x="2036" y="14844"/>
                </a:cubicBezTo>
                <a:cubicBezTo>
                  <a:pt x="1702" y="15078"/>
                  <a:pt x="1402" y="15445"/>
                  <a:pt x="1202" y="15845"/>
                </a:cubicBezTo>
                <a:cubicBezTo>
                  <a:pt x="735" y="16279"/>
                  <a:pt x="301" y="16812"/>
                  <a:pt x="1" y="17379"/>
                </a:cubicBezTo>
                <a:cubicBezTo>
                  <a:pt x="1907" y="17625"/>
                  <a:pt x="29844" y="17783"/>
                  <a:pt x="51459" y="17783"/>
                </a:cubicBezTo>
                <a:cubicBezTo>
                  <a:pt x="65023" y="17783"/>
                  <a:pt x="76097" y="17721"/>
                  <a:pt x="76689" y="17579"/>
                </a:cubicBezTo>
                <a:cubicBezTo>
                  <a:pt x="76188" y="16679"/>
                  <a:pt x="75555" y="15878"/>
                  <a:pt x="74754" y="15211"/>
                </a:cubicBezTo>
                <a:cubicBezTo>
                  <a:pt x="74587" y="14811"/>
                  <a:pt x="74287" y="14477"/>
                  <a:pt x="73920" y="14210"/>
                </a:cubicBezTo>
                <a:cubicBezTo>
                  <a:pt x="72853" y="12576"/>
                  <a:pt x="71485" y="11275"/>
                  <a:pt x="70284" y="9774"/>
                </a:cubicBezTo>
                <a:cubicBezTo>
                  <a:pt x="69617" y="8940"/>
                  <a:pt x="69584" y="9007"/>
                  <a:pt x="70284" y="8139"/>
                </a:cubicBezTo>
                <a:cubicBezTo>
                  <a:pt x="71518" y="6572"/>
                  <a:pt x="72919" y="5304"/>
                  <a:pt x="74054" y="3636"/>
                </a:cubicBezTo>
                <a:cubicBezTo>
                  <a:pt x="74521" y="3303"/>
                  <a:pt x="74888" y="2902"/>
                  <a:pt x="75154" y="2402"/>
                </a:cubicBezTo>
                <a:cubicBezTo>
                  <a:pt x="75755" y="1735"/>
                  <a:pt x="76422" y="1168"/>
                  <a:pt x="76922" y="300"/>
                </a:cubicBezTo>
                <a:cubicBezTo>
                  <a:pt x="76737" y="115"/>
                  <a:pt x="76552" y="74"/>
                  <a:pt x="76372" y="74"/>
                </a:cubicBezTo>
                <a:cubicBezTo>
                  <a:pt x="76228" y="74"/>
                  <a:pt x="76088" y="100"/>
                  <a:pt x="75955" y="100"/>
                </a:cubicBezTo>
                <a:cubicBezTo>
                  <a:pt x="60177" y="67"/>
                  <a:pt x="44399" y="34"/>
                  <a:pt x="286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8" name="Google Shape;10878;p66"/>
          <p:cNvSpPr txBox="1">
            <a:spLocks noGrp="1"/>
          </p:cNvSpPr>
          <p:nvPr>
            <p:ph type="title"/>
          </p:nvPr>
        </p:nvSpPr>
        <p:spPr>
          <a:xfrm>
            <a:off x="2194213" y="2844625"/>
            <a:ext cx="4031331" cy="669300"/>
          </a:xfrm>
          <a:prstGeom prst="rect">
            <a:avLst/>
          </a:prstGeom>
        </p:spPr>
        <p:txBody>
          <a:bodyPr spcFirstLastPara="1" wrap="square" lIns="91425" tIns="91425" rIns="91425" bIns="91425" anchor="b" anchorCtr="0">
            <a:noAutofit/>
          </a:bodyPr>
          <a:lstStyle/>
          <a:p>
            <a:r>
              <a:rPr lang="lv-LV" sz="2400" b="1" dirty="0">
                <a:solidFill>
                  <a:srgbClr val="212121"/>
                </a:solidFill>
                <a:effectLst/>
                <a:latin typeface="Maven Pro" panose="020B0604020202020204" charset="-70"/>
                <a:ea typeface="Times New Roman" panose="02020603050405020304" pitchFamily="18" charset="0"/>
              </a:rPr>
              <a:t>2020./2021. m. g. 2. sem.</a:t>
            </a:r>
            <a:r>
              <a:rPr lang="en-US" sz="1800" dirty="0">
                <a:effectLst/>
                <a:latin typeface="Times New Roman" panose="02020603050405020304" pitchFamily="18" charset="0"/>
                <a:ea typeface="Times New Roman" panose="02020603050405020304" pitchFamily="18" charset="0"/>
              </a:rPr>
              <a:t/>
            </a:r>
            <a:br>
              <a:rPr lang="en-US" sz="1800" dirty="0">
                <a:effectLst/>
                <a:latin typeface="Times New Roman" panose="02020603050405020304" pitchFamily="18" charset="0"/>
                <a:ea typeface="Times New Roman" panose="02020603050405020304" pitchFamily="18" charset="0"/>
              </a:rPr>
            </a:br>
            <a:endParaRPr dirty="0"/>
          </a:p>
        </p:txBody>
      </p:sp>
      <p:sp>
        <p:nvSpPr>
          <p:cNvPr id="10880" name="Google Shape;10880;p66"/>
          <p:cNvSpPr txBox="1">
            <a:spLocks noGrp="1"/>
          </p:cNvSpPr>
          <p:nvPr>
            <p:ph type="title" idx="2"/>
          </p:nvPr>
        </p:nvSpPr>
        <p:spPr>
          <a:xfrm>
            <a:off x="2843753" y="1234050"/>
            <a:ext cx="2592000" cy="105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a:t>
            </a:r>
            <a:r>
              <a:rPr lang="lv-LV" dirty="0"/>
              <a:t>6</a:t>
            </a:r>
            <a:endParaRPr dirty="0"/>
          </a:p>
        </p:txBody>
      </p:sp>
      <p:sp>
        <p:nvSpPr>
          <p:cNvPr id="10881" name="Google Shape;10881;p66">
            <a:hlinkClick r:id="rId3" action="ppaction://hlinksldjump"/>
          </p:cNvPr>
          <p:cNvSpPr txBox="1"/>
          <p:nvPr/>
        </p:nvSpPr>
        <p:spPr>
          <a:xfrm rot="-5400000">
            <a:off x="8399350" y="3915200"/>
            <a:ext cx="690000" cy="43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lv-LV" sz="3000" b="1" dirty="0">
                <a:solidFill>
                  <a:schemeClr val="lt1"/>
                </a:solidFill>
                <a:latin typeface="Maven Pro"/>
                <a:ea typeface="Maven Pro"/>
                <a:cs typeface="Maven Pro"/>
                <a:sym typeface="Maven Pro"/>
              </a:rPr>
              <a:t>12</a:t>
            </a:r>
            <a:endParaRPr sz="3000" b="1" dirty="0">
              <a:solidFill>
                <a:schemeClr val="lt1"/>
              </a:solidFill>
              <a:latin typeface="Maven Pro"/>
              <a:ea typeface="Maven Pro"/>
              <a:cs typeface="Maven Pro"/>
              <a:sym typeface="Maven Pro"/>
            </a:endParaRPr>
          </a:p>
        </p:txBody>
      </p:sp>
    </p:spTree>
    <p:extLst>
      <p:ext uri="{BB962C8B-B14F-4D97-AF65-F5344CB8AC3E}">
        <p14:creationId xmlns:p14="http://schemas.microsoft.com/office/powerpoint/2010/main" val="2216414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344"/>
        <p:cNvGrpSpPr/>
        <p:nvPr/>
      </p:nvGrpSpPr>
      <p:grpSpPr>
        <a:xfrm>
          <a:off x="0" y="0"/>
          <a:ext cx="0" cy="0"/>
          <a:chOff x="0" y="0"/>
          <a:chExt cx="0" cy="0"/>
        </a:xfrm>
      </p:grpSpPr>
      <p:sp>
        <p:nvSpPr>
          <p:cNvPr id="11354" name="Google Shape;11354;p75"/>
          <p:cNvSpPr txBox="1">
            <a:spLocks noGrp="1"/>
          </p:cNvSpPr>
          <p:nvPr>
            <p:ph type="subTitle" idx="1"/>
          </p:nvPr>
        </p:nvSpPr>
        <p:spPr>
          <a:xfrm>
            <a:off x="4572000" y="2070354"/>
            <a:ext cx="3828585" cy="2072323"/>
          </a:xfrm>
          <a:prstGeom prst="rect">
            <a:avLst/>
          </a:prstGeom>
        </p:spPr>
        <p:txBody>
          <a:bodyPr spcFirstLastPara="1" wrap="square" lIns="91425" tIns="91425" rIns="91425" bIns="91425" anchor="ctr" anchorCtr="0">
            <a:noAutofit/>
          </a:bodyPr>
          <a:lstStyle/>
          <a:p>
            <a:pPr algn="ctr"/>
            <a:r>
              <a:rPr lang="lv-LV" sz="1600" dirty="0">
                <a:solidFill>
                  <a:schemeClr val="tx1"/>
                </a:solidFill>
                <a:effectLst/>
                <a:latin typeface="Maven Pro" panose="020B0604020202020204" charset="-70"/>
                <a:ea typeface="Times New Roman" panose="02020603050405020304" pitchFamily="18" charset="0"/>
              </a:rPr>
              <a:t>Fotogrāfijas autors Eduards Skabis. Fotogrāfijā atskats uz “Latvijas skolas somas” aktivitātēm 2020./2021. m. g. 2. sem.</a:t>
            </a:r>
            <a:endParaRPr lang="en-US" sz="1600" dirty="0">
              <a:solidFill>
                <a:schemeClr val="tx1"/>
              </a:solidFill>
              <a:effectLst/>
              <a:latin typeface="Maven Pro" panose="020B0604020202020204" charset="-70"/>
              <a:ea typeface="Times New Roman" panose="02020603050405020304" pitchFamily="18" charset="0"/>
            </a:endParaRPr>
          </a:p>
        </p:txBody>
      </p:sp>
      <p:sp>
        <p:nvSpPr>
          <p:cNvPr id="11364" name="Google Shape;11364;p75">
            <a:hlinkClick r:id="rId3" action="ppaction://hlinksldjump"/>
          </p:cNvPr>
          <p:cNvSpPr txBox="1"/>
          <p:nvPr/>
        </p:nvSpPr>
        <p:spPr>
          <a:xfrm rot="-5400000">
            <a:off x="8399350" y="3915200"/>
            <a:ext cx="690000" cy="43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lv-LV" sz="3000" b="1" dirty="0">
                <a:solidFill>
                  <a:schemeClr val="lt1"/>
                </a:solidFill>
                <a:latin typeface="Maven Pro"/>
                <a:ea typeface="Maven Pro"/>
                <a:cs typeface="Maven Pro"/>
                <a:sym typeface="Maven Pro"/>
              </a:rPr>
              <a:t>13</a:t>
            </a:r>
            <a:endParaRPr sz="3000" b="1" dirty="0">
              <a:solidFill>
                <a:schemeClr val="lt1"/>
              </a:solidFill>
              <a:latin typeface="Maven Pro"/>
              <a:ea typeface="Maven Pro"/>
              <a:cs typeface="Maven Pro"/>
              <a:sym typeface="Maven Pro"/>
            </a:endParaRPr>
          </a:p>
        </p:txBody>
      </p:sp>
      <p:pic>
        <p:nvPicPr>
          <p:cNvPr id="11" name="Picture 10">
            <a:extLst>
              <a:ext uri="{FF2B5EF4-FFF2-40B4-BE49-F238E27FC236}">
                <a16:creationId xmlns:a16="http://schemas.microsoft.com/office/drawing/2014/main" xmlns="" id="{64697E8A-F76B-0F1A-2AFB-9EBB1255872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3542" y="135184"/>
            <a:ext cx="3060090" cy="4342816"/>
          </a:xfrm>
          <a:prstGeom prst="rect">
            <a:avLst/>
          </a:prstGeom>
          <a:noFill/>
          <a:ln>
            <a:noFill/>
          </a:ln>
        </p:spPr>
      </p:pic>
      <p:sp>
        <p:nvSpPr>
          <p:cNvPr id="12" name="Text Placeholder 3">
            <a:extLst>
              <a:ext uri="{FF2B5EF4-FFF2-40B4-BE49-F238E27FC236}">
                <a16:creationId xmlns:a16="http://schemas.microsoft.com/office/drawing/2014/main" xmlns="" id="{58513C02-84AC-F83D-A543-40D190B5B7F1}"/>
              </a:ext>
            </a:extLst>
          </p:cNvPr>
          <p:cNvSpPr txBox="1">
            <a:spLocks/>
          </p:cNvSpPr>
          <p:nvPr/>
        </p:nvSpPr>
        <p:spPr>
          <a:xfrm>
            <a:off x="4230029" y="1355500"/>
            <a:ext cx="4512526" cy="530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r" rtl="0">
              <a:lnSpc>
                <a:spcPct val="100000"/>
              </a:lnSpc>
              <a:spcBef>
                <a:spcPts val="0"/>
              </a:spcBef>
              <a:spcAft>
                <a:spcPts val="0"/>
              </a:spcAft>
              <a:buClr>
                <a:schemeClr val="dk1"/>
              </a:buClr>
              <a:buSzPts val="1400"/>
              <a:buFont typeface="Maven Pro"/>
              <a:buNone/>
              <a:defRPr sz="1400" b="0" i="0" u="none" strike="noStrike" cap="none">
                <a:solidFill>
                  <a:schemeClr val="lt1"/>
                </a:solidFill>
                <a:latin typeface="Maven Pro"/>
                <a:ea typeface="Maven Pro"/>
                <a:cs typeface="Maven Pro"/>
                <a:sym typeface="Maven Pro"/>
              </a:defRPr>
            </a:lvl1pPr>
            <a:lvl2pPr marL="914400" marR="0" lvl="1" indent="-317500" algn="r" rtl="0">
              <a:lnSpc>
                <a:spcPct val="100000"/>
              </a:lnSpc>
              <a:spcBef>
                <a:spcPts val="0"/>
              </a:spcBef>
              <a:spcAft>
                <a:spcPts val="0"/>
              </a:spcAft>
              <a:buClr>
                <a:schemeClr val="dk1"/>
              </a:buClr>
              <a:buSzPts val="1400"/>
              <a:buFont typeface="Maven Pro"/>
              <a:buNone/>
              <a:defRPr sz="1400" b="0" i="0" u="none" strike="noStrike" cap="none">
                <a:solidFill>
                  <a:schemeClr val="lt1"/>
                </a:solidFill>
                <a:latin typeface="Maven Pro"/>
                <a:ea typeface="Maven Pro"/>
                <a:cs typeface="Maven Pro"/>
                <a:sym typeface="Maven Pro"/>
              </a:defRPr>
            </a:lvl2pPr>
            <a:lvl3pPr marL="1371600" marR="0" lvl="2" indent="-317500" algn="r" rtl="0">
              <a:lnSpc>
                <a:spcPct val="100000"/>
              </a:lnSpc>
              <a:spcBef>
                <a:spcPts val="0"/>
              </a:spcBef>
              <a:spcAft>
                <a:spcPts val="0"/>
              </a:spcAft>
              <a:buClr>
                <a:schemeClr val="dk1"/>
              </a:buClr>
              <a:buSzPts val="1400"/>
              <a:buFont typeface="Maven Pro"/>
              <a:buNone/>
              <a:defRPr sz="1400" b="0" i="0" u="none" strike="noStrike" cap="none">
                <a:solidFill>
                  <a:schemeClr val="lt1"/>
                </a:solidFill>
                <a:latin typeface="Maven Pro"/>
                <a:ea typeface="Maven Pro"/>
                <a:cs typeface="Maven Pro"/>
                <a:sym typeface="Maven Pro"/>
              </a:defRPr>
            </a:lvl3pPr>
            <a:lvl4pPr marL="1828800" marR="0" lvl="3" indent="-317500" algn="r" rtl="0">
              <a:lnSpc>
                <a:spcPct val="100000"/>
              </a:lnSpc>
              <a:spcBef>
                <a:spcPts val="0"/>
              </a:spcBef>
              <a:spcAft>
                <a:spcPts val="0"/>
              </a:spcAft>
              <a:buClr>
                <a:schemeClr val="dk1"/>
              </a:buClr>
              <a:buSzPts val="1400"/>
              <a:buFont typeface="Maven Pro"/>
              <a:buNone/>
              <a:defRPr sz="1400" b="0" i="0" u="none" strike="noStrike" cap="none">
                <a:solidFill>
                  <a:schemeClr val="lt1"/>
                </a:solidFill>
                <a:latin typeface="Maven Pro"/>
                <a:ea typeface="Maven Pro"/>
                <a:cs typeface="Maven Pro"/>
                <a:sym typeface="Maven Pro"/>
              </a:defRPr>
            </a:lvl4pPr>
            <a:lvl5pPr marL="2286000" marR="0" lvl="4" indent="-317500" algn="r" rtl="0">
              <a:lnSpc>
                <a:spcPct val="100000"/>
              </a:lnSpc>
              <a:spcBef>
                <a:spcPts val="0"/>
              </a:spcBef>
              <a:spcAft>
                <a:spcPts val="0"/>
              </a:spcAft>
              <a:buClr>
                <a:schemeClr val="dk1"/>
              </a:buClr>
              <a:buSzPts val="1400"/>
              <a:buFont typeface="Maven Pro"/>
              <a:buNone/>
              <a:defRPr sz="1400" b="0" i="0" u="none" strike="noStrike" cap="none">
                <a:solidFill>
                  <a:schemeClr val="lt1"/>
                </a:solidFill>
                <a:latin typeface="Maven Pro"/>
                <a:ea typeface="Maven Pro"/>
                <a:cs typeface="Maven Pro"/>
                <a:sym typeface="Maven Pro"/>
              </a:defRPr>
            </a:lvl5pPr>
            <a:lvl6pPr marL="2743200" marR="0" lvl="5" indent="-317500" algn="r" rtl="0">
              <a:lnSpc>
                <a:spcPct val="100000"/>
              </a:lnSpc>
              <a:spcBef>
                <a:spcPts val="0"/>
              </a:spcBef>
              <a:spcAft>
                <a:spcPts val="0"/>
              </a:spcAft>
              <a:buClr>
                <a:schemeClr val="dk1"/>
              </a:buClr>
              <a:buSzPts val="1400"/>
              <a:buFont typeface="Maven Pro"/>
              <a:buNone/>
              <a:defRPr sz="1400" b="0" i="0" u="none" strike="noStrike" cap="none">
                <a:solidFill>
                  <a:schemeClr val="lt1"/>
                </a:solidFill>
                <a:latin typeface="Maven Pro"/>
                <a:ea typeface="Maven Pro"/>
                <a:cs typeface="Maven Pro"/>
                <a:sym typeface="Maven Pro"/>
              </a:defRPr>
            </a:lvl6pPr>
            <a:lvl7pPr marL="3200400" marR="0" lvl="6" indent="-317500" algn="r" rtl="0">
              <a:lnSpc>
                <a:spcPct val="100000"/>
              </a:lnSpc>
              <a:spcBef>
                <a:spcPts val="0"/>
              </a:spcBef>
              <a:spcAft>
                <a:spcPts val="0"/>
              </a:spcAft>
              <a:buClr>
                <a:schemeClr val="dk1"/>
              </a:buClr>
              <a:buSzPts val="1400"/>
              <a:buFont typeface="Maven Pro"/>
              <a:buNone/>
              <a:defRPr sz="1400" b="0" i="0" u="none" strike="noStrike" cap="none">
                <a:solidFill>
                  <a:schemeClr val="lt1"/>
                </a:solidFill>
                <a:latin typeface="Maven Pro"/>
                <a:ea typeface="Maven Pro"/>
                <a:cs typeface="Maven Pro"/>
                <a:sym typeface="Maven Pro"/>
              </a:defRPr>
            </a:lvl7pPr>
            <a:lvl8pPr marL="3657600" marR="0" lvl="7" indent="-317500" algn="r" rtl="0">
              <a:lnSpc>
                <a:spcPct val="100000"/>
              </a:lnSpc>
              <a:spcBef>
                <a:spcPts val="0"/>
              </a:spcBef>
              <a:spcAft>
                <a:spcPts val="0"/>
              </a:spcAft>
              <a:buClr>
                <a:schemeClr val="dk1"/>
              </a:buClr>
              <a:buSzPts val="1400"/>
              <a:buFont typeface="Maven Pro"/>
              <a:buNone/>
              <a:defRPr sz="1400" b="0" i="0" u="none" strike="noStrike" cap="none">
                <a:solidFill>
                  <a:schemeClr val="lt1"/>
                </a:solidFill>
                <a:latin typeface="Maven Pro"/>
                <a:ea typeface="Maven Pro"/>
                <a:cs typeface="Maven Pro"/>
                <a:sym typeface="Maven Pro"/>
              </a:defRPr>
            </a:lvl8pPr>
            <a:lvl9pPr marL="4114800" marR="0" lvl="8" indent="-317500" algn="r" rtl="0">
              <a:lnSpc>
                <a:spcPct val="100000"/>
              </a:lnSpc>
              <a:spcBef>
                <a:spcPts val="0"/>
              </a:spcBef>
              <a:spcAft>
                <a:spcPts val="0"/>
              </a:spcAft>
              <a:buClr>
                <a:schemeClr val="dk1"/>
              </a:buClr>
              <a:buSzPts val="1400"/>
              <a:buFont typeface="Maven Pro"/>
              <a:buNone/>
              <a:defRPr sz="1400" b="0" i="0" u="none" strike="noStrike" cap="none">
                <a:solidFill>
                  <a:schemeClr val="lt1"/>
                </a:solidFill>
                <a:latin typeface="Maven Pro"/>
                <a:ea typeface="Maven Pro"/>
                <a:cs typeface="Maven Pro"/>
                <a:sym typeface="Maven Pro"/>
              </a:defRPr>
            </a:lvl9pPr>
          </a:lstStyle>
          <a:p>
            <a:pPr marL="139700" indent="0" algn="ctr">
              <a:lnSpc>
                <a:spcPct val="107000"/>
              </a:lnSpc>
              <a:spcAft>
                <a:spcPts val="800"/>
              </a:spcAft>
            </a:pPr>
            <a:r>
              <a:rPr lang="lv-LV" sz="1800" b="1" dirty="0">
                <a:solidFill>
                  <a:schemeClr val="tx1"/>
                </a:solidFill>
                <a:latin typeface="Maven Pro" panose="020B0604020202020204" charset="-70"/>
                <a:ea typeface="Calibri" panose="020F0502020204030204" pitchFamily="34" charset="0"/>
                <a:cs typeface="Times New Roman" panose="02020603050405020304" pitchFamily="18" charset="0"/>
              </a:rPr>
              <a:t>Audiovizuāla programma “Izglītojoša, muzikāla darbnīca ritma un skaņu pasaulē”</a:t>
            </a:r>
            <a:endParaRPr lang="en-US" dirty="0"/>
          </a:p>
        </p:txBody>
      </p:sp>
      <p:sp>
        <p:nvSpPr>
          <p:cNvPr id="15" name="TextBox 14">
            <a:extLst>
              <a:ext uri="{FF2B5EF4-FFF2-40B4-BE49-F238E27FC236}">
                <a16:creationId xmlns:a16="http://schemas.microsoft.com/office/drawing/2014/main" xmlns="" id="{F16C24C2-DFDF-9404-8169-D0A714ECD30D}"/>
              </a:ext>
            </a:extLst>
          </p:cNvPr>
          <p:cNvSpPr txBox="1"/>
          <p:nvPr/>
        </p:nvSpPr>
        <p:spPr>
          <a:xfrm>
            <a:off x="4214954" y="3937627"/>
            <a:ext cx="2832409" cy="764825"/>
          </a:xfrm>
          <a:prstGeom prst="rect">
            <a:avLst/>
          </a:prstGeom>
          <a:noFill/>
        </p:spPr>
        <p:txBody>
          <a:bodyPr wrap="square">
            <a:spAutoFit/>
          </a:bodyPr>
          <a:lstStyle/>
          <a:p>
            <a:pPr marL="139700" indent="0" algn="ctr">
              <a:lnSpc>
                <a:spcPct val="107000"/>
              </a:lnSpc>
              <a:spcAft>
                <a:spcPts val="800"/>
              </a:spcAft>
              <a:buNone/>
            </a:pPr>
            <a:r>
              <a:rPr lang="lv-LV" sz="1400" b="1" dirty="0">
                <a:solidFill>
                  <a:schemeClr val="tx1"/>
                </a:solidFill>
                <a:effectLst/>
                <a:latin typeface="Maven Pro" panose="020B0604020202020204" charset="-70"/>
                <a:ea typeface="Times New Roman" panose="02020603050405020304" pitchFamily="18" charset="0"/>
                <a:cs typeface="Times New Roman" panose="02020603050405020304" pitchFamily="18" charset="0"/>
              </a:rPr>
              <a:t>+ Muzejpedagoģijas nodarbība “Iluzionisma teātris un muzejs “Mystero”</a:t>
            </a:r>
            <a:endParaRPr lang="en-US" sz="1400" dirty="0">
              <a:solidFill>
                <a:schemeClr val="tx1"/>
              </a:solidFill>
              <a:effectLst/>
              <a:latin typeface="Maven Pro" panose="020B0604020202020204" charset="-7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958"/>
        <p:cNvGrpSpPr/>
        <p:nvPr/>
      </p:nvGrpSpPr>
      <p:grpSpPr>
        <a:xfrm>
          <a:off x="0" y="0"/>
          <a:ext cx="0" cy="0"/>
          <a:chOff x="0" y="0"/>
          <a:chExt cx="0" cy="0"/>
        </a:xfrm>
      </p:grpSpPr>
      <p:sp>
        <p:nvSpPr>
          <p:cNvPr id="9959" name="Google Shape;9959;p44"/>
          <p:cNvSpPr/>
          <p:nvPr/>
        </p:nvSpPr>
        <p:spPr>
          <a:xfrm>
            <a:off x="1944616" y="2687775"/>
            <a:ext cx="4589998" cy="857367"/>
          </a:xfrm>
          <a:custGeom>
            <a:avLst/>
            <a:gdLst/>
            <a:ahLst/>
            <a:cxnLst/>
            <a:rect l="l" t="t" r="r" b="b"/>
            <a:pathLst>
              <a:path w="76923" h="17784" extrusionOk="0">
                <a:moveTo>
                  <a:pt x="28621" y="0"/>
                </a:moveTo>
                <a:cubicBezTo>
                  <a:pt x="19882" y="0"/>
                  <a:pt x="11175" y="67"/>
                  <a:pt x="2436" y="100"/>
                </a:cubicBezTo>
                <a:cubicBezTo>
                  <a:pt x="2336" y="84"/>
                  <a:pt x="2236" y="75"/>
                  <a:pt x="2136" y="75"/>
                </a:cubicBezTo>
                <a:cubicBezTo>
                  <a:pt x="2036" y="75"/>
                  <a:pt x="1935" y="84"/>
                  <a:pt x="1835" y="100"/>
                </a:cubicBezTo>
                <a:cubicBezTo>
                  <a:pt x="1813" y="103"/>
                  <a:pt x="1790" y="104"/>
                  <a:pt x="1767" y="104"/>
                </a:cubicBezTo>
                <a:cubicBezTo>
                  <a:pt x="1661" y="104"/>
                  <a:pt x="1551" y="79"/>
                  <a:pt x="1446" y="79"/>
                </a:cubicBezTo>
                <a:cubicBezTo>
                  <a:pt x="1305" y="79"/>
                  <a:pt x="1173" y="124"/>
                  <a:pt x="1068" y="334"/>
                </a:cubicBezTo>
                <a:cubicBezTo>
                  <a:pt x="1202" y="834"/>
                  <a:pt x="1535" y="1301"/>
                  <a:pt x="1969" y="1601"/>
                </a:cubicBezTo>
                <a:lnTo>
                  <a:pt x="2536" y="2435"/>
                </a:lnTo>
                <a:cubicBezTo>
                  <a:pt x="3904" y="4270"/>
                  <a:pt x="5271" y="6105"/>
                  <a:pt x="6605" y="7939"/>
                </a:cubicBezTo>
                <a:cubicBezTo>
                  <a:pt x="7173" y="8706"/>
                  <a:pt x="7173" y="8706"/>
                  <a:pt x="6572" y="9407"/>
                </a:cubicBezTo>
                <a:cubicBezTo>
                  <a:pt x="5071" y="11208"/>
                  <a:pt x="3470" y="12876"/>
                  <a:pt x="2036" y="14844"/>
                </a:cubicBezTo>
                <a:cubicBezTo>
                  <a:pt x="1702" y="15078"/>
                  <a:pt x="1402" y="15445"/>
                  <a:pt x="1202" y="15845"/>
                </a:cubicBezTo>
                <a:cubicBezTo>
                  <a:pt x="735" y="16279"/>
                  <a:pt x="301" y="16812"/>
                  <a:pt x="1" y="17379"/>
                </a:cubicBezTo>
                <a:cubicBezTo>
                  <a:pt x="1907" y="17625"/>
                  <a:pt x="29844" y="17783"/>
                  <a:pt x="51459" y="17783"/>
                </a:cubicBezTo>
                <a:cubicBezTo>
                  <a:pt x="65023" y="17783"/>
                  <a:pt x="76097" y="17721"/>
                  <a:pt x="76689" y="17579"/>
                </a:cubicBezTo>
                <a:cubicBezTo>
                  <a:pt x="76188" y="16679"/>
                  <a:pt x="75555" y="15878"/>
                  <a:pt x="74754" y="15211"/>
                </a:cubicBezTo>
                <a:cubicBezTo>
                  <a:pt x="74587" y="14811"/>
                  <a:pt x="74287" y="14477"/>
                  <a:pt x="73920" y="14210"/>
                </a:cubicBezTo>
                <a:cubicBezTo>
                  <a:pt x="72853" y="12576"/>
                  <a:pt x="71485" y="11275"/>
                  <a:pt x="70284" y="9774"/>
                </a:cubicBezTo>
                <a:cubicBezTo>
                  <a:pt x="69617" y="8940"/>
                  <a:pt x="69584" y="9007"/>
                  <a:pt x="70284" y="8139"/>
                </a:cubicBezTo>
                <a:cubicBezTo>
                  <a:pt x="71518" y="6572"/>
                  <a:pt x="72919" y="5304"/>
                  <a:pt x="74054" y="3636"/>
                </a:cubicBezTo>
                <a:cubicBezTo>
                  <a:pt x="74521" y="3303"/>
                  <a:pt x="74888" y="2902"/>
                  <a:pt x="75154" y="2402"/>
                </a:cubicBezTo>
                <a:cubicBezTo>
                  <a:pt x="75755" y="1735"/>
                  <a:pt x="76422" y="1168"/>
                  <a:pt x="76922" y="300"/>
                </a:cubicBezTo>
                <a:cubicBezTo>
                  <a:pt x="76737" y="115"/>
                  <a:pt x="76552" y="74"/>
                  <a:pt x="76372" y="74"/>
                </a:cubicBezTo>
                <a:cubicBezTo>
                  <a:pt x="76228" y="74"/>
                  <a:pt x="76088" y="100"/>
                  <a:pt x="75955" y="100"/>
                </a:cubicBezTo>
                <a:cubicBezTo>
                  <a:pt x="60177" y="67"/>
                  <a:pt x="44399" y="34"/>
                  <a:pt x="286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0" name="Google Shape;9960;p44"/>
          <p:cNvSpPr txBox="1">
            <a:spLocks noGrp="1"/>
          </p:cNvSpPr>
          <p:nvPr>
            <p:ph type="title"/>
          </p:nvPr>
        </p:nvSpPr>
        <p:spPr>
          <a:xfrm>
            <a:off x="2075268" y="2875842"/>
            <a:ext cx="4328693" cy="669300"/>
          </a:xfrm>
          <a:prstGeom prst="rect">
            <a:avLst/>
          </a:prstGeom>
        </p:spPr>
        <p:txBody>
          <a:bodyPr spcFirstLastPara="1" wrap="square" lIns="91425" tIns="91425" rIns="91425" bIns="91425" anchor="b" anchorCtr="0">
            <a:noAutofit/>
          </a:bodyPr>
          <a:lstStyle/>
          <a:p>
            <a:pPr>
              <a:lnSpc>
                <a:spcPct val="107000"/>
              </a:lnSpc>
              <a:spcAft>
                <a:spcPts val="800"/>
              </a:spcAft>
            </a:pPr>
            <a:r>
              <a:rPr lang="lv-LV" sz="2400" b="1" dirty="0">
                <a:solidFill>
                  <a:srgbClr val="212121"/>
                </a:solidFill>
                <a:effectLst/>
                <a:latin typeface="Maven Pro" panose="020B0604020202020204" charset="-70"/>
                <a:ea typeface="Calibri" panose="020F0502020204030204" pitchFamily="34" charset="0"/>
                <a:cs typeface="Times New Roman" panose="02020603050405020304" pitchFamily="18" charset="0"/>
              </a:rPr>
              <a:t>2021./2022. m. g. 1. sem.</a:t>
            </a:r>
            <a:endParaRPr lang="en-US" sz="2400" dirty="0">
              <a:effectLst/>
              <a:latin typeface="Maven Pro" panose="020B0604020202020204" charset="-70"/>
              <a:ea typeface="Calibri" panose="020F0502020204030204" pitchFamily="34" charset="0"/>
              <a:cs typeface="Times New Roman" panose="02020603050405020304" pitchFamily="18" charset="0"/>
            </a:endParaRPr>
          </a:p>
        </p:txBody>
      </p:sp>
      <p:sp>
        <p:nvSpPr>
          <p:cNvPr id="9962" name="Google Shape;9962;p44"/>
          <p:cNvSpPr txBox="1">
            <a:spLocks noGrp="1"/>
          </p:cNvSpPr>
          <p:nvPr>
            <p:ph type="title" idx="2"/>
          </p:nvPr>
        </p:nvSpPr>
        <p:spPr>
          <a:xfrm>
            <a:off x="2995961" y="1253275"/>
            <a:ext cx="2039370" cy="105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a:t>
            </a:r>
            <a:r>
              <a:rPr lang="lv-LV" dirty="0"/>
              <a:t>7</a:t>
            </a:r>
            <a:endParaRPr dirty="0"/>
          </a:p>
        </p:txBody>
      </p:sp>
      <p:sp>
        <p:nvSpPr>
          <p:cNvPr id="9963" name="Google Shape;9963;p44">
            <a:hlinkClick r:id="rId3" action="ppaction://hlinksldjump"/>
          </p:cNvPr>
          <p:cNvSpPr txBox="1"/>
          <p:nvPr/>
        </p:nvSpPr>
        <p:spPr>
          <a:xfrm rot="-5400000">
            <a:off x="7931875" y="1485275"/>
            <a:ext cx="690000" cy="43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lv-LV" sz="3000" b="1" dirty="0">
                <a:solidFill>
                  <a:schemeClr val="lt1"/>
                </a:solidFill>
                <a:latin typeface="Maven Pro"/>
                <a:ea typeface="Maven Pro"/>
                <a:cs typeface="Maven Pro"/>
                <a:sym typeface="Maven Pro"/>
              </a:rPr>
              <a:t>14</a:t>
            </a:r>
            <a:endParaRPr sz="3000" b="1" dirty="0">
              <a:solidFill>
                <a:schemeClr val="lt1"/>
              </a:solidFill>
              <a:latin typeface="Maven Pro"/>
              <a:ea typeface="Maven Pro"/>
              <a:cs typeface="Maven Pro"/>
              <a:sym typeface="Maven Pro"/>
            </a:endParaRPr>
          </a:p>
        </p:txBody>
      </p:sp>
      <p:sp>
        <p:nvSpPr>
          <p:cNvPr id="9964" name="Google Shape;9964;p44">
            <a:hlinkClick r:id="rId4" action="ppaction://hlinksldjump"/>
          </p:cNvPr>
          <p:cNvSpPr txBox="1"/>
          <p:nvPr/>
        </p:nvSpPr>
        <p:spPr>
          <a:xfrm rot="-5400000">
            <a:off x="8165500" y="2697788"/>
            <a:ext cx="690000" cy="43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lv-LV" sz="3000" b="1" dirty="0">
                <a:solidFill>
                  <a:schemeClr val="lt1"/>
                </a:solidFill>
                <a:latin typeface="Maven Pro"/>
                <a:ea typeface="Maven Pro"/>
                <a:cs typeface="Maven Pro"/>
                <a:sym typeface="Maven Pro"/>
              </a:rPr>
              <a:t>15</a:t>
            </a:r>
            <a:endParaRPr sz="3000" b="1" dirty="0">
              <a:solidFill>
                <a:schemeClr val="lt1"/>
              </a:solidFill>
              <a:latin typeface="Maven Pro"/>
              <a:ea typeface="Maven Pro"/>
              <a:cs typeface="Maven Pro"/>
              <a:sym typeface="Maven Pro"/>
            </a:endParaRPr>
          </a:p>
        </p:txBody>
      </p:sp>
      <p:sp>
        <p:nvSpPr>
          <p:cNvPr id="9965" name="Google Shape;9965;p44">
            <a:hlinkClick r:id="rId5" action="ppaction://hlinksldjump"/>
          </p:cNvPr>
          <p:cNvSpPr txBox="1"/>
          <p:nvPr/>
        </p:nvSpPr>
        <p:spPr>
          <a:xfrm rot="-5400000">
            <a:off x="8399350" y="3915200"/>
            <a:ext cx="690000" cy="43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lv-LV" sz="3000" b="1" dirty="0">
                <a:solidFill>
                  <a:schemeClr val="lt1"/>
                </a:solidFill>
                <a:latin typeface="Maven Pro"/>
                <a:ea typeface="Maven Pro"/>
                <a:cs typeface="Maven Pro"/>
                <a:sym typeface="Maven Pro"/>
              </a:rPr>
              <a:t>16</a:t>
            </a:r>
            <a:endParaRPr sz="3000" b="1" dirty="0">
              <a:solidFill>
                <a:schemeClr val="lt1"/>
              </a:solidFill>
              <a:latin typeface="Maven Pro"/>
              <a:ea typeface="Maven Pro"/>
              <a:cs typeface="Maven Pro"/>
              <a:sym typeface="Maven Pro"/>
            </a:endParaRPr>
          </a:p>
        </p:txBody>
      </p:sp>
    </p:spTree>
    <p:extLst>
      <p:ext uri="{BB962C8B-B14F-4D97-AF65-F5344CB8AC3E}">
        <p14:creationId xmlns:p14="http://schemas.microsoft.com/office/powerpoint/2010/main" val="3955490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078"/>
        <p:cNvGrpSpPr/>
        <p:nvPr/>
      </p:nvGrpSpPr>
      <p:grpSpPr>
        <a:xfrm>
          <a:off x="0" y="0"/>
          <a:ext cx="0" cy="0"/>
          <a:chOff x="0" y="0"/>
          <a:chExt cx="0" cy="0"/>
        </a:xfrm>
      </p:grpSpPr>
      <p:sp>
        <p:nvSpPr>
          <p:cNvPr id="10080" name="Google Shape;10080;p48"/>
          <p:cNvSpPr/>
          <p:nvPr/>
        </p:nvSpPr>
        <p:spPr>
          <a:xfrm>
            <a:off x="147611" y="367368"/>
            <a:ext cx="5649112" cy="417702"/>
          </a:xfrm>
          <a:custGeom>
            <a:avLst/>
            <a:gdLst/>
            <a:ahLst/>
            <a:cxnLst/>
            <a:rect l="l" t="t" r="r" b="b"/>
            <a:pathLst>
              <a:path w="81259" h="8438" extrusionOk="0">
                <a:moveTo>
                  <a:pt x="79724" y="0"/>
                </a:moveTo>
                <a:cubicBezTo>
                  <a:pt x="76789" y="33"/>
                  <a:pt x="73820" y="100"/>
                  <a:pt x="70885" y="100"/>
                </a:cubicBezTo>
                <a:lnTo>
                  <a:pt x="3070" y="100"/>
                </a:lnTo>
                <a:cubicBezTo>
                  <a:pt x="1669" y="100"/>
                  <a:pt x="1635" y="133"/>
                  <a:pt x="1202" y="1534"/>
                </a:cubicBezTo>
                <a:cubicBezTo>
                  <a:pt x="1102" y="1968"/>
                  <a:pt x="801" y="2402"/>
                  <a:pt x="1202" y="2769"/>
                </a:cubicBezTo>
                <a:cubicBezTo>
                  <a:pt x="1835" y="3302"/>
                  <a:pt x="1669" y="3869"/>
                  <a:pt x="1402" y="4503"/>
                </a:cubicBezTo>
                <a:cubicBezTo>
                  <a:pt x="935" y="5737"/>
                  <a:pt x="468" y="7005"/>
                  <a:pt x="1" y="8239"/>
                </a:cubicBezTo>
                <a:cubicBezTo>
                  <a:pt x="326" y="8379"/>
                  <a:pt x="668" y="8437"/>
                  <a:pt x="1015" y="8437"/>
                </a:cubicBezTo>
                <a:cubicBezTo>
                  <a:pt x="1166" y="8437"/>
                  <a:pt x="1317" y="8426"/>
                  <a:pt x="1469" y="8406"/>
                </a:cubicBezTo>
                <a:cubicBezTo>
                  <a:pt x="14278" y="8406"/>
                  <a:pt x="27053" y="8406"/>
                  <a:pt x="39829" y="8206"/>
                </a:cubicBezTo>
                <a:cubicBezTo>
                  <a:pt x="47702" y="8072"/>
                  <a:pt x="55574" y="8106"/>
                  <a:pt x="63446" y="8072"/>
                </a:cubicBezTo>
                <a:lnTo>
                  <a:pt x="75955" y="8072"/>
                </a:lnTo>
                <a:cubicBezTo>
                  <a:pt x="76008" y="8087"/>
                  <a:pt x="76061" y="8094"/>
                  <a:pt x="76113" y="8094"/>
                </a:cubicBezTo>
                <a:cubicBezTo>
                  <a:pt x="76421" y="8094"/>
                  <a:pt x="76699" y="7853"/>
                  <a:pt x="76756" y="7539"/>
                </a:cubicBezTo>
                <a:cubicBezTo>
                  <a:pt x="76956" y="6505"/>
                  <a:pt x="77490" y="5604"/>
                  <a:pt x="77790" y="4603"/>
                </a:cubicBezTo>
                <a:cubicBezTo>
                  <a:pt x="78157" y="4336"/>
                  <a:pt x="78524" y="4003"/>
                  <a:pt x="78790" y="3603"/>
                </a:cubicBezTo>
                <a:cubicBezTo>
                  <a:pt x="78827" y="3597"/>
                  <a:pt x="78865" y="3594"/>
                  <a:pt x="78904" y="3594"/>
                </a:cubicBezTo>
                <a:cubicBezTo>
                  <a:pt x="79072" y="3594"/>
                  <a:pt x="79259" y="3640"/>
                  <a:pt x="79431" y="3640"/>
                </a:cubicBezTo>
                <a:cubicBezTo>
                  <a:pt x="79656" y="3640"/>
                  <a:pt x="79855" y="3562"/>
                  <a:pt x="79958" y="3202"/>
                </a:cubicBezTo>
                <a:cubicBezTo>
                  <a:pt x="80258" y="3069"/>
                  <a:pt x="80425" y="2769"/>
                  <a:pt x="80392" y="2435"/>
                </a:cubicBezTo>
                <a:cubicBezTo>
                  <a:pt x="80592" y="1868"/>
                  <a:pt x="80759" y="1301"/>
                  <a:pt x="80992" y="767"/>
                </a:cubicBezTo>
                <a:cubicBezTo>
                  <a:pt x="81259" y="67"/>
                  <a:pt x="81259" y="67"/>
                  <a:pt x="805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1" name="Google Shape;10081;p48"/>
          <p:cNvSpPr txBox="1">
            <a:spLocks noGrp="1"/>
          </p:cNvSpPr>
          <p:nvPr>
            <p:ph type="body" idx="1"/>
          </p:nvPr>
        </p:nvSpPr>
        <p:spPr>
          <a:xfrm>
            <a:off x="5105234" y="1444575"/>
            <a:ext cx="2819565" cy="1499347"/>
          </a:xfrm>
          <a:prstGeom prst="rect">
            <a:avLst/>
          </a:prstGeom>
        </p:spPr>
        <p:txBody>
          <a:bodyPr spcFirstLastPara="1" wrap="square" lIns="91425" tIns="91425" rIns="91425" bIns="91425" anchor="t" anchorCtr="0">
            <a:noAutofit/>
          </a:bodyPr>
          <a:lstStyle/>
          <a:p>
            <a:pPr marL="0" indent="0" algn="just">
              <a:buClr>
                <a:schemeClr val="dk1"/>
              </a:buClr>
              <a:buSzPts val="1100"/>
              <a:buNone/>
            </a:pPr>
            <a:r>
              <a:rPr lang="lv-LV" sz="1600" dirty="0">
                <a:solidFill>
                  <a:schemeClr val="tx1"/>
                </a:solidFill>
                <a:effectLst/>
                <a:latin typeface="Maven Pro" panose="020B0604020202020204" charset="-70"/>
                <a:ea typeface="Calibri" panose="020F0502020204030204" pitchFamily="34" charset="0"/>
                <a:cs typeface="Times New Roman" panose="02020603050405020304" pitchFamily="18" charset="0"/>
              </a:rPr>
              <a:t>Fotogrāfijas autors Eduards Skabis. Fotogrāfijā 4. kl. Evelīna Keisija Leimane novērtē paveikto.</a:t>
            </a:r>
            <a:endParaRPr lang="en-US" sz="1600" dirty="0">
              <a:solidFill>
                <a:schemeClr val="tx1"/>
              </a:solidFill>
              <a:effectLst/>
              <a:latin typeface="Maven Pro" panose="020B0604020202020204" charset="-70"/>
              <a:ea typeface="Calibri" panose="020F0502020204030204" pitchFamily="34" charset="0"/>
              <a:cs typeface="Times New Roman" panose="02020603050405020304" pitchFamily="18" charset="0"/>
            </a:endParaRPr>
          </a:p>
          <a:p>
            <a:pPr marL="0" lvl="0" indent="0" algn="l" rtl="0">
              <a:spcBef>
                <a:spcPts val="0"/>
              </a:spcBef>
              <a:spcAft>
                <a:spcPts val="0"/>
              </a:spcAft>
              <a:buClr>
                <a:schemeClr val="dk1"/>
              </a:buClr>
              <a:buSzPts val="1100"/>
              <a:buFont typeface="Arial"/>
              <a:buNone/>
            </a:pPr>
            <a:endParaRPr dirty="0">
              <a:solidFill>
                <a:schemeClr val="lt1"/>
              </a:solidFill>
            </a:endParaRPr>
          </a:p>
        </p:txBody>
      </p:sp>
      <p:sp>
        <p:nvSpPr>
          <p:cNvPr id="10082" name="Google Shape;10082;p48"/>
          <p:cNvSpPr txBox="1">
            <a:spLocks noGrp="1"/>
          </p:cNvSpPr>
          <p:nvPr>
            <p:ph type="title"/>
          </p:nvPr>
        </p:nvSpPr>
        <p:spPr>
          <a:xfrm>
            <a:off x="313064" y="356551"/>
            <a:ext cx="5318206" cy="510900"/>
          </a:xfrm>
          <a:prstGeom prst="rect">
            <a:avLst/>
          </a:prstGeom>
        </p:spPr>
        <p:txBody>
          <a:bodyPr spcFirstLastPara="1" wrap="square" lIns="91425" tIns="91425" rIns="91425" bIns="91425" anchor="t" anchorCtr="0">
            <a:noAutofit/>
          </a:bodyPr>
          <a:lstStyle/>
          <a:p>
            <a:pPr algn="just">
              <a:lnSpc>
                <a:spcPct val="107000"/>
              </a:lnSpc>
              <a:spcAft>
                <a:spcPts val="800"/>
              </a:spcAft>
            </a:pPr>
            <a:r>
              <a:rPr lang="lv-LV" sz="1800" b="1" dirty="0">
                <a:solidFill>
                  <a:srgbClr val="000000"/>
                </a:solidFill>
                <a:effectLst/>
                <a:latin typeface="Maven Pro" panose="020B0604020202020204" charset="-70"/>
                <a:ea typeface="Times New Roman" panose="02020603050405020304" pitchFamily="18" charset="0"/>
                <a:cs typeface="Times New Roman" panose="02020603050405020304" pitchFamily="18" charset="0"/>
              </a:rPr>
              <a:t>Trīs dimensiju (3D) mākslas darbnīca Ventspilī</a:t>
            </a:r>
            <a:endParaRPr lang="en-US" sz="1800" dirty="0">
              <a:effectLst/>
              <a:latin typeface="Maven Pro" panose="020B0604020202020204" charset="-70"/>
              <a:ea typeface="Calibri" panose="020F0502020204030204" pitchFamily="34" charset="0"/>
              <a:cs typeface="Times New Roman" panose="02020603050405020304" pitchFamily="18" charset="0"/>
            </a:endParaRPr>
          </a:p>
        </p:txBody>
      </p:sp>
      <p:sp>
        <p:nvSpPr>
          <p:cNvPr id="10084" name="Google Shape;10084;p48">
            <a:hlinkClick r:id="rId3" action="ppaction://hlinksldjump"/>
          </p:cNvPr>
          <p:cNvSpPr txBox="1"/>
          <p:nvPr/>
        </p:nvSpPr>
        <p:spPr>
          <a:xfrm rot="-5400000">
            <a:off x="7931875" y="1485275"/>
            <a:ext cx="690000" cy="43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lv-LV" sz="3000" b="1" dirty="0">
                <a:solidFill>
                  <a:schemeClr val="lt1"/>
                </a:solidFill>
                <a:latin typeface="Maven Pro"/>
                <a:ea typeface="Maven Pro"/>
                <a:cs typeface="Maven Pro"/>
                <a:sym typeface="Maven Pro"/>
              </a:rPr>
              <a:t>15</a:t>
            </a:r>
            <a:endParaRPr sz="3000" b="1" dirty="0">
              <a:solidFill>
                <a:schemeClr val="lt1"/>
              </a:solidFill>
              <a:latin typeface="Maven Pro"/>
              <a:ea typeface="Maven Pro"/>
              <a:cs typeface="Maven Pro"/>
              <a:sym typeface="Maven Pro"/>
            </a:endParaRPr>
          </a:p>
        </p:txBody>
      </p:sp>
      <p:sp>
        <p:nvSpPr>
          <p:cNvPr id="10085" name="Google Shape;10085;p48">
            <a:hlinkClick r:id="rId4" action="ppaction://hlinksldjump"/>
          </p:cNvPr>
          <p:cNvSpPr txBox="1"/>
          <p:nvPr/>
        </p:nvSpPr>
        <p:spPr>
          <a:xfrm rot="-5400000">
            <a:off x="8165500" y="2697788"/>
            <a:ext cx="690000" cy="43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lv-LV" sz="3000" b="1" dirty="0">
                <a:solidFill>
                  <a:schemeClr val="lt1"/>
                </a:solidFill>
                <a:latin typeface="Maven Pro"/>
                <a:ea typeface="Maven Pro"/>
                <a:cs typeface="Maven Pro"/>
                <a:sym typeface="Maven Pro"/>
              </a:rPr>
              <a:t>16</a:t>
            </a:r>
            <a:endParaRPr sz="3000" b="1" dirty="0">
              <a:solidFill>
                <a:schemeClr val="lt1"/>
              </a:solidFill>
              <a:latin typeface="Maven Pro"/>
              <a:ea typeface="Maven Pro"/>
              <a:cs typeface="Maven Pro"/>
              <a:sym typeface="Maven Pro"/>
            </a:endParaRPr>
          </a:p>
        </p:txBody>
      </p:sp>
      <p:sp>
        <p:nvSpPr>
          <p:cNvPr id="10086" name="Google Shape;10086;p48">
            <a:hlinkClick r:id="rId5" action="ppaction://hlinksldjump"/>
          </p:cNvPr>
          <p:cNvSpPr txBox="1"/>
          <p:nvPr/>
        </p:nvSpPr>
        <p:spPr>
          <a:xfrm rot="-5400000">
            <a:off x="8399350" y="3915200"/>
            <a:ext cx="690000" cy="43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lv-LV" sz="3000" b="1" dirty="0">
                <a:solidFill>
                  <a:schemeClr val="lt1"/>
                </a:solidFill>
                <a:latin typeface="Maven Pro"/>
                <a:ea typeface="Maven Pro"/>
                <a:cs typeface="Maven Pro"/>
                <a:sym typeface="Maven Pro"/>
              </a:rPr>
              <a:t>17</a:t>
            </a:r>
            <a:endParaRPr sz="3000" b="1" dirty="0">
              <a:solidFill>
                <a:schemeClr val="lt1"/>
              </a:solidFill>
              <a:latin typeface="Maven Pro"/>
              <a:ea typeface="Maven Pro"/>
              <a:cs typeface="Maven Pro"/>
              <a:sym typeface="Maven Pro"/>
            </a:endParaRPr>
          </a:p>
        </p:txBody>
      </p:sp>
      <p:grpSp>
        <p:nvGrpSpPr>
          <p:cNvPr id="3" name="Google Shape;10319;p55">
            <a:extLst>
              <a:ext uri="{FF2B5EF4-FFF2-40B4-BE49-F238E27FC236}">
                <a16:creationId xmlns:a16="http://schemas.microsoft.com/office/drawing/2014/main" xmlns="" id="{93B221D8-319B-372E-A010-7D427E865B8E}"/>
              </a:ext>
            </a:extLst>
          </p:cNvPr>
          <p:cNvGrpSpPr/>
          <p:nvPr/>
        </p:nvGrpSpPr>
        <p:grpSpPr>
          <a:xfrm>
            <a:off x="5192900" y="3187223"/>
            <a:ext cx="1590969" cy="1288161"/>
            <a:chOff x="3158113" y="685810"/>
            <a:chExt cx="1757006" cy="1422596"/>
          </a:xfrm>
        </p:grpSpPr>
        <p:sp>
          <p:nvSpPr>
            <p:cNvPr id="4" name="Google Shape;10320;p55">
              <a:extLst>
                <a:ext uri="{FF2B5EF4-FFF2-40B4-BE49-F238E27FC236}">
                  <a16:creationId xmlns:a16="http://schemas.microsoft.com/office/drawing/2014/main" xmlns="" id="{2FCFBBFF-F4E9-6445-479B-6B8F3B3A8EE6}"/>
                </a:ext>
              </a:extLst>
            </p:cNvPr>
            <p:cNvSpPr/>
            <p:nvPr/>
          </p:nvSpPr>
          <p:spPr>
            <a:xfrm>
              <a:off x="3206531" y="1274008"/>
              <a:ext cx="92100" cy="957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0321;p55">
              <a:extLst>
                <a:ext uri="{FF2B5EF4-FFF2-40B4-BE49-F238E27FC236}">
                  <a16:creationId xmlns:a16="http://schemas.microsoft.com/office/drawing/2014/main" xmlns="" id="{3E50FA25-5402-854F-1D09-E908AE517769}"/>
                </a:ext>
              </a:extLst>
            </p:cNvPr>
            <p:cNvSpPr/>
            <p:nvPr/>
          </p:nvSpPr>
          <p:spPr>
            <a:xfrm>
              <a:off x="3223071" y="1553387"/>
              <a:ext cx="92100" cy="921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0322;p55">
              <a:extLst>
                <a:ext uri="{FF2B5EF4-FFF2-40B4-BE49-F238E27FC236}">
                  <a16:creationId xmlns:a16="http://schemas.microsoft.com/office/drawing/2014/main" xmlns="" id="{37CCF5E6-7BAE-426D-4A0E-E13125C5F5B8}"/>
                </a:ext>
              </a:extLst>
            </p:cNvPr>
            <p:cNvSpPr/>
            <p:nvPr/>
          </p:nvSpPr>
          <p:spPr>
            <a:xfrm>
              <a:off x="3435280" y="1474927"/>
              <a:ext cx="432386" cy="75815"/>
            </a:xfrm>
            <a:custGeom>
              <a:avLst/>
              <a:gdLst/>
              <a:ahLst/>
              <a:cxnLst/>
              <a:rect l="l" t="t" r="r" b="b"/>
              <a:pathLst>
                <a:path w="35727" h="5472" extrusionOk="0">
                  <a:moveTo>
                    <a:pt x="1" y="0"/>
                  </a:moveTo>
                  <a:lnTo>
                    <a:pt x="1" y="5471"/>
                  </a:lnTo>
                  <a:lnTo>
                    <a:pt x="35726" y="5471"/>
                  </a:lnTo>
                  <a:lnTo>
                    <a:pt x="3572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0323;p55">
              <a:extLst>
                <a:ext uri="{FF2B5EF4-FFF2-40B4-BE49-F238E27FC236}">
                  <a16:creationId xmlns:a16="http://schemas.microsoft.com/office/drawing/2014/main" xmlns="" id="{4F641108-1A52-D929-A687-7C46844C1DB0}"/>
                </a:ext>
              </a:extLst>
            </p:cNvPr>
            <p:cNvSpPr/>
            <p:nvPr/>
          </p:nvSpPr>
          <p:spPr>
            <a:xfrm>
              <a:off x="3435268" y="1474916"/>
              <a:ext cx="106747" cy="624389"/>
            </a:xfrm>
            <a:custGeom>
              <a:avLst/>
              <a:gdLst/>
              <a:ahLst/>
              <a:cxnLst/>
              <a:rect l="l" t="t" r="r" b="b"/>
              <a:pathLst>
                <a:path w="7706" h="42965" extrusionOk="0">
                  <a:moveTo>
                    <a:pt x="0" y="1"/>
                  </a:moveTo>
                  <a:lnTo>
                    <a:pt x="0" y="42965"/>
                  </a:lnTo>
                  <a:lnTo>
                    <a:pt x="7706" y="42965"/>
                  </a:lnTo>
                  <a:lnTo>
                    <a:pt x="77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10324;p55">
              <a:extLst>
                <a:ext uri="{FF2B5EF4-FFF2-40B4-BE49-F238E27FC236}">
                  <a16:creationId xmlns:a16="http://schemas.microsoft.com/office/drawing/2014/main" xmlns="" id="{1E4E9134-FC3B-9729-C542-F39684A52BC4}"/>
                </a:ext>
              </a:extLst>
            </p:cNvPr>
            <p:cNvGrpSpPr/>
            <p:nvPr/>
          </p:nvGrpSpPr>
          <p:grpSpPr>
            <a:xfrm>
              <a:off x="3973836" y="1389827"/>
              <a:ext cx="941283" cy="718579"/>
              <a:chOff x="2731771" y="3097985"/>
              <a:chExt cx="1182219" cy="902511"/>
            </a:xfrm>
          </p:grpSpPr>
          <p:sp>
            <p:nvSpPr>
              <p:cNvPr id="15" name="Google Shape;10325;p55">
                <a:extLst>
                  <a:ext uri="{FF2B5EF4-FFF2-40B4-BE49-F238E27FC236}">
                    <a16:creationId xmlns:a16="http://schemas.microsoft.com/office/drawing/2014/main" xmlns="" id="{A3C6E960-B075-0003-DAC5-6DF68A4A2D95}"/>
                  </a:ext>
                </a:extLst>
              </p:cNvPr>
              <p:cNvSpPr/>
              <p:nvPr/>
            </p:nvSpPr>
            <p:spPr>
              <a:xfrm>
                <a:off x="2819386" y="3372121"/>
                <a:ext cx="996628" cy="151886"/>
              </a:xfrm>
              <a:custGeom>
                <a:avLst/>
                <a:gdLst/>
                <a:ahLst/>
                <a:cxnLst/>
                <a:rect l="l" t="t" r="r" b="b"/>
                <a:pathLst>
                  <a:path w="50571" h="7707" extrusionOk="0">
                    <a:moveTo>
                      <a:pt x="1" y="1"/>
                    </a:moveTo>
                    <a:lnTo>
                      <a:pt x="1" y="7706"/>
                    </a:lnTo>
                    <a:lnTo>
                      <a:pt x="50570" y="7706"/>
                    </a:lnTo>
                    <a:lnTo>
                      <a:pt x="505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326;p55">
                <a:extLst>
                  <a:ext uri="{FF2B5EF4-FFF2-40B4-BE49-F238E27FC236}">
                    <a16:creationId xmlns:a16="http://schemas.microsoft.com/office/drawing/2014/main" xmlns="" id="{17D7CDC3-4F0D-F54C-968D-49A918BA82FF}"/>
                  </a:ext>
                </a:extLst>
              </p:cNvPr>
              <p:cNvSpPr/>
              <p:nvPr/>
            </p:nvSpPr>
            <p:spPr>
              <a:xfrm>
                <a:off x="2771537" y="3139412"/>
                <a:ext cx="151866" cy="846733"/>
              </a:xfrm>
              <a:custGeom>
                <a:avLst/>
                <a:gdLst/>
                <a:ahLst/>
                <a:cxnLst/>
                <a:rect l="l" t="t" r="r" b="b"/>
                <a:pathLst>
                  <a:path w="7706" h="42965" extrusionOk="0">
                    <a:moveTo>
                      <a:pt x="0" y="1"/>
                    </a:moveTo>
                    <a:lnTo>
                      <a:pt x="0" y="42965"/>
                    </a:lnTo>
                    <a:lnTo>
                      <a:pt x="7706" y="42965"/>
                    </a:lnTo>
                    <a:lnTo>
                      <a:pt x="77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327;p55">
                <a:extLst>
                  <a:ext uri="{FF2B5EF4-FFF2-40B4-BE49-F238E27FC236}">
                    <a16:creationId xmlns:a16="http://schemas.microsoft.com/office/drawing/2014/main" xmlns="" id="{828F3CC2-BE4E-F279-4E41-B7E7EAC438D7}"/>
                  </a:ext>
                </a:extLst>
              </p:cNvPr>
              <p:cNvSpPr/>
              <p:nvPr/>
            </p:nvSpPr>
            <p:spPr>
              <a:xfrm>
                <a:off x="3262482" y="3608152"/>
                <a:ext cx="18427" cy="161069"/>
              </a:xfrm>
              <a:custGeom>
                <a:avLst/>
                <a:gdLst/>
                <a:ahLst/>
                <a:cxnLst/>
                <a:rect l="l" t="t" r="r" b="b"/>
                <a:pathLst>
                  <a:path w="935" h="8173" extrusionOk="0">
                    <a:moveTo>
                      <a:pt x="1" y="0"/>
                    </a:moveTo>
                    <a:lnTo>
                      <a:pt x="1" y="8173"/>
                    </a:lnTo>
                    <a:lnTo>
                      <a:pt x="935" y="8173"/>
                    </a:lnTo>
                    <a:lnTo>
                      <a:pt x="935" y="0"/>
                    </a:lnTo>
                    <a:close/>
                  </a:path>
                </a:pathLst>
              </a:custGeom>
              <a:solidFill>
                <a:srgbClr val="008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328;p55">
                <a:extLst>
                  <a:ext uri="{FF2B5EF4-FFF2-40B4-BE49-F238E27FC236}">
                    <a16:creationId xmlns:a16="http://schemas.microsoft.com/office/drawing/2014/main" xmlns="" id="{5E6107DC-AA6B-732A-8C7A-3A004187D3DE}"/>
                  </a:ext>
                </a:extLst>
              </p:cNvPr>
              <p:cNvSpPr/>
              <p:nvPr/>
            </p:nvSpPr>
            <p:spPr>
              <a:xfrm>
                <a:off x="3124425" y="3608152"/>
                <a:ext cx="18427" cy="161069"/>
              </a:xfrm>
              <a:custGeom>
                <a:avLst/>
                <a:gdLst/>
                <a:ahLst/>
                <a:cxnLst/>
                <a:rect l="l" t="t" r="r" b="b"/>
                <a:pathLst>
                  <a:path w="935" h="8173" extrusionOk="0">
                    <a:moveTo>
                      <a:pt x="1" y="0"/>
                    </a:moveTo>
                    <a:lnTo>
                      <a:pt x="1" y="8173"/>
                    </a:lnTo>
                    <a:lnTo>
                      <a:pt x="935" y="8173"/>
                    </a:lnTo>
                    <a:lnTo>
                      <a:pt x="935" y="0"/>
                    </a:lnTo>
                    <a:close/>
                  </a:path>
                </a:pathLst>
              </a:custGeom>
              <a:solidFill>
                <a:srgbClr val="008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329;p55">
                <a:extLst>
                  <a:ext uri="{FF2B5EF4-FFF2-40B4-BE49-F238E27FC236}">
                    <a16:creationId xmlns:a16="http://schemas.microsoft.com/office/drawing/2014/main" xmlns="" id="{2209A082-1CAB-634D-EA76-2952BBB618DC}"/>
                  </a:ext>
                </a:extLst>
              </p:cNvPr>
              <p:cNvSpPr/>
              <p:nvPr/>
            </p:nvSpPr>
            <p:spPr>
              <a:xfrm>
                <a:off x="3308501" y="3608152"/>
                <a:ext cx="18427" cy="78909"/>
              </a:xfrm>
              <a:custGeom>
                <a:avLst/>
                <a:gdLst/>
                <a:ahLst/>
                <a:cxnLst/>
                <a:rect l="l" t="t" r="r" b="b"/>
                <a:pathLst>
                  <a:path w="935" h="4004" extrusionOk="0">
                    <a:moveTo>
                      <a:pt x="1" y="0"/>
                    </a:moveTo>
                    <a:lnTo>
                      <a:pt x="1" y="4003"/>
                    </a:lnTo>
                    <a:lnTo>
                      <a:pt x="935" y="4003"/>
                    </a:lnTo>
                    <a:lnTo>
                      <a:pt x="935" y="0"/>
                    </a:lnTo>
                    <a:close/>
                  </a:path>
                </a:pathLst>
              </a:custGeom>
              <a:solidFill>
                <a:srgbClr val="008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0330;p55">
                <a:extLst>
                  <a:ext uri="{FF2B5EF4-FFF2-40B4-BE49-F238E27FC236}">
                    <a16:creationId xmlns:a16="http://schemas.microsoft.com/office/drawing/2014/main" xmlns="" id="{EA95CA99-8A2D-1C49-0F58-75748E2CA6B7}"/>
                  </a:ext>
                </a:extLst>
              </p:cNvPr>
              <p:cNvSpPr/>
              <p:nvPr/>
            </p:nvSpPr>
            <p:spPr>
              <a:xfrm>
                <a:off x="3075785" y="3608152"/>
                <a:ext cx="18427" cy="78909"/>
              </a:xfrm>
              <a:custGeom>
                <a:avLst/>
                <a:gdLst/>
                <a:ahLst/>
                <a:cxnLst/>
                <a:rect l="l" t="t" r="r" b="b"/>
                <a:pathLst>
                  <a:path w="935" h="4004" extrusionOk="0">
                    <a:moveTo>
                      <a:pt x="0" y="0"/>
                    </a:moveTo>
                    <a:lnTo>
                      <a:pt x="0" y="4003"/>
                    </a:lnTo>
                    <a:lnTo>
                      <a:pt x="934" y="4003"/>
                    </a:lnTo>
                    <a:lnTo>
                      <a:pt x="934" y="0"/>
                    </a:lnTo>
                    <a:close/>
                  </a:path>
                </a:pathLst>
              </a:custGeom>
              <a:solidFill>
                <a:srgbClr val="008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331;p55">
                <a:extLst>
                  <a:ext uri="{FF2B5EF4-FFF2-40B4-BE49-F238E27FC236}">
                    <a16:creationId xmlns:a16="http://schemas.microsoft.com/office/drawing/2014/main" xmlns="" id="{3C552E50-6F9E-5047-BDD2-2DAFFB60F922}"/>
                  </a:ext>
                </a:extLst>
              </p:cNvPr>
              <p:cNvSpPr/>
              <p:nvPr/>
            </p:nvSpPr>
            <p:spPr>
              <a:xfrm>
                <a:off x="3029096" y="3608152"/>
                <a:ext cx="18427" cy="78909"/>
              </a:xfrm>
              <a:custGeom>
                <a:avLst/>
                <a:gdLst/>
                <a:ahLst/>
                <a:cxnLst/>
                <a:rect l="l" t="t" r="r" b="b"/>
                <a:pathLst>
                  <a:path w="935" h="4004" extrusionOk="0">
                    <a:moveTo>
                      <a:pt x="1" y="0"/>
                    </a:moveTo>
                    <a:lnTo>
                      <a:pt x="1" y="4003"/>
                    </a:lnTo>
                    <a:lnTo>
                      <a:pt x="935" y="4003"/>
                    </a:lnTo>
                    <a:lnTo>
                      <a:pt x="935" y="0"/>
                    </a:lnTo>
                    <a:close/>
                  </a:path>
                </a:pathLst>
              </a:custGeom>
              <a:solidFill>
                <a:srgbClr val="008E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332;p55">
                <a:extLst>
                  <a:ext uri="{FF2B5EF4-FFF2-40B4-BE49-F238E27FC236}">
                    <a16:creationId xmlns:a16="http://schemas.microsoft.com/office/drawing/2014/main" xmlns="" id="{DAA1FCFA-60BD-56B9-6335-60B9CD7ECB92}"/>
                  </a:ext>
                </a:extLst>
              </p:cNvPr>
              <p:cNvSpPr/>
              <p:nvPr/>
            </p:nvSpPr>
            <p:spPr>
              <a:xfrm>
                <a:off x="2977815" y="3097985"/>
                <a:ext cx="209077" cy="700148"/>
              </a:xfrm>
              <a:custGeom>
                <a:avLst/>
                <a:gdLst/>
                <a:ahLst/>
                <a:cxnLst/>
                <a:rect l="l" t="t" r="r" b="b"/>
                <a:pathLst>
                  <a:path w="10609" h="35527" extrusionOk="0">
                    <a:moveTo>
                      <a:pt x="2036" y="1"/>
                    </a:moveTo>
                    <a:cubicBezTo>
                      <a:pt x="902" y="1"/>
                      <a:pt x="1" y="935"/>
                      <a:pt x="1" y="2036"/>
                    </a:cubicBezTo>
                    <a:cubicBezTo>
                      <a:pt x="1" y="2903"/>
                      <a:pt x="535" y="3670"/>
                      <a:pt x="1302" y="3937"/>
                    </a:cubicBezTo>
                    <a:lnTo>
                      <a:pt x="1302" y="31524"/>
                    </a:lnTo>
                    <a:cubicBezTo>
                      <a:pt x="1302" y="33725"/>
                      <a:pt x="3103" y="35526"/>
                      <a:pt x="5305" y="35526"/>
                    </a:cubicBezTo>
                    <a:cubicBezTo>
                      <a:pt x="7506" y="35526"/>
                      <a:pt x="9308" y="33725"/>
                      <a:pt x="9308" y="31524"/>
                    </a:cubicBezTo>
                    <a:lnTo>
                      <a:pt x="9308" y="3937"/>
                    </a:lnTo>
                    <a:cubicBezTo>
                      <a:pt x="10075" y="3670"/>
                      <a:pt x="10609" y="2903"/>
                      <a:pt x="10609" y="2036"/>
                    </a:cubicBezTo>
                    <a:cubicBezTo>
                      <a:pt x="10609" y="935"/>
                      <a:pt x="9708" y="1"/>
                      <a:pt x="8574"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333;p55">
                <a:extLst>
                  <a:ext uri="{FF2B5EF4-FFF2-40B4-BE49-F238E27FC236}">
                    <a16:creationId xmlns:a16="http://schemas.microsoft.com/office/drawing/2014/main" xmlns="" id="{379EA111-0EBC-4289-6886-7E3832175CD9}"/>
                  </a:ext>
                </a:extLst>
              </p:cNvPr>
              <p:cNvSpPr/>
              <p:nvPr/>
            </p:nvSpPr>
            <p:spPr>
              <a:xfrm>
                <a:off x="3023834" y="3393175"/>
                <a:ext cx="117043" cy="378010"/>
              </a:xfrm>
              <a:custGeom>
                <a:avLst/>
                <a:gdLst/>
                <a:ahLst/>
                <a:cxnLst/>
                <a:rect l="l" t="t" r="r" b="b"/>
                <a:pathLst>
                  <a:path w="5939" h="19181" extrusionOk="0">
                    <a:moveTo>
                      <a:pt x="2970" y="0"/>
                    </a:moveTo>
                    <a:cubicBezTo>
                      <a:pt x="1335" y="0"/>
                      <a:pt x="1" y="1335"/>
                      <a:pt x="1" y="2969"/>
                    </a:cubicBezTo>
                    <a:lnTo>
                      <a:pt x="1" y="16212"/>
                    </a:lnTo>
                    <a:cubicBezTo>
                      <a:pt x="1" y="17846"/>
                      <a:pt x="1335" y="19181"/>
                      <a:pt x="2970" y="19181"/>
                    </a:cubicBezTo>
                    <a:cubicBezTo>
                      <a:pt x="4604" y="19181"/>
                      <a:pt x="5939" y="17846"/>
                      <a:pt x="5939" y="16212"/>
                    </a:cubicBezTo>
                    <a:lnTo>
                      <a:pt x="5939" y="2969"/>
                    </a:lnTo>
                    <a:cubicBezTo>
                      <a:pt x="5939" y="1335"/>
                      <a:pt x="4604" y="0"/>
                      <a:pt x="29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334;p55">
                <a:extLst>
                  <a:ext uri="{FF2B5EF4-FFF2-40B4-BE49-F238E27FC236}">
                    <a16:creationId xmlns:a16="http://schemas.microsoft.com/office/drawing/2014/main" xmlns="" id="{9443284A-321F-1A2A-B53D-88B5A221A73A}"/>
                  </a:ext>
                </a:extLst>
              </p:cNvPr>
              <p:cNvSpPr/>
              <p:nvPr/>
            </p:nvSpPr>
            <p:spPr>
              <a:xfrm>
                <a:off x="3023834" y="3249856"/>
                <a:ext cx="117043" cy="198553"/>
              </a:xfrm>
              <a:custGeom>
                <a:avLst/>
                <a:gdLst/>
                <a:ahLst/>
                <a:cxnLst/>
                <a:rect l="l" t="t" r="r" b="b"/>
                <a:pathLst>
                  <a:path w="5939" h="10075" extrusionOk="0">
                    <a:moveTo>
                      <a:pt x="1" y="1"/>
                    </a:moveTo>
                    <a:lnTo>
                      <a:pt x="1" y="10074"/>
                    </a:lnTo>
                    <a:lnTo>
                      <a:pt x="5939" y="10074"/>
                    </a:lnTo>
                    <a:lnTo>
                      <a:pt x="593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335;p55">
                <a:extLst>
                  <a:ext uri="{FF2B5EF4-FFF2-40B4-BE49-F238E27FC236}">
                    <a16:creationId xmlns:a16="http://schemas.microsoft.com/office/drawing/2014/main" xmlns="" id="{91176FC6-AC83-C3DB-6DB0-7285BB29A1BD}"/>
                  </a:ext>
                </a:extLst>
              </p:cNvPr>
              <p:cNvSpPr/>
              <p:nvPr/>
            </p:nvSpPr>
            <p:spPr>
              <a:xfrm>
                <a:off x="3215143" y="3097985"/>
                <a:ext cx="209077" cy="700148"/>
              </a:xfrm>
              <a:custGeom>
                <a:avLst/>
                <a:gdLst/>
                <a:ahLst/>
                <a:cxnLst/>
                <a:rect l="l" t="t" r="r" b="b"/>
                <a:pathLst>
                  <a:path w="10609" h="35527" extrusionOk="0">
                    <a:moveTo>
                      <a:pt x="2036" y="1"/>
                    </a:moveTo>
                    <a:cubicBezTo>
                      <a:pt x="902" y="1"/>
                      <a:pt x="1" y="935"/>
                      <a:pt x="1" y="2036"/>
                    </a:cubicBezTo>
                    <a:cubicBezTo>
                      <a:pt x="1" y="2903"/>
                      <a:pt x="535" y="3670"/>
                      <a:pt x="1302" y="3937"/>
                    </a:cubicBezTo>
                    <a:lnTo>
                      <a:pt x="1302" y="31524"/>
                    </a:lnTo>
                    <a:cubicBezTo>
                      <a:pt x="1302" y="33725"/>
                      <a:pt x="3103" y="35526"/>
                      <a:pt x="5305" y="35526"/>
                    </a:cubicBezTo>
                    <a:cubicBezTo>
                      <a:pt x="7506" y="35526"/>
                      <a:pt x="9274" y="33725"/>
                      <a:pt x="9274" y="31524"/>
                    </a:cubicBezTo>
                    <a:lnTo>
                      <a:pt x="9274" y="3937"/>
                    </a:lnTo>
                    <a:cubicBezTo>
                      <a:pt x="10041" y="3670"/>
                      <a:pt x="10608" y="2903"/>
                      <a:pt x="10608" y="2036"/>
                    </a:cubicBezTo>
                    <a:cubicBezTo>
                      <a:pt x="10608" y="935"/>
                      <a:pt x="9708" y="1"/>
                      <a:pt x="8574"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0336;p55">
                <a:extLst>
                  <a:ext uri="{FF2B5EF4-FFF2-40B4-BE49-F238E27FC236}">
                    <a16:creationId xmlns:a16="http://schemas.microsoft.com/office/drawing/2014/main" xmlns="" id="{5A1505E7-66A5-BCC2-7F94-F5ADBCD4238F}"/>
                  </a:ext>
                </a:extLst>
              </p:cNvPr>
              <p:cNvSpPr/>
              <p:nvPr/>
            </p:nvSpPr>
            <p:spPr>
              <a:xfrm>
                <a:off x="3261162" y="3564104"/>
                <a:ext cx="117043" cy="207086"/>
              </a:xfrm>
              <a:custGeom>
                <a:avLst/>
                <a:gdLst/>
                <a:ahLst/>
                <a:cxnLst/>
                <a:rect l="l" t="t" r="r" b="b"/>
                <a:pathLst>
                  <a:path w="5939" h="10508" extrusionOk="0">
                    <a:moveTo>
                      <a:pt x="2970" y="0"/>
                    </a:moveTo>
                    <a:cubicBezTo>
                      <a:pt x="1335" y="0"/>
                      <a:pt x="1" y="1335"/>
                      <a:pt x="1" y="2969"/>
                    </a:cubicBezTo>
                    <a:lnTo>
                      <a:pt x="1" y="7539"/>
                    </a:lnTo>
                    <a:cubicBezTo>
                      <a:pt x="1" y="9173"/>
                      <a:pt x="1335" y="10508"/>
                      <a:pt x="2970" y="10508"/>
                    </a:cubicBezTo>
                    <a:cubicBezTo>
                      <a:pt x="4604" y="10508"/>
                      <a:pt x="5938" y="9173"/>
                      <a:pt x="5938" y="7539"/>
                    </a:cubicBezTo>
                    <a:lnTo>
                      <a:pt x="5938" y="2969"/>
                    </a:lnTo>
                    <a:cubicBezTo>
                      <a:pt x="5938" y="1335"/>
                      <a:pt x="4604" y="0"/>
                      <a:pt x="2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337;p55">
                <a:extLst>
                  <a:ext uri="{FF2B5EF4-FFF2-40B4-BE49-F238E27FC236}">
                    <a16:creationId xmlns:a16="http://schemas.microsoft.com/office/drawing/2014/main" xmlns="" id="{AE9D8043-BE3F-3DDD-A2D4-F71525DECCDD}"/>
                  </a:ext>
                </a:extLst>
              </p:cNvPr>
              <p:cNvSpPr/>
              <p:nvPr/>
            </p:nvSpPr>
            <p:spPr>
              <a:xfrm>
                <a:off x="3261162" y="3496387"/>
                <a:ext cx="117043" cy="198553"/>
              </a:xfrm>
              <a:custGeom>
                <a:avLst/>
                <a:gdLst/>
                <a:ahLst/>
                <a:cxnLst/>
                <a:rect l="l" t="t" r="r" b="b"/>
                <a:pathLst>
                  <a:path w="5939" h="10075" extrusionOk="0">
                    <a:moveTo>
                      <a:pt x="1" y="0"/>
                    </a:moveTo>
                    <a:lnTo>
                      <a:pt x="1" y="10074"/>
                    </a:lnTo>
                    <a:lnTo>
                      <a:pt x="5938" y="10074"/>
                    </a:lnTo>
                    <a:lnTo>
                      <a:pt x="59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0338;p55">
                <a:extLst>
                  <a:ext uri="{FF2B5EF4-FFF2-40B4-BE49-F238E27FC236}">
                    <a16:creationId xmlns:a16="http://schemas.microsoft.com/office/drawing/2014/main" xmlns="" id="{99D52A74-96E4-D45C-311A-BDC06E7CBAA2}"/>
                  </a:ext>
                </a:extLst>
              </p:cNvPr>
              <p:cNvSpPr/>
              <p:nvPr/>
            </p:nvSpPr>
            <p:spPr>
              <a:xfrm>
                <a:off x="3454441" y="3097985"/>
                <a:ext cx="209727" cy="700148"/>
              </a:xfrm>
              <a:custGeom>
                <a:avLst/>
                <a:gdLst/>
                <a:ahLst/>
                <a:cxnLst/>
                <a:rect l="l" t="t" r="r" b="b"/>
                <a:pathLst>
                  <a:path w="10642" h="35527" extrusionOk="0">
                    <a:moveTo>
                      <a:pt x="2036" y="1"/>
                    </a:moveTo>
                    <a:cubicBezTo>
                      <a:pt x="935" y="1"/>
                      <a:pt x="1" y="935"/>
                      <a:pt x="1" y="2036"/>
                    </a:cubicBezTo>
                    <a:cubicBezTo>
                      <a:pt x="1" y="2903"/>
                      <a:pt x="568" y="3670"/>
                      <a:pt x="1335" y="3937"/>
                    </a:cubicBezTo>
                    <a:lnTo>
                      <a:pt x="1335" y="31524"/>
                    </a:lnTo>
                    <a:cubicBezTo>
                      <a:pt x="1335" y="33725"/>
                      <a:pt x="3103" y="35526"/>
                      <a:pt x="5305" y="35526"/>
                    </a:cubicBezTo>
                    <a:cubicBezTo>
                      <a:pt x="7506" y="35526"/>
                      <a:pt x="9308" y="33725"/>
                      <a:pt x="9308" y="31524"/>
                    </a:cubicBezTo>
                    <a:lnTo>
                      <a:pt x="9308" y="3937"/>
                    </a:lnTo>
                    <a:cubicBezTo>
                      <a:pt x="10075" y="3670"/>
                      <a:pt x="10608" y="2903"/>
                      <a:pt x="10608" y="2036"/>
                    </a:cubicBezTo>
                    <a:cubicBezTo>
                      <a:pt x="10642" y="935"/>
                      <a:pt x="9708" y="1"/>
                      <a:pt x="8607"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339;p55">
                <a:extLst>
                  <a:ext uri="{FF2B5EF4-FFF2-40B4-BE49-F238E27FC236}">
                    <a16:creationId xmlns:a16="http://schemas.microsoft.com/office/drawing/2014/main" xmlns="" id="{4509C22B-A5A0-9459-4467-09567F1E84CD}"/>
                  </a:ext>
                </a:extLst>
              </p:cNvPr>
              <p:cNvSpPr/>
              <p:nvPr/>
            </p:nvSpPr>
            <p:spPr>
              <a:xfrm>
                <a:off x="3501130" y="3564104"/>
                <a:ext cx="116373" cy="207086"/>
              </a:xfrm>
              <a:custGeom>
                <a:avLst/>
                <a:gdLst/>
                <a:ahLst/>
                <a:cxnLst/>
                <a:rect l="l" t="t" r="r" b="b"/>
                <a:pathLst>
                  <a:path w="5905" h="10508" extrusionOk="0">
                    <a:moveTo>
                      <a:pt x="2936" y="0"/>
                    </a:moveTo>
                    <a:cubicBezTo>
                      <a:pt x="1301" y="0"/>
                      <a:pt x="0" y="1335"/>
                      <a:pt x="0" y="2969"/>
                    </a:cubicBezTo>
                    <a:lnTo>
                      <a:pt x="0" y="7539"/>
                    </a:lnTo>
                    <a:cubicBezTo>
                      <a:pt x="0" y="9173"/>
                      <a:pt x="1301" y="10508"/>
                      <a:pt x="2936" y="10508"/>
                    </a:cubicBezTo>
                    <a:cubicBezTo>
                      <a:pt x="4570" y="10508"/>
                      <a:pt x="5904" y="9173"/>
                      <a:pt x="5904" y="7539"/>
                    </a:cubicBezTo>
                    <a:lnTo>
                      <a:pt x="5904" y="2969"/>
                    </a:lnTo>
                    <a:cubicBezTo>
                      <a:pt x="5904" y="1335"/>
                      <a:pt x="4570" y="0"/>
                      <a:pt x="2936" y="0"/>
                    </a:cubicBezTo>
                    <a:close/>
                  </a:path>
                </a:pathLst>
              </a:custGeom>
              <a:solidFill>
                <a:srgbClr val="FAB2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340;p55">
                <a:extLst>
                  <a:ext uri="{FF2B5EF4-FFF2-40B4-BE49-F238E27FC236}">
                    <a16:creationId xmlns:a16="http://schemas.microsoft.com/office/drawing/2014/main" xmlns="" id="{892E824E-9E32-3191-E85E-076D9D64012B}"/>
                  </a:ext>
                </a:extLst>
              </p:cNvPr>
              <p:cNvSpPr/>
              <p:nvPr/>
            </p:nvSpPr>
            <p:spPr>
              <a:xfrm>
                <a:off x="3501130" y="3280759"/>
                <a:ext cx="116373" cy="414173"/>
              </a:xfrm>
              <a:custGeom>
                <a:avLst/>
                <a:gdLst/>
                <a:ahLst/>
                <a:cxnLst/>
                <a:rect l="l" t="t" r="r" b="b"/>
                <a:pathLst>
                  <a:path w="5905" h="21016" extrusionOk="0">
                    <a:moveTo>
                      <a:pt x="0" y="0"/>
                    </a:moveTo>
                    <a:lnTo>
                      <a:pt x="0" y="21015"/>
                    </a:lnTo>
                    <a:lnTo>
                      <a:pt x="5904" y="21015"/>
                    </a:lnTo>
                    <a:lnTo>
                      <a:pt x="59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341;p55">
                <a:extLst>
                  <a:ext uri="{FF2B5EF4-FFF2-40B4-BE49-F238E27FC236}">
                    <a16:creationId xmlns:a16="http://schemas.microsoft.com/office/drawing/2014/main" xmlns="" id="{37AE0FB1-8BC4-807A-DE3C-E1B52408ED51}"/>
                  </a:ext>
                </a:extLst>
              </p:cNvPr>
              <p:cNvSpPr/>
              <p:nvPr/>
            </p:nvSpPr>
            <p:spPr>
              <a:xfrm>
                <a:off x="3722021" y="3139412"/>
                <a:ext cx="151866" cy="846733"/>
              </a:xfrm>
              <a:custGeom>
                <a:avLst/>
                <a:gdLst/>
                <a:ahLst/>
                <a:cxnLst/>
                <a:rect l="l" t="t" r="r" b="b"/>
                <a:pathLst>
                  <a:path w="7706" h="42965" extrusionOk="0">
                    <a:moveTo>
                      <a:pt x="0" y="1"/>
                    </a:moveTo>
                    <a:lnTo>
                      <a:pt x="0" y="42965"/>
                    </a:lnTo>
                    <a:lnTo>
                      <a:pt x="7706" y="42965"/>
                    </a:lnTo>
                    <a:lnTo>
                      <a:pt x="77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342;p55">
                <a:extLst>
                  <a:ext uri="{FF2B5EF4-FFF2-40B4-BE49-F238E27FC236}">
                    <a16:creationId xmlns:a16="http://schemas.microsoft.com/office/drawing/2014/main" xmlns="" id="{2551FDB5-375B-6D3F-4142-4DE3D49600C7}"/>
                  </a:ext>
                </a:extLst>
              </p:cNvPr>
              <p:cNvSpPr/>
              <p:nvPr/>
            </p:nvSpPr>
            <p:spPr>
              <a:xfrm>
                <a:off x="3681914" y="3911733"/>
                <a:ext cx="232076" cy="88763"/>
              </a:xfrm>
              <a:custGeom>
                <a:avLst/>
                <a:gdLst/>
                <a:ahLst/>
                <a:cxnLst/>
                <a:rect l="l" t="t" r="r" b="b"/>
                <a:pathLst>
                  <a:path w="11776" h="4504" extrusionOk="0">
                    <a:moveTo>
                      <a:pt x="2202" y="1"/>
                    </a:moveTo>
                    <a:cubicBezTo>
                      <a:pt x="1001" y="1"/>
                      <a:pt x="0" y="2002"/>
                      <a:pt x="0" y="4504"/>
                    </a:cubicBezTo>
                    <a:lnTo>
                      <a:pt x="11776" y="4504"/>
                    </a:lnTo>
                    <a:cubicBezTo>
                      <a:pt x="11776" y="2002"/>
                      <a:pt x="10775" y="1"/>
                      <a:pt x="95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0343;p55">
                <a:extLst>
                  <a:ext uri="{FF2B5EF4-FFF2-40B4-BE49-F238E27FC236}">
                    <a16:creationId xmlns:a16="http://schemas.microsoft.com/office/drawing/2014/main" xmlns="" id="{B7FDA616-A656-6E05-0FEB-B189FD191EAD}"/>
                  </a:ext>
                </a:extLst>
              </p:cNvPr>
              <p:cNvSpPr/>
              <p:nvPr/>
            </p:nvSpPr>
            <p:spPr>
              <a:xfrm>
                <a:off x="2731771" y="3911733"/>
                <a:ext cx="231405" cy="88763"/>
              </a:xfrm>
              <a:custGeom>
                <a:avLst/>
                <a:gdLst/>
                <a:ahLst/>
                <a:cxnLst/>
                <a:rect l="l" t="t" r="r" b="b"/>
                <a:pathLst>
                  <a:path w="11742" h="4504" extrusionOk="0">
                    <a:moveTo>
                      <a:pt x="2168" y="1"/>
                    </a:moveTo>
                    <a:cubicBezTo>
                      <a:pt x="967" y="1"/>
                      <a:pt x="0" y="2002"/>
                      <a:pt x="0" y="4504"/>
                    </a:cubicBezTo>
                    <a:lnTo>
                      <a:pt x="11742" y="4504"/>
                    </a:lnTo>
                    <a:cubicBezTo>
                      <a:pt x="11742" y="2002"/>
                      <a:pt x="10774" y="1"/>
                      <a:pt x="95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Google Shape;10344;p55">
              <a:extLst>
                <a:ext uri="{FF2B5EF4-FFF2-40B4-BE49-F238E27FC236}">
                  <a16:creationId xmlns:a16="http://schemas.microsoft.com/office/drawing/2014/main" xmlns="" id="{11B7CC78-2374-4B7E-F47E-E8B6BBE0ACEB}"/>
                </a:ext>
              </a:extLst>
            </p:cNvPr>
            <p:cNvSpPr/>
            <p:nvPr/>
          </p:nvSpPr>
          <p:spPr>
            <a:xfrm rot="1820699">
              <a:off x="3761332" y="848948"/>
              <a:ext cx="287036" cy="294296"/>
            </a:xfrm>
            <a:custGeom>
              <a:avLst/>
              <a:gdLst/>
              <a:ahLst/>
              <a:cxnLst/>
              <a:rect l="l" t="t" r="r" b="b"/>
              <a:pathLst>
                <a:path w="20716" h="21240" extrusionOk="0">
                  <a:moveTo>
                    <a:pt x="10891" y="1"/>
                  </a:moveTo>
                  <a:cubicBezTo>
                    <a:pt x="9735" y="1"/>
                    <a:pt x="8598" y="562"/>
                    <a:pt x="7906" y="1609"/>
                  </a:cubicBezTo>
                  <a:lnTo>
                    <a:pt x="1068" y="11849"/>
                  </a:lnTo>
                  <a:cubicBezTo>
                    <a:pt x="1" y="13484"/>
                    <a:pt x="434" y="15719"/>
                    <a:pt x="2069" y="16819"/>
                  </a:cubicBezTo>
                  <a:lnTo>
                    <a:pt x="7840" y="20656"/>
                  </a:lnTo>
                  <a:cubicBezTo>
                    <a:pt x="8443" y="21050"/>
                    <a:pt x="9128" y="21239"/>
                    <a:pt x="9807" y="21239"/>
                  </a:cubicBezTo>
                  <a:cubicBezTo>
                    <a:pt x="10965" y="21239"/>
                    <a:pt x="12103" y="20686"/>
                    <a:pt x="12777" y="19655"/>
                  </a:cubicBezTo>
                  <a:lnTo>
                    <a:pt x="19615" y="9381"/>
                  </a:lnTo>
                  <a:cubicBezTo>
                    <a:pt x="20716" y="7746"/>
                    <a:pt x="20249" y="5511"/>
                    <a:pt x="18614" y="4411"/>
                  </a:cubicBezTo>
                  <a:lnTo>
                    <a:pt x="12877" y="608"/>
                  </a:lnTo>
                  <a:cubicBezTo>
                    <a:pt x="12268" y="198"/>
                    <a:pt x="11577" y="1"/>
                    <a:pt x="108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345;p55">
              <a:extLst>
                <a:ext uri="{FF2B5EF4-FFF2-40B4-BE49-F238E27FC236}">
                  <a16:creationId xmlns:a16="http://schemas.microsoft.com/office/drawing/2014/main" xmlns="" id="{A320AFBB-E345-F138-5769-D62EC11D12A9}"/>
                </a:ext>
              </a:extLst>
            </p:cNvPr>
            <p:cNvSpPr/>
            <p:nvPr/>
          </p:nvSpPr>
          <p:spPr>
            <a:xfrm rot="1820699">
              <a:off x="3215570" y="1109934"/>
              <a:ext cx="295820" cy="307681"/>
            </a:xfrm>
            <a:custGeom>
              <a:avLst/>
              <a:gdLst/>
              <a:ahLst/>
              <a:cxnLst/>
              <a:rect l="l" t="t" r="r" b="b"/>
              <a:pathLst>
                <a:path w="21350" h="22206" extrusionOk="0">
                  <a:moveTo>
                    <a:pt x="10860" y="0"/>
                  </a:moveTo>
                  <a:cubicBezTo>
                    <a:pt x="10103" y="0"/>
                    <a:pt x="9367" y="368"/>
                    <a:pt x="8907" y="1037"/>
                  </a:cubicBezTo>
                  <a:lnTo>
                    <a:pt x="701" y="13379"/>
                  </a:lnTo>
                  <a:cubicBezTo>
                    <a:pt x="1" y="14447"/>
                    <a:pt x="301" y="15915"/>
                    <a:pt x="1368" y="16615"/>
                  </a:cubicBezTo>
                  <a:lnTo>
                    <a:pt x="9174" y="21819"/>
                  </a:lnTo>
                  <a:cubicBezTo>
                    <a:pt x="9571" y="22079"/>
                    <a:pt x="10023" y="22206"/>
                    <a:pt x="10470" y="22206"/>
                  </a:cubicBezTo>
                  <a:cubicBezTo>
                    <a:pt x="11226" y="22206"/>
                    <a:pt x="11969" y="21843"/>
                    <a:pt x="12410" y="21152"/>
                  </a:cubicBezTo>
                  <a:lnTo>
                    <a:pt x="20616" y="8843"/>
                  </a:lnTo>
                  <a:cubicBezTo>
                    <a:pt x="21349" y="7775"/>
                    <a:pt x="21049" y="6308"/>
                    <a:pt x="19982" y="5607"/>
                  </a:cubicBezTo>
                  <a:lnTo>
                    <a:pt x="12176" y="403"/>
                  </a:lnTo>
                  <a:cubicBezTo>
                    <a:pt x="11766" y="130"/>
                    <a:pt x="11309" y="0"/>
                    <a:pt x="108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346;p55">
              <a:extLst>
                <a:ext uri="{FF2B5EF4-FFF2-40B4-BE49-F238E27FC236}">
                  <a16:creationId xmlns:a16="http://schemas.microsoft.com/office/drawing/2014/main" xmlns="" id="{925E840C-AD23-096A-7672-BFC8D7A66B15}"/>
                </a:ext>
              </a:extLst>
            </p:cNvPr>
            <p:cNvSpPr/>
            <p:nvPr/>
          </p:nvSpPr>
          <p:spPr>
            <a:xfrm>
              <a:off x="3359467" y="2007749"/>
              <a:ext cx="512459" cy="95665"/>
            </a:xfrm>
            <a:custGeom>
              <a:avLst/>
              <a:gdLst/>
              <a:ahLst/>
              <a:cxnLst/>
              <a:rect l="l" t="t" r="r" b="b"/>
              <a:pathLst>
                <a:path w="36994" h="6906" extrusionOk="0">
                  <a:moveTo>
                    <a:pt x="6906" y="1"/>
                  </a:moveTo>
                  <a:cubicBezTo>
                    <a:pt x="3070" y="1"/>
                    <a:pt x="1" y="3103"/>
                    <a:pt x="1" y="6906"/>
                  </a:cubicBezTo>
                  <a:lnTo>
                    <a:pt x="36994" y="6906"/>
                  </a:lnTo>
                  <a:cubicBezTo>
                    <a:pt x="36994" y="3103"/>
                    <a:pt x="33925" y="1"/>
                    <a:pt x="300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0347;p55">
              <a:extLst>
                <a:ext uri="{FF2B5EF4-FFF2-40B4-BE49-F238E27FC236}">
                  <a16:creationId xmlns:a16="http://schemas.microsoft.com/office/drawing/2014/main" xmlns="" id="{4745AB2C-D50E-8A48-173A-11A5969D17CC}"/>
                </a:ext>
              </a:extLst>
            </p:cNvPr>
            <p:cNvSpPr/>
            <p:nvPr/>
          </p:nvSpPr>
          <p:spPr>
            <a:xfrm>
              <a:off x="3261963" y="1172697"/>
              <a:ext cx="692209" cy="718543"/>
            </a:xfrm>
            <a:custGeom>
              <a:avLst/>
              <a:gdLst/>
              <a:ahLst/>
              <a:cxnLst/>
              <a:rect l="l" t="t" r="r" b="b"/>
              <a:pathLst>
                <a:path w="49970" h="51871" extrusionOk="0">
                  <a:moveTo>
                    <a:pt x="24051" y="0"/>
                  </a:moveTo>
                  <a:cubicBezTo>
                    <a:pt x="22216" y="0"/>
                    <a:pt x="20715" y="1501"/>
                    <a:pt x="20715" y="3336"/>
                  </a:cubicBezTo>
                  <a:cubicBezTo>
                    <a:pt x="20715" y="5171"/>
                    <a:pt x="22216" y="6672"/>
                    <a:pt x="24051" y="6672"/>
                  </a:cubicBezTo>
                  <a:cubicBezTo>
                    <a:pt x="34659" y="6672"/>
                    <a:pt x="43298" y="15311"/>
                    <a:pt x="43298" y="25952"/>
                  </a:cubicBezTo>
                  <a:cubicBezTo>
                    <a:pt x="43298" y="36560"/>
                    <a:pt x="34659" y="45199"/>
                    <a:pt x="24051" y="45199"/>
                  </a:cubicBezTo>
                  <a:cubicBezTo>
                    <a:pt x="16712" y="45199"/>
                    <a:pt x="10108" y="41096"/>
                    <a:pt x="6805" y="34525"/>
                  </a:cubicBezTo>
                  <a:cubicBezTo>
                    <a:pt x="6211" y="33359"/>
                    <a:pt x="5022" y="32686"/>
                    <a:pt x="3796" y="32686"/>
                  </a:cubicBezTo>
                  <a:cubicBezTo>
                    <a:pt x="3303" y="32686"/>
                    <a:pt x="2804" y="32794"/>
                    <a:pt x="2336" y="33024"/>
                  </a:cubicBezTo>
                  <a:cubicBezTo>
                    <a:pt x="701" y="33858"/>
                    <a:pt x="1" y="35859"/>
                    <a:pt x="834" y="37494"/>
                  </a:cubicBezTo>
                  <a:cubicBezTo>
                    <a:pt x="5271" y="46367"/>
                    <a:pt x="14144" y="51871"/>
                    <a:pt x="24051" y="51871"/>
                  </a:cubicBezTo>
                  <a:cubicBezTo>
                    <a:pt x="38361" y="51871"/>
                    <a:pt x="49970" y="40229"/>
                    <a:pt x="49970" y="25952"/>
                  </a:cubicBezTo>
                  <a:cubicBezTo>
                    <a:pt x="49970" y="11642"/>
                    <a:pt x="38361" y="0"/>
                    <a:pt x="240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348;p55">
              <a:extLst>
                <a:ext uri="{FF2B5EF4-FFF2-40B4-BE49-F238E27FC236}">
                  <a16:creationId xmlns:a16="http://schemas.microsoft.com/office/drawing/2014/main" xmlns="" id="{1EA847D8-3AF4-580A-5D7A-75848824B54D}"/>
                </a:ext>
              </a:extLst>
            </p:cNvPr>
            <p:cNvSpPr/>
            <p:nvPr/>
          </p:nvSpPr>
          <p:spPr>
            <a:xfrm rot="1820699">
              <a:off x="3321227" y="785953"/>
              <a:ext cx="586999" cy="702694"/>
            </a:xfrm>
            <a:custGeom>
              <a:avLst/>
              <a:gdLst/>
              <a:ahLst/>
              <a:cxnLst/>
              <a:rect l="l" t="t" r="r" b="b"/>
              <a:pathLst>
                <a:path w="42365" h="50715" extrusionOk="0">
                  <a:moveTo>
                    <a:pt x="28137" y="1"/>
                  </a:moveTo>
                  <a:cubicBezTo>
                    <a:pt x="27436" y="1"/>
                    <a:pt x="26754" y="333"/>
                    <a:pt x="26353" y="945"/>
                  </a:cubicBezTo>
                  <a:lnTo>
                    <a:pt x="668" y="39539"/>
                  </a:lnTo>
                  <a:cubicBezTo>
                    <a:pt x="1" y="40507"/>
                    <a:pt x="301" y="41841"/>
                    <a:pt x="1268" y="42508"/>
                  </a:cubicBezTo>
                  <a:lnTo>
                    <a:pt x="13077" y="50347"/>
                  </a:lnTo>
                  <a:cubicBezTo>
                    <a:pt x="13436" y="50595"/>
                    <a:pt x="13847" y="50714"/>
                    <a:pt x="14255" y="50714"/>
                  </a:cubicBezTo>
                  <a:cubicBezTo>
                    <a:pt x="14944" y="50714"/>
                    <a:pt x="15626" y="50375"/>
                    <a:pt x="16045" y="49747"/>
                  </a:cubicBezTo>
                  <a:lnTo>
                    <a:pt x="41697" y="11186"/>
                  </a:lnTo>
                  <a:cubicBezTo>
                    <a:pt x="42364" y="10185"/>
                    <a:pt x="42097" y="8851"/>
                    <a:pt x="41130" y="8217"/>
                  </a:cubicBezTo>
                  <a:lnTo>
                    <a:pt x="29321" y="345"/>
                  </a:lnTo>
                  <a:cubicBezTo>
                    <a:pt x="28954" y="112"/>
                    <a:pt x="28542" y="1"/>
                    <a:pt x="28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349;p55">
              <a:extLst>
                <a:ext uri="{FF2B5EF4-FFF2-40B4-BE49-F238E27FC236}">
                  <a16:creationId xmlns:a16="http://schemas.microsoft.com/office/drawing/2014/main" xmlns="" id="{B0AEAAD3-7180-D0EB-06DA-FF7AA167CB8E}"/>
                </a:ext>
              </a:extLst>
            </p:cNvPr>
            <p:cNvSpPr/>
            <p:nvPr/>
          </p:nvSpPr>
          <p:spPr>
            <a:xfrm rot="1820699">
              <a:off x="3609622" y="1221948"/>
              <a:ext cx="83675" cy="83661"/>
            </a:xfrm>
            <a:custGeom>
              <a:avLst/>
              <a:gdLst/>
              <a:ahLst/>
              <a:cxnLst/>
              <a:rect l="l" t="t" r="r" b="b"/>
              <a:pathLst>
                <a:path w="6039" h="6038" extrusionOk="0">
                  <a:moveTo>
                    <a:pt x="3036" y="0"/>
                  </a:moveTo>
                  <a:cubicBezTo>
                    <a:pt x="1369" y="0"/>
                    <a:pt x="1" y="1334"/>
                    <a:pt x="1" y="3002"/>
                  </a:cubicBezTo>
                  <a:cubicBezTo>
                    <a:pt x="1" y="4670"/>
                    <a:pt x="1369" y="6038"/>
                    <a:pt x="3036" y="6038"/>
                  </a:cubicBezTo>
                  <a:cubicBezTo>
                    <a:pt x="4704" y="6038"/>
                    <a:pt x="6039" y="4670"/>
                    <a:pt x="6039" y="3002"/>
                  </a:cubicBezTo>
                  <a:cubicBezTo>
                    <a:pt x="6039" y="1334"/>
                    <a:pt x="4704" y="0"/>
                    <a:pt x="30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descr="A picture containing text, indoor, person, table&#10;&#10;Description automatically generated">
            <a:extLst>
              <a:ext uri="{FF2B5EF4-FFF2-40B4-BE49-F238E27FC236}">
                <a16:creationId xmlns:a16="http://schemas.microsoft.com/office/drawing/2014/main" xmlns="" id="{CB11A042-8669-442D-1F54-AE114E9CE8D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51857" y="1270725"/>
            <a:ext cx="4444629" cy="295867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013"/>
        <p:cNvGrpSpPr/>
        <p:nvPr/>
      </p:nvGrpSpPr>
      <p:grpSpPr>
        <a:xfrm>
          <a:off x="0" y="0"/>
          <a:ext cx="0" cy="0"/>
          <a:chOff x="0" y="0"/>
          <a:chExt cx="0" cy="0"/>
        </a:xfrm>
      </p:grpSpPr>
      <p:sp>
        <p:nvSpPr>
          <p:cNvPr id="10014" name="Google Shape;10014;p46"/>
          <p:cNvSpPr txBox="1">
            <a:spLocks noGrp="1"/>
          </p:cNvSpPr>
          <p:nvPr>
            <p:ph type="subTitle" idx="1"/>
          </p:nvPr>
        </p:nvSpPr>
        <p:spPr>
          <a:xfrm>
            <a:off x="5042905" y="1449659"/>
            <a:ext cx="3016170" cy="1449658"/>
          </a:xfrm>
          <a:prstGeom prst="rect">
            <a:avLst/>
          </a:prstGeom>
        </p:spPr>
        <p:txBody>
          <a:bodyPr spcFirstLastPara="1" wrap="square" lIns="91425" tIns="91425" rIns="91425" bIns="91425" anchor="ctr" anchorCtr="0">
            <a:noAutofit/>
          </a:bodyPr>
          <a:lstStyle/>
          <a:p>
            <a:pPr>
              <a:lnSpc>
                <a:spcPct val="107000"/>
              </a:lnSpc>
              <a:spcAft>
                <a:spcPts val="800"/>
              </a:spcAft>
            </a:pPr>
            <a:r>
              <a:rPr lang="lv-LV" sz="1600" dirty="0">
                <a:solidFill>
                  <a:schemeClr val="tx1"/>
                </a:solidFill>
                <a:effectLst/>
                <a:latin typeface="Maven Pro" panose="020B0604020202020204" charset="-70"/>
                <a:ea typeface="Calibri" panose="020F0502020204030204" pitchFamily="34" charset="0"/>
                <a:cs typeface="Times New Roman" panose="02020603050405020304" pitchFamily="18" charset="0"/>
              </a:rPr>
              <a:t>Fotogrāfijas autors Eduards Skabis. Fotogrāfijā 4. kl. Regnārs Lapiris pielaiko pašgatavotās brilles.</a:t>
            </a:r>
            <a:endParaRPr lang="en-US" sz="1600" dirty="0">
              <a:solidFill>
                <a:schemeClr val="tx1"/>
              </a:solidFill>
              <a:effectLst/>
              <a:latin typeface="Maven Pro" panose="020B0604020202020204" charset="-70"/>
              <a:ea typeface="Calibri" panose="020F0502020204030204" pitchFamily="34" charset="0"/>
              <a:cs typeface="Times New Roman" panose="02020603050405020304" pitchFamily="18" charset="0"/>
            </a:endParaRPr>
          </a:p>
          <a:p>
            <a:pPr marL="0" lvl="0" indent="0" algn="ctr" rtl="0">
              <a:spcBef>
                <a:spcPts val="0"/>
              </a:spcBef>
              <a:spcAft>
                <a:spcPts val="0"/>
              </a:spcAft>
              <a:buNone/>
            </a:pPr>
            <a:endParaRPr dirty="0"/>
          </a:p>
        </p:txBody>
      </p:sp>
      <p:sp>
        <p:nvSpPr>
          <p:cNvPr id="10016" name="Google Shape;10016;p46">
            <a:hlinkClick r:id="rId3" action="ppaction://hlinksldjump"/>
          </p:cNvPr>
          <p:cNvSpPr txBox="1"/>
          <p:nvPr/>
        </p:nvSpPr>
        <p:spPr>
          <a:xfrm rot="-5400000">
            <a:off x="7931875" y="1485275"/>
            <a:ext cx="690000" cy="43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lv-LV" sz="3000" b="1" dirty="0">
                <a:solidFill>
                  <a:schemeClr val="lt1"/>
                </a:solidFill>
                <a:latin typeface="Maven Pro"/>
                <a:ea typeface="Maven Pro"/>
                <a:cs typeface="Maven Pro"/>
                <a:sym typeface="Maven Pro"/>
              </a:rPr>
              <a:t>16</a:t>
            </a:r>
            <a:endParaRPr sz="3000" b="1" dirty="0">
              <a:solidFill>
                <a:schemeClr val="lt1"/>
              </a:solidFill>
              <a:latin typeface="Maven Pro"/>
              <a:ea typeface="Maven Pro"/>
              <a:cs typeface="Maven Pro"/>
              <a:sym typeface="Maven Pro"/>
            </a:endParaRPr>
          </a:p>
        </p:txBody>
      </p:sp>
      <p:sp>
        <p:nvSpPr>
          <p:cNvPr id="10017" name="Google Shape;10017;p46">
            <a:hlinkClick r:id="rId4" action="ppaction://hlinksldjump"/>
          </p:cNvPr>
          <p:cNvSpPr txBox="1"/>
          <p:nvPr/>
        </p:nvSpPr>
        <p:spPr>
          <a:xfrm rot="-5400000">
            <a:off x="8165500" y="2697788"/>
            <a:ext cx="690000" cy="43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lv-LV" sz="3000" b="1" dirty="0">
                <a:solidFill>
                  <a:schemeClr val="lt1"/>
                </a:solidFill>
                <a:latin typeface="Maven Pro"/>
                <a:ea typeface="Maven Pro"/>
                <a:cs typeface="Maven Pro"/>
                <a:sym typeface="Maven Pro"/>
              </a:rPr>
              <a:t>17</a:t>
            </a:r>
            <a:endParaRPr sz="3000" b="1" dirty="0">
              <a:solidFill>
                <a:schemeClr val="lt1"/>
              </a:solidFill>
              <a:latin typeface="Maven Pro"/>
              <a:ea typeface="Maven Pro"/>
              <a:cs typeface="Maven Pro"/>
              <a:sym typeface="Maven Pro"/>
            </a:endParaRPr>
          </a:p>
        </p:txBody>
      </p:sp>
      <p:sp>
        <p:nvSpPr>
          <p:cNvPr id="10018" name="Google Shape;10018;p46">
            <a:hlinkClick r:id="rId5" action="ppaction://hlinksldjump"/>
          </p:cNvPr>
          <p:cNvSpPr txBox="1"/>
          <p:nvPr/>
        </p:nvSpPr>
        <p:spPr>
          <a:xfrm rot="-5400000">
            <a:off x="8399350" y="3915200"/>
            <a:ext cx="690000" cy="43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lv-LV" sz="3000" b="1" dirty="0">
                <a:solidFill>
                  <a:schemeClr val="lt1"/>
                </a:solidFill>
                <a:latin typeface="Maven Pro"/>
                <a:ea typeface="Maven Pro"/>
                <a:cs typeface="Maven Pro"/>
                <a:sym typeface="Maven Pro"/>
              </a:rPr>
              <a:t>18</a:t>
            </a:r>
            <a:endParaRPr sz="3000" b="1" dirty="0">
              <a:solidFill>
                <a:schemeClr val="lt1"/>
              </a:solidFill>
              <a:latin typeface="Maven Pro"/>
              <a:ea typeface="Maven Pro"/>
              <a:cs typeface="Maven Pro"/>
              <a:sym typeface="Maven Pro"/>
            </a:endParaRPr>
          </a:p>
        </p:txBody>
      </p:sp>
      <p:pic>
        <p:nvPicPr>
          <p:cNvPr id="3" name="Picture 2" descr="A child wearing goggles&#10;&#10;Description automatically generated with medium confidence">
            <a:extLst>
              <a:ext uri="{FF2B5EF4-FFF2-40B4-BE49-F238E27FC236}">
                <a16:creationId xmlns:a16="http://schemas.microsoft.com/office/drawing/2014/main" xmlns="" id="{A5BEDE8F-9615-9C2B-9904-D432E14636A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21062476">
            <a:off x="1011246" y="1250331"/>
            <a:ext cx="4219586" cy="2640516"/>
          </a:xfrm>
          <a:prstGeom prst="rect">
            <a:avLst/>
          </a:prstGeom>
          <a:noFill/>
          <a:ln>
            <a:noFill/>
          </a:ln>
        </p:spPr>
      </p:pic>
      <p:sp>
        <p:nvSpPr>
          <p:cNvPr id="4" name="Google Shape;10082;p48">
            <a:extLst>
              <a:ext uri="{FF2B5EF4-FFF2-40B4-BE49-F238E27FC236}">
                <a16:creationId xmlns:a16="http://schemas.microsoft.com/office/drawing/2014/main" xmlns="" id="{853E773B-C807-94E1-8AF4-AB5FDE719BB8}"/>
              </a:ext>
            </a:extLst>
          </p:cNvPr>
          <p:cNvSpPr txBox="1">
            <a:spLocks/>
          </p:cNvSpPr>
          <p:nvPr/>
        </p:nvSpPr>
        <p:spPr>
          <a:xfrm>
            <a:off x="2740869" y="4715051"/>
            <a:ext cx="5318206" cy="5109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07000"/>
              </a:lnSpc>
              <a:spcAft>
                <a:spcPts val="800"/>
              </a:spcAft>
            </a:pPr>
            <a:r>
              <a:rPr lang="lv-LV" sz="1800" b="1" dirty="0">
                <a:latin typeface="Maven Pro" panose="020B0604020202020204" charset="-70"/>
                <a:ea typeface="Times New Roman" panose="02020603050405020304" pitchFamily="18" charset="0"/>
                <a:cs typeface="Times New Roman" panose="02020603050405020304" pitchFamily="18" charset="0"/>
              </a:rPr>
              <a:t>Trīs dimensiju (3D) mākslas darbnīca Ventspilī</a:t>
            </a:r>
            <a:endParaRPr lang="en-US" sz="1800" dirty="0">
              <a:latin typeface="Maven Pro" panose="020B0604020202020204" charset="-70"/>
              <a:ea typeface="Calibri" panose="020F0502020204030204" pitchFamily="34" charset="0"/>
              <a:cs typeface="Times New Roman" panose="02020603050405020304" pitchFamily="18" charset="0"/>
            </a:endParaRPr>
          </a:p>
        </p:txBody>
      </p:sp>
      <p:grpSp>
        <p:nvGrpSpPr>
          <p:cNvPr id="6" name="Google Shape;10004;p45">
            <a:extLst>
              <a:ext uri="{FF2B5EF4-FFF2-40B4-BE49-F238E27FC236}">
                <a16:creationId xmlns:a16="http://schemas.microsoft.com/office/drawing/2014/main" xmlns="" id="{4B1BF28F-6FC6-1D77-79DC-920168D4BCC6}"/>
              </a:ext>
            </a:extLst>
          </p:cNvPr>
          <p:cNvGrpSpPr/>
          <p:nvPr/>
        </p:nvGrpSpPr>
        <p:grpSpPr>
          <a:xfrm>
            <a:off x="6076386" y="3075406"/>
            <a:ext cx="438997" cy="370364"/>
            <a:chOff x="3895291" y="2726225"/>
            <a:chExt cx="438997" cy="370364"/>
          </a:xfrm>
        </p:grpSpPr>
        <p:sp>
          <p:nvSpPr>
            <p:cNvPr id="7" name="Google Shape;10005;p45">
              <a:extLst>
                <a:ext uri="{FF2B5EF4-FFF2-40B4-BE49-F238E27FC236}">
                  <a16:creationId xmlns:a16="http://schemas.microsoft.com/office/drawing/2014/main" xmlns="" id="{329D4AD2-80E7-520D-7AE3-2DB09F0611E9}"/>
                </a:ext>
              </a:extLst>
            </p:cNvPr>
            <p:cNvSpPr/>
            <p:nvPr/>
          </p:nvSpPr>
          <p:spPr>
            <a:xfrm>
              <a:off x="3895291" y="2726225"/>
              <a:ext cx="438997" cy="369039"/>
            </a:xfrm>
            <a:custGeom>
              <a:avLst/>
              <a:gdLst/>
              <a:ahLst/>
              <a:cxnLst/>
              <a:rect l="l" t="t" r="r" b="b"/>
              <a:pathLst>
                <a:path w="15029" h="12634" extrusionOk="0">
                  <a:moveTo>
                    <a:pt x="10155" y="885"/>
                  </a:moveTo>
                  <a:cubicBezTo>
                    <a:pt x="10393" y="885"/>
                    <a:pt x="10643" y="915"/>
                    <a:pt x="10901" y="977"/>
                  </a:cubicBezTo>
                  <a:cubicBezTo>
                    <a:pt x="10586" y="2332"/>
                    <a:pt x="9546" y="2994"/>
                    <a:pt x="8475" y="3025"/>
                  </a:cubicBezTo>
                  <a:lnTo>
                    <a:pt x="8444" y="3025"/>
                  </a:lnTo>
                  <a:cubicBezTo>
                    <a:pt x="8192" y="3025"/>
                    <a:pt x="7971" y="2994"/>
                    <a:pt x="7719" y="2899"/>
                  </a:cubicBezTo>
                  <a:cubicBezTo>
                    <a:pt x="8009" y="1661"/>
                    <a:pt x="8937" y="885"/>
                    <a:pt x="10155" y="885"/>
                  </a:cubicBezTo>
                  <a:close/>
                  <a:moveTo>
                    <a:pt x="9924" y="4348"/>
                  </a:moveTo>
                  <a:cubicBezTo>
                    <a:pt x="10271" y="4443"/>
                    <a:pt x="11122" y="5262"/>
                    <a:pt x="11122" y="6648"/>
                  </a:cubicBezTo>
                  <a:cubicBezTo>
                    <a:pt x="11122" y="7247"/>
                    <a:pt x="10996" y="7845"/>
                    <a:pt x="10807" y="8381"/>
                  </a:cubicBezTo>
                  <a:cubicBezTo>
                    <a:pt x="10744" y="8538"/>
                    <a:pt x="10555" y="8664"/>
                    <a:pt x="10397" y="8664"/>
                  </a:cubicBezTo>
                  <a:cubicBezTo>
                    <a:pt x="10176" y="8664"/>
                    <a:pt x="9956" y="8475"/>
                    <a:pt x="9956" y="8223"/>
                  </a:cubicBezTo>
                  <a:cubicBezTo>
                    <a:pt x="9956" y="8066"/>
                    <a:pt x="10807" y="6050"/>
                    <a:pt x="9641" y="5136"/>
                  </a:cubicBezTo>
                  <a:cubicBezTo>
                    <a:pt x="9546" y="5073"/>
                    <a:pt x="9483" y="4947"/>
                    <a:pt x="9483" y="4789"/>
                  </a:cubicBezTo>
                  <a:cubicBezTo>
                    <a:pt x="9483" y="4569"/>
                    <a:pt x="9704" y="4348"/>
                    <a:pt x="9924" y="4348"/>
                  </a:cubicBezTo>
                  <a:close/>
                  <a:moveTo>
                    <a:pt x="10176" y="1"/>
                  </a:moveTo>
                  <a:cubicBezTo>
                    <a:pt x="8948" y="1"/>
                    <a:pt x="7688" y="631"/>
                    <a:pt x="7089" y="2048"/>
                  </a:cubicBezTo>
                  <a:cubicBezTo>
                    <a:pt x="6711" y="1450"/>
                    <a:pt x="6270" y="1166"/>
                    <a:pt x="5734" y="914"/>
                  </a:cubicBezTo>
                  <a:cubicBezTo>
                    <a:pt x="5659" y="879"/>
                    <a:pt x="5588" y="863"/>
                    <a:pt x="5522" y="863"/>
                  </a:cubicBezTo>
                  <a:cubicBezTo>
                    <a:pt x="5118" y="863"/>
                    <a:pt x="4923" y="1449"/>
                    <a:pt x="5356" y="1639"/>
                  </a:cubicBezTo>
                  <a:cubicBezTo>
                    <a:pt x="5986" y="1954"/>
                    <a:pt x="6459" y="2363"/>
                    <a:pt x="6711" y="3151"/>
                  </a:cubicBezTo>
                  <a:cubicBezTo>
                    <a:pt x="6207" y="2836"/>
                    <a:pt x="5797" y="2489"/>
                    <a:pt x="5199" y="2489"/>
                  </a:cubicBezTo>
                  <a:cubicBezTo>
                    <a:pt x="4537" y="2521"/>
                    <a:pt x="3718" y="2868"/>
                    <a:pt x="2993" y="3529"/>
                  </a:cubicBezTo>
                  <a:cubicBezTo>
                    <a:pt x="0" y="6491"/>
                    <a:pt x="3182" y="12634"/>
                    <a:pt x="5514" y="12634"/>
                  </a:cubicBezTo>
                  <a:cubicBezTo>
                    <a:pt x="5829" y="12634"/>
                    <a:pt x="6144" y="12571"/>
                    <a:pt x="6427" y="12350"/>
                  </a:cubicBezTo>
                  <a:cubicBezTo>
                    <a:pt x="6821" y="12098"/>
                    <a:pt x="7050" y="11972"/>
                    <a:pt x="7278" y="11972"/>
                  </a:cubicBezTo>
                  <a:cubicBezTo>
                    <a:pt x="7506" y="11972"/>
                    <a:pt x="7735" y="12098"/>
                    <a:pt x="8129" y="12350"/>
                  </a:cubicBezTo>
                  <a:cubicBezTo>
                    <a:pt x="8412" y="12571"/>
                    <a:pt x="8727" y="12634"/>
                    <a:pt x="9042" y="12634"/>
                  </a:cubicBezTo>
                  <a:cubicBezTo>
                    <a:pt x="11594" y="12634"/>
                    <a:pt x="15028" y="5325"/>
                    <a:pt x="10712" y="2899"/>
                  </a:cubicBezTo>
                  <a:cubicBezTo>
                    <a:pt x="11405" y="2237"/>
                    <a:pt x="11815" y="1261"/>
                    <a:pt x="11815" y="662"/>
                  </a:cubicBezTo>
                  <a:cubicBezTo>
                    <a:pt x="11815" y="505"/>
                    <a:pt x="11720" y="347"/>
                    <a:pt x="11563" y="284"/>
                  </a:cubicBezTo>
                  <a:cubicBezTo>
                    <a:pt x="11090" y="127"/>
                    <a:pt x="10649" y="1"/>
                    <a:pt x="10176" y="1"/>
                  </a:cubicBezTo>
                  <a:close/>
                </a:path>
              </a:pathLst>
            </a:custGeom>
            <a:solidFill>
              <a:schemeClr val="lt2"/>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0006;p45">
              <a:extLst>
                <a:ext uri="{FF2B5EF4-FFF2-40B4-BE49-F238E27FC236}">
                  <a16:creationId xmlns:a16="http://schemas.microsoft.com/office/drawing/2014/main" xmlns="" id="{980D4DE3-58C2-2A1B-2EF3-8924E61D5DC5}"/>
                </a:ext>
              </a:extLst>
            </p:cNvPr>
            <p:cNvSpPr/>
            <p:nvPr/>
          </p:nvSpPr>
          <p:spPr>
            <a:xfrm>
              <a:off x="3895291" y="2727550"/>
              <a:ext cx="438997" cy="369039"/>
            </a:xfrm>
            <a:custGeom>
              <a:avLst/>
              <a:gdLst/>
              <a:ahLst/>
              <a:cxnLst/>
              <a:rect l="l" t="t" r="r" b="b"/>
              <a:pathLst>
                <a:path w="15029" h="12634" extrusionOk="0">
                  <a:moveTo>
                    <a:pt x="10155" y="885"/>
                  </a:moveTo>
                  <a:cubicBezTo>
                    <a:pt x="10393" y="885"/>
                    <a:pt x="10643" y="915"/>
                    <a:pt x="10901" y="977"/>
                  </a:cubicBezTo>
                  <a:cubicBezTo>
                    <a:pt x="10586" y="2332"/>
                    <a:pt x="9546" y="2994"/>
                    <a:pt x="8475" y="3025"/>
                  </a:cubicBezTo>
                  <a:lnTo>
                    <a:pt x="8444" y="3025"/>
                  </a:lnTo>
                  <a:cubicBezTo>
                    <a:pt x="8192" y="3025"/>
                    <a:pt x="7971" y="2994"/>
                    <a:pt x="7719" y="2899"/>
                  </a:cubicBezTo>
                  <a:cubicBezTo>
                    <a:pt x="8009" y="1661"/>
                    <a:pt x="8937" y="885"/>
                    <a:pt x="10155" y="885"/>
                  </a:cubicBezTo>
                  <a:close/>
                  <a:moveTo>
                    <a:pt x="9924" y="4348"/>
                  </a:moveTo>
                  <a:cubicBezTo>
                    <a:pt x="10271" y="4443"/>
                    <a:pt x="11122" y="5262"/>
                    <a:pt x="11122" y="6648"/>
                  </a:cubicBezTo>
                  <a:cubicBezTo>
                    <a:pt x="11122" y="7247"/>
                    <a:pt x="10996" y="7845"/>
                    <a:pt x="10807" y="8381"/>
                  </a:cubicBezTo>
                  <a:cubicBezTo>
                    <a:pt x="10744" y="8538"/>
                    <a:pt x="10555" y="8664"/>
                    <a:pt x="10397" y="8664"/>
                  </a:cubicBezTo>
                  <a:cubicBezTo>
                    <a:pt x="10176" y="8664"/>
                    <a:pt x="9956" y="8475"/>
                    <a:pt x="9956" y="8223"/>
                  </a:cubicBezTo>
                  <a:cubicBezTo>
                    <a:pt x="9956" y="8066"/>
                    <a:pt x="10807" y="6050"/>
                    <a:pt x="9641" y="5136"/>
                  </a:cubicBezTo>
                  <a:cubicBezTo>
                    <a:pt x="9546" y="5073"/>
                    <a:pt x="9483" y="4947"/>
                    <a:pt x="9483" y="4789"/>
                  </a:cubicBezTo>
                  <a:cubicBezTo>
                    <a:pt x="9483" y="4569"/>
                    <a:pt x="9704" y="4348"/>
                    <a:pt x="9924" y="4348"/>
                  </a:cubicBezTo>
                  <a:close/>
                  <a:moveTo>
                    <a:pt x="10176" y="1"/>
                  </a:moveTo>
                  <a:cubicBezTo>
                    <a:pt x="8948" y="1"/>
                    <a:pt x="7688" y="631"/>
                    <a:pt x="7089" y="2048"/>
                  </a:cubicBezTo>
                  <a:cubicBezTo>
                    <a:pt x="6711" y="1450"/>
                    <a:pt x="6270" y="1166"/>
                    <a:pt x="5734" y="914"/>
                  </a:cubicBezTo>
                  <a:cubicBezTo>
                    <a:pt x="5659" y="879"/>
                    <a:pt x="5588" y="863"/>
                    <a:pt x="5522" y="863"/>
                  </a:cubicBezTo>
                  <a:cubicBezTo>
                    <a:pt x="5118" y="863"/>
                    <a:pt x="4923" y="1449"/>
                    <a:pt x="5356" y="1639"/>
                  </a:cubicBezTo>
                  <a:cubicBezTo>
                    <a:pt x="5986" y="1954"/>
                    <a:pt x="6459" y="2363"/>
                    <a:pt x="6711" y="3151"/>
                  </a:cubicBezTo>
                  <a:cubicBezTo>
                    <a:pt x="6207" y="2836"/>
                    <a:pt x="5797" y="2489"/>
                    <a:pt x="5199" y="2489"/>
                  </a:cubicBezTo>
                  <a:cubicBezTo>
                    <a:pt x="4537" y="2521"/>
                    <a:pt x="3718" y="2868"/>
                    <a:pt x="2993" y="3529"/>
                  </a:cubicBezTo>
                  <a:cubicBezTo>
                    <a:pt x="0" y="6491"/>
                    <a:pt x="3182" y="12634"/>
                    <a:pt x="5514" y="12634"/>
                  </a:cubicBezTo>
                  <a:cubicBezTo>
                    <a:pt x="5829" y="12634"/>
                    <a:pt x="6144" y="12571"/>
                    <a:pt x="6427" y="12350"/>
                  </a:cubicBezTo>
                  <a:cubicBezTo>
                    <a:pt x="6821" y="12098"/>
                    <a:pt x="7050" y="11972"/>
                    <a:pt x="7278" y="11972"/>
                  </a:cubicBezTo>
                  <a:cubicBezTo>
                    <a:pt x="7506" y="11972"/>
                    <a:pt x="7735" y="12098"/>
                    <a:pt x="8129" y="12350"/>
                  </a:cubicBezTo>
                  <a:cubicBezTo>
                    <a:pt x="8412" y="12571"/>
                    <a:pt x="8727" y="12634"/>
                    <a:pt x="9042" y="12634"/>
                  </a:cubicBezTo>
                  <a:cubicBezTo>
                    <a:pt x="11594" y="12634"/>
                    <a:pt x="15028" y="5325"/>
                    <a:pt x="10712" y="2899"/>
                  </a:cubicBezTo>
                  <a:cubicBezTo>
                    <a:pt x="11405" y="2237"/>
                    <a:pt x="11815" y="1261"/>
                    <a:pt x="11815" y="662"/>
                  </a:cubicBezTo>
                  <a:cubicBezTo>
                    <a:pt x="11815" y="505"/>
                    <a:pt x="11720" y="347"/>
                    <a:pt x="11563" y="284"/>
                  </a:cubicBezTo>
                  <a:cubicBezTo>
                    <a:pt x="11090" y="127"/>
                    <a:pt x="10649" y="1"/>
                    <a:pt x="101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21662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969"/>
        <p:cNvGrpSpPr/>
        <p:nvPr/>
      </p:nvGrpSpPr>
      <p:grpSpPr>
        <a:xfrm>
          <a:off x="0" y="0"/>
          <a:ext cx="0" cy="0"/>
          <a:chOff x="0" y="0"/>
          <a:chExt cx="0" cy="0"/>
        </a:xfrm>
      </p:grpSpPr>
      <p:sp>
        <p:nvSpPr>
          <p:cNvPr id="9970" name="Google Shape;9970;p45"/>
          <p:cNvSpPr/>
          <p:nvPr/>
        </p:nvSpPr>
        <p:spPr>
          <a:xfrm rot="10800000">
            <a:off x="-247616" y="98399"/>
            <a:ext cx="5050074" cy="501063"/>
          </a:xfrm>
          <a:custGeom>
            <a:avLst/>
            <a:gdLst/>
            <a:ahLst/>
            <a:cxnLst/>
            <a:rect l="l" t="t" r="r" b="b"/>
            <a:pathLst>
              <a:path w="69551" h="23474" extrusionOk="0">
                <a:moveTo>
                  <a:pt x="19581" y="9843"/>
                </a:moveTo>
                <a:cubicBezTo>
                  <a:pt x="20582" y="9843"/>
                  <a:pt x="21516" y="10244"/>
                  <a:pt x="22183" y="10978"/>
                </a:cubicBezTo>
                <a:cubicBezTo>
                  <a:pt x="21516" y="10244"/>
                  <a:pt x="20548" y="9843"/>
                  <a:pt x="19581" y="9843"/>
                </a:cubicBezTo>
                <a:close/>
                <a:moveTo>
                  <a:pt x="22420" y="11248"/>
                </a:moveTo>
                <a:cubicBezTo>
                  <a:pt x="22585" y="11414"/>
                  <a:pt x="22718" y="11646"/>
                  <a:pt x="22850" y="11845"/>
                </a:cubicBezTo>
                <a:lnTo>
                  <a:pt x="22817" y="11845"/>
                </a:lnTo>
                <a:cubicBezTo>
                  <a:pt x="22717" y="11646"/>
                  <a:pt x="22585" y="11414"/>
                  <a:pt x="22420" y="11248"/>
                </a:cubicBezTo>
                <a:close/>
                <a:moveTo>
                  <a:pt x="68459" y="0"/>
                </a:moveTo>
                <a:cubicBezTo>
                  <a:pt x="68072" y="0"/>
                  <a:pt x="67619" y="103"/>
                  <a:pt x="67248" y="103"/>
                </a:cubicBezTo>
                <a:cubicBezTo>
                  <a:pt x="60644" y="270"/>
                  <a:pt x="54006" y="136"/>
                  <a:pt x="47368" y="270"/>
                </a:cubicBezTo>
                <a:cubicBezTo>
                  <a:pt x="41885" y="382"/>
                  <a:pt x="36412" y="400"/>
                  <a:pt x="30933" y="400"/>
                </a:cubicBezTo>
                <a:cubicBezTo>
                  <a:pt x="28321" y="400"/>
                  <a:pt x="25708" y="396"/>
                  <a:pt x="23091" y="396"/>
                </a:cubicBezTo>
                <a:cubicBezTo>
                  <a:pt x="21378" y="396"/>
                  <a:pt x="19663" y="397"/>
                  <a:pt x="17947" y="403"/>
                </a:cubicBezTo>
                <a:cubicBezTo>
                  <a:pt x="17788" y="387"/>
                  <a:pt x="17630" y="378"/>
                  <a:pt x="17472" y="378"/>
                </a:cubicBezTo>
                <a:cubicBezTo>
                  <a:pt x="16998" y="378"/>
                  <a:pt x="16529" y="453"/>
                  <a:pt x="16079" y="603"/>
                </a:cubicBezTo>
                <a:cubicBezTo>
                  <a:pt x="15258" y="525"/>
                  <a:pt x="14449" y="493"/>
                  <a:pt x="13637" y="493"/>
                </a:cubicBezTo>
                <a:cubicBezTo>
                  <a:pt x="13064" y="493"/>
                  <a:pt x="12489" y="509"/>
                  <a:pt x="11909" y="537"/>
                </a:cubicBezTo>
                <a:cubicBezTo>
                  <a:pt x="11375" y="537"/>
                  <a:pt x="10832" y="499"/>
                  <a:pt x="10284" y="499"/>
                </a:cubicBezTo>
                <a:cubicBezTo>
                  <a:pt x="9805" y="499"/>
                  <a:pt x="9323" y="528"/>
                  <a:pt x="8840" y="637"/>
                </a:cubicBezTo>
                <a:cubicBezTo>
                  <a:pt x="6138" y="637"/>
                  <a:pt x="3403" y="570"/>
                  <a:pt x="668" y="570"/>
                </a:cubicBezTo>
                <a:cubicBezTo>
                  <a:pt x="434" y="570"/>
                  <a:pt x="234" y="603"/>
                  <a:pt x="0" y="637"/>
                </a:cubicBezTo>
                <a:lnTo>
                  <a:pt x="0" y="23353"/>
                </a:lnTo>
                <a:cubicBezTo>
                  <a:pt x="267" y="23420"/>
                  <a:pt x="534" y="23453"/>
                  <a:pt x="801" y="23453"/>
                </a:cubicBezTo>
                <a:cubicBezTo>
                  <a:pt x="1063" y="23467"/>
                  <a:pt x="1325" y="23474"/>
                  <a:pt x="1587" y="23474"/>
                </a:cubicBezTo>
                <a:cubicBezTo>
                  <a:pt x="3159" y="23474"/>
                  <a:pt x="4728" y="23253"/>
                  <a:pt x="6272" y="23253"/>
                </a:cubicBezTo>
                <a:lnTo>
                  <a:pt x="39929" y="23253"/>
                </a:lnTo>
                <a:cubicBezTo>
                  <a:pt x="40496" y="23253"/>
                  <a:pt x="41063" y="23220"/>
                  <a:pt x="41597" y="23220"/>
                </a:cubicBezTo>
                <a:lnTo>
                  <a:pt x="47935" y="23220"/>
                </a:lnTo>
                <a:cubicBezTo>
                  <a:pt x="48202" y="23220"/>
                  <a:pt x="48468" y="23253"/>
                  <a:pt x="48769" y="23253"/>
                </a:cubicBezTo>
                <a:lnTo>
                  <a:pt x="68149" y="23220"/>
                </a:lnTo>
                <a:lnTo>
                  <a:pt x="68616" y="23220"/>
                </a:lnTo>
                <a:cubicBezTo>
                  <a:pt x="69383" y="23153"/>
                  <a:pt x="69483" y="23020"/>
                  <a:pt x="69150" y="22319"/>
                </a:cubicBezTo>
                <a:cubicBezTo>
                  <a:pt x="68082" y="20117"/>
                  <a:pt x="67115" y="17849"/>
                  <a:pt x="65914" y="15714"/>
                </a:cubicBezTo>
                <a:cubicBezTo>
                  <a:pt x="65881" y="15314"/>
                  <a:pt x="65747" y="14947"/>
                  <a:pt x="65514" y="14613"/>
                </a:cubicBezTo>
                <a:cubicBezTo>
                  <a:pt x="65014" y="13613"/>
                  <a:pt x="64513" y="12579"/>
                  <a:pt x="63979" y="11578"/>
                </a:cubicBezTo>
                <a:cubicBezTo>
                  <a:pt x="63713" y="11144"/>
                  <a:pt x="63713" y="10577"/>
                  <a:pt x="64046" y="10177"/>
                </a:cubicBezTo>
                <a:cubicBezTo>
                  <a:pt x="64380" y="9577"/>
                  <a:pt x="64880" y="9009"/>
                  <a:pt x="64980" y="8276"/>
                </a:cubicBezTo>
                <a:cubicBezTo>
                  <a:pt x="65280" y="8009"/>
                  <a:pt x="65514" y="7675"/>
                  <a:pt x="65647" y="7308"/>
                </a:cubicBezTo>
                <a:cubicBezTo>
                  <a:pt x="66615" y="5640"/>
                  <a:pt x="67549" y="3939"/>
                  <a:pt x="68483" y="2205"/>
                </a:cubicBezTo>
                <a:cubicBezTo>
                  <a:pt x="68783" y="1604"/>
                  <a:pt x="69550" y="937"/>
                  <a:pt x="69183" y="303"/>
                </a:cubicBezTo>
                <a:cubicBezTo>
                  <a:pt x="69035" y="66"/>
                  <a:pt x="68768" y="0"/>
                  <a:pt x="684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2" name="Google Shape;9972;p45"/>
          <p:cNvSpPr txBox="1">
            <a:spLocks noGrp="1"/>
          </p:cNvSpPr>
          <p:nvPr>
            <p:ph type="subTitle" idx="2"/>
          </p:nvPr>
        </p:nvSpPr>
        <p:spPr>
          <a:xfrm>
            <a:off x="5280924" y="2141523"/>
            <a:ext cx="2753680" cy="1671163"/>
          </a:xfrm>
          <a:prstGeom prst="rect">
            <a:avLst/>
          </a:prstGeom>
        </p:spPr>
        <p:txBody>
          <a:bodyPr spcFirstLastPara="1" wrap="square" lIns="91425" tIns="91425" rIns="91425" bIns="91425" anchor="t" anchorCtr="0">
            <a:noAutofit/>
          </a:bodyPr>
          <a:lstStyle/>
          <a:p>
            <a:pPr>
              <a:lnSpc>
                <a:spcPct val="107000"/>
              </a:lnSpc>
              <a:spcAft>
                <a:spcPts val="800"/>
              </a:spcAft>
            </a:pPr>
            <a:r>
              <a:rPr lang="lv-LV" sz="1600" dirty="0">
                <a:solidFill>
                  <a:schemeClr val="tx1"/>
                </a:solidFill>
                <a:effectLst/>
                <a:latin typeface="Maven Pro" panose="020B0604020202020204" charset="-70"/>
                <a:ea typeface="Calibri" panose="020F0502020204030204" pitchFamily="34" charset="0"/>
                <a:cs typeface="Times New Roman" panose="02020603050405020304" pitchFamily="18" charset="0"/>
              </a:rPr>
              <a:t>Fotogrāfijas autors Eduards Skabis. Fotogrāfijā 4. kl. skolēniem latviešu valodas un matemātikas stunda.</a:t>
            </a:r>
            <a:endParaRPr lang="en-US" sz="1600" dirty="0">
              <a:solidFill>
                <a:schemeClr val="tx1"/>
              </a:solidFill>
              <a:effectLst/>
              <a:latin typeface="Maven Pro" panose="020B0604020202020204" charset="-70"/>
              <a:ea typeface="Calibri" panose="020F0502020204030204" pitchFamily="34" charset="0"/>
              <a:cs typeface="Times New Roman" panose="02020603050405020304" pitchFamily="18" charset="0"/>
            </a:endParaRPr>
          </a:p>
        </p:txBody>
      </p:sp>
      <p:sp>
        <p:nvSpPr>
          <p:cNvPr id="9977" name="Google Shape;9977;p45"/>
          <p:cNvSpPr txBox="1">
            <a:spLocks noGrp="1"/>
          </p:cNvSpPr>
          <p:nvPr>
            <p:ph type="title"/>
          </p:nvPr>
        </p:nvSpPr>
        <p:spPr>
          <a:xfrm>
            <a:off x="109718" y="150858"/>
            <a:ext cx="4605412" cy="510900"/>
          </a:xfrm>
          <a:prstGeom prst="rect">
            <a:avLst/>
          </a:prstGeom>
        </p:spPr>
        <p:txBody>
          <a:bodyPr spcFirstLastPara="1" wrap="square" lIns="91425" tIns="91425" rIns="91425" bIns="91425" anchor="t" anchorCtr="0">
            <a:noAutofit/>
          </a:bodyPr>
          <a:lstStyle/>
          <a:p>
            <a:pPr algn="just">
              <a:lnSpc>
                <a:spcPct val="107000"/>
              </a:lnSpc>
              <a:spcAft>
                <a:spcPts val="800"/>
              </a:spcAft>
            </a:pPr>
            <a:r>
              <a:rPr lang="lv-LV" sz="1600" b="1" dirty="0">
                <a:solidFill>
                  <a:srgbClr val="000000"/>
                </a:solidFill>
                <a:effectLst/>
                <a:latin typeface="Maven Pro" panose="020B0604020202020204" charset="-70"/>
                <a:ea typeface="Times New Roman" panose="02020603050405020304" pitchFamily="18" charset="0"/>
                <a:cs typeface="Times New Roman" panose="02020603050405020304" pitchFamily="18" charset="0"/>
              </a:rPr>
              <a:t>Muzeja apmeklējums “Ventspils amatu māja”</a:t>
            </a:r>
            <a:endParaRPr lang="en-US" sz="1600" dirty="0">
              <a:effectLst/>
              <a:latin typeface="Maven Pro" panose="020B0604020202020204" charset="-70"/>
              <a:ea typeface="Calibri" panose="020F0502020204030204" pitchFamily="34" charset="0"/>
              <a:cs typeface="Times New Roman" panose="02020603050405020304" pitchFamily="18" charset="0"/>
            </a:endParaRPr>
          </a:p>
        </p:txBody>
      </p:sp>
      <p:grpSp>
        <p:nvGrpSpPr>
          <p:cNvPr id="9987" name="Google Shape;9987;p45"/>
          <p:cNvGrpSpPr/>
          <p:nvPr/>
        </p:nvGrpSpPr>
        <p:grpSpPr>
          <a:xfrm>
            <a:off x="5181493" y="4631170"/>
            <a:ext cx="371814" cy="340015"/>
            <a:chOff x="6091474" y="1720154"/>
            <a:chExt cx="371814" cy="340015"/>
          </a:xfrm>
        </p:grpSpPr>
        <p:grpSp>
          <p:nvGrpSpPr>
            <p:cNvPr id="9988" name="Google Shape;9988;p45"/>
            <p:cNvGrpSpPr/>
            <p:nvPr/>
          </p:nvGrpSpPr>
          <p:grpSpPr>
            <a:xfrm>
              <a:off x="6091474" y="1720154"/>
              <a:ext cx="371814" cy="338690"/>
              <a:chOff x="-40745125" y="3632900"/>
              <a:chExt cx="318225" cy="289875"/>
            </a:xfrm>
          </p:grpSpPr>
          <p:sp>
            <p:nvSpPr>
              <p:cNvPr id="9989" name="Google Shape;9989;p45"/>
              <p:cNvSpPr/>
              <p:nvPr/>
            </p:nvSpPr>
            <p:spPr>
              <a:xfrm>
                <a:off x="-40745125" y="3632900"/>
                <a:ext cx="300125" cy="82725"/>
              </a:xfrm>
              <a:custGeom>
                <a:avLst/>
                <a:gdLst/>
                <a:ahLst/>
                <a:cxnLst/>
                <a:rect l="l" t="t" r="r" b="b"/>
                <a:pathLst>
                  <a:path w="12005" h="3309" extrusionOk="0">
                    <a:moveTo>
                      <a:pt x="1671" y="0"/>
                    </a:moveTo>
                    <a:cubicBezTo>
                      <a:pt x="757" y="0"/>
                      <a:pt x="1" y="757"/>
                      <a:pt x="1" y="1670"/>
                    </a:cubicBezTo>
                    <a:cubicBezTo>
                      <a:pt x="1" y="2552"/>
                      <a:pt x="757" y="3308"/>
                      <a:pt x="1671" y="3308"/>
                    </a:cubicBezTo>
                    <a:lnTo>
                      <a:pt x="11469" y="3308"/>
                    </a:lnTo>
                    <a:cubicBezTo>
                      <a:pt x="11815" y="3308"/>
                      <a:pt x="12004" y="2930"/>
                      <a:pt x="11784" y="2647"/>
                    </a:cubicBezTo>
                    <a:cubicBezTo>
                      <a:pt x="11595" y="2363"/>
                      <a:pt x="11469" y="2017"/>
                      <a:pt x="11469" y="1670"/>
                    </a:cubicBezTo>
                    <a:cubicBezTo>
                      <a:pt x="11469" y="1292"/>
                      <a:pt x="11595" y="946"/>
                      <a:pt x="11784" y="662"/>
                    </a:cubicBezTo>
                    <a:cubicBezTo>
                      <a:pt x="11973" y="410"/>
                      <a:pt x="11784" y="0"/>
                      <a:pt x="11469" y="0"/>
                    </a:cubicBezTo>
                    <a:close/>
                  </a:path>
                </a:pathLst>
              </a:custGeom>
              <a:solidFill>
                <a:schemeClr val="accent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0" name="Google Shape;9990;p45"/>
              <p:cNvSpPr/>
              <p:nvPr/>
            </p:nvSpPr>
            <p:spPr>
              <a:xfrm>
                <a:off x="-40508050" y="3736075"/>
                <a:ext cx="21300" cy="82725"/>
              </a:xfrm>
              <a:custGeom>
                <a:avLst/>
                <a:gdLst/>
                <a:ahLst/>
                <a:cxnLst/>
                <a:rect l="l" t="t" r="r" b="b"/>
                <a:pathLst>
                  <a:path w="852" h="3309" extrusionOk="0">
                    <a:moveTo>
                      <a:pt x="1" y="1"/>
                    </a:moveTo>
                    <a:lnTo>
                      <a:pt x="1" y="3309"/>
                    </a:lnTo>
                    <a:lnTo>
                      <a:pt x="852" y="3309"/>
                    </a:lnTo>
                    <a:lnTo>
                      <a:pt x="852" y="1"/>
                    </a:lnTo>
                    <a:close/>
                  </a:path>
                </a:pathLst>
              </a:custGeom>
              <a:solidFill>
                <a:schemeClr val="accent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1" name="Google Shape;9991;p45"/>
              <p:cNvSpPr/>
              <p:nvPr/>
            </p:nvSpPr>
            <p:spPr>
              <a:xfrm>
                <a:off x="-40466300" y="3736875"/>
                <a:ext cx="39400" cy="82725"/>
              </a:xfrm>
              <a:custGeom>
                <a:avLst/>
                <a:gdLst/>
                <a:ahLst/>
                <a:cxnLst/>
                <a:rect l="l" t="t" r="r" b="b"/>
                <a:pathLst>
                  <a:path w="1576" h="3309" extrusionOk="0">
                    <a:moveTo>
                      <a:pt x="1" y="0"/>
                    </a:moveTo>
                    <a:lnTo>
                      <a:pt x="1" y="3308"/>
                    </a:lnTo>
                    <a:lnTo>
                      <a:pt x="1198" y="3308"/>
                    </a:lnTo>
                    <a:cubicBezTo>
                      <a:pt x="1387" y="3277"/>
                      <a:pt x="1576" y="3088"/>
                      <a:pt x="1576" y="2899"/>
                    </a:cubicBezTo>
                    <a:lnTo>
                      <a:pt x="1576" y="410"/>
                    </a:lnTo>
                    <a:cubicBezTo>
                      <a:pt x="1576" y="158"/>
                      <a:pt x="1387" y="0"/>
                      <a:pt x="1198" y="0"/>
                    </a:cubicBezTo>
                    <a:close/>
                  </a:path>
                </a:pathLst>
              </a:custGeom>
              <a:solidFill>
                <a:schemeClr val="accent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2" name="Google Shape;9992;p45"/>
              <p:cNvSpPr/>
              <p:nvPr/>
            </p:nvSpPr>
            <p:spPr>
              <a:xfrm>
                <a:off x="-40723050" y="3736075"/>
                <a:ext cx="194550" cy="82725"/>
              </a:xfrm>
              <a:custGeom>
                <a:avLst/>
                <a:gdLst/>
                <a:ahLst/>
                <a:cxnLst/>
                <a:rect l="l" t="t" r="r" b="b"/>
                <a:pathLst>
                  <a:path w="7782" h="3309" extrusionOk="0">
                    <a:moveTo>
                      <a:pt x="441" y="1"/>
                    </a:moveTo>
                    <a:cubicBezTo>
                      <a:pt x="189" y="1"/>
                      <a:pt x="0" y="221"/>
                      <a:pt x="0" y="442"/>
                    </a:cubicBezTo>
                    <a:lnTo>
                      <a:pt x="0" y="2931"/>
                    </a:lnTo>
                    <a:cubicBezTo>
                      <a:pt x="0" y="3151"/>
                      <a:pt x="189" y="3309"/>
                      <a:pt x="441" y="3309"/>
                    </a:cubicBezTo>
                    <a:lnTo>
                      <a:pt x="7782" y="3309"/>
                    </a:lnTo>
                    <a:lnTo>
                      <a:pt x="7782" y="1"/>
                    </a:lnTo>
                    <a:close/>
                  </a:path>
                </a:pathLst>
              </a:custGeom>
              <a:solidFill>
                <a:schemeClr val="accent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3" name="Google Shape;9993;p45"/>
              <p:cNvSpPr/>
              <p:nvPr/>
            </p:nvSpPr>
            <p:spPr>
              <a:xfrm>
                <a:off x="-40681325" y="3839250"/>
                <a:ext cx="21300" cy="82725"/>
              </a:xfrm>
              <a:custGeom>
                <a:avLst/>
                <a:gdLst/>
                <a:ahLst/>
                <a:cxnLst/>
                <a:rect l="l" t="t" r="r" b="b"/>
                <a:pathLst>
                  <a:path w="852" h="3309" extrusionOk="0">
                    <a:moveTo>
                      <a:pt x="1" y="1"/>
                    </a:moveTo>
                    <a:lnTo>
                      <a:pt x="1" y="3309"/>
                    </a:lnTo>
                    <a:lnTo>
                      <a:pt x="851" y="3309"/>
                    </a:lnTo>
                    <a:lnTo>
                      <a:pt x="851" y="1"/>
                    </a:lnTo>
                    <a:close/>
                  </a:path>
                </a:pathLst>
              </a:custGeom>
              <a:solidFill>
                <a:schemeClr val="accent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4" name="Google Shape;9994;p45"/>
              <p:cNvSpPr/>
              <p:nvPr/>
            </p:nvSpPr>
            <p:spPr>
              <a:xfrm>
                <a:off x="-40639575" y="3840825"/>
                <a:ext cx="190625" cy="81950"/>
              </a:xfrm>
              <a:custGeom>
                <a:avLst/>
                <a:gdLst/>
                <a:ahLst/>
                <a:cxnLst/>
                <a:rect l="l" t="t" r="r" b="b"/>
                <a:pathLst>
                  <a:path w="7625" h="3278" extrusionOk="0">
                    <a:moveTo>
                      <a:pt x="1" y="1"/>
                    </a:moveTo>
                    <a:lnTo>
                      <a:pt x="1" y="3277"/>
                    </a:lnTo>
                    <a:lnTo>
                      <a:pt x="7247" y="3277"/>
                    </a:lnTo>
                    <a:cubicBezTo>
                      <a:pt x="7467" y="3277"/>
                      <a:pt x="7625" y="3057"/>
                      <a:pt x="7625" y="2868"/>
                    </a:cubicBezTo>
                    <a:lnTo>
                      <a:pt x="7625" y="379"/>
                    </a:lnTo>
                    <a:cubicBezTo>
                      <a:pt x="7625" y="158"/>
                      <a:pt x="7436" y="1"/>
                      <a:pt x="7247" y="1"/>
                    </a:cubicBezTo>
                    <a:close/>
                  </a:path>
                </a:pathLst>
              </a:custGeom>
              <a:solidFill>
                <a:schemeClr val="accent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5" name="Google Shape;9995;p45"/>
              <p:cNvSpPr/>
              <p:nvPr/>
            </p:nvSpPr>
            <p:spPr>
              <a:xfrm>
                <a:off x="-40745125" y="3840050"/>
                <a:ext cx="43350" cy="82725"/>
              </a:xfrm>
              <a:custGeom>
                <a:avLst/>
                <a:gdLst/>
                <a:ahLst/>
                <a:cxnLst/>
                <a:rect l="l" t="t" r="r" b="b"/>
                <a:pathLst>
                  <a:path w="1734" h="3309" extrusionOk="0">
                    <a:moveTo>
                      <a:pt x="442" y="0"/>
                    </a:moveTo>
                    <a:cubicBezTo>
                      <a:pt x="190" y="0"/>
                      <a:pt x="1" y="189"/>
                      <a:pt x="1" y="378"/>
                    </a:cubicBezTo>
                    <a:lnTo>
                      <a:pt x="1" y="2867"/>
                    </a:lnTo>
                    <a:cubicBezTo>
                      <a:pt x="1" y="3088"/>
                      <a:pt x="190" y="3308"/>
                      <a:pt x="442" y="3308"/>
                    </a:cubicBezTo>
                    <a:lnTo>
                      <a:pt x="1734" y="3308"/>
                    </a:lnTo>
                    <a:lnTo>
                      <a:pt x="1734" y="0"/>
                    </a:lnTo>
                    <a:close/>
                  </a:path>
                </a:pathLst>
              </a:custGeom>
              <a:solidFill>
                <a:schemeClr val="accent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96" name="Google Shape;9996;p45"/>
            <p:cNvGrpSpPr/>
            <p:nvPr/>
          </p:nvGrpSpPr>
          <p:grpSpPr>
            <a:xfrm>
              <a:off x="6091474" y="1721479"/>
              <a:ext cx="371814" cy="338690"/>
              <a:chOff x="-40745125" y="3632900"/>
              <a:chExt cx="318225" cy="289875"/>
            </a:xfrm>
          </p:grpSpPr>
          <p:sp>
            <p:nvSpPr>
              <p:cNvPr id="9997" name="Google Shape;9997;p45"/>
              <p:cNvSpPr/>
              <p:nvPr/>
            </p:nvSpPr>
            <p:spPr>
              <a:xfrm>
                <a:off x="-40745125" y="3632900"/>
                <a:ext cx="300125" cy="82725"/>
              </a:xfrm>
              <a:custGeom>
                <a:avLst/>
                <a:gdLst/>
                <a:ahLst/>
                <a:cxnLst/>
                <a:rect l="l" t="t" r="r" b="b"/>
                <a:pathLst>
                  <a:path w="12005" h="3309" extrusionOk="0">
                    <a:moveTo>
                      <a:pt x="1671" y="0"/>
                    </a:moveTo>
                    <a:cubicBezTo>
                      <a:pt x="757" y="0"/>
                      <a:pt x="1" y="757"/>
                      <a:pt x="1" y="1670"/>
                    </a:cubicBezTo>
                    <a:cubicBezTo>
                      <a:pt x="1" y="2552"/>
                      <a:pt x="757" y="3308"/>
                      <a:pt x="1671" y="3308"/>
                    </a:cubicBezTo>
                    <a:lnTo>
                      <a:pt x="11469" y="3308"/>
                    </a:lnTo>
                    <a:cubicBezTo>
                      <a:pt x="11815" y="3308"/>
                      <a:pt x="12004" y="2930"/>
                      <a:pt x="11784" y="2647"/>
                    </a:cubicBezTo>
                    <a:cubicBezTo>
                      <a:pt x="11595" y="2363"/>
                      <a:pt x="11469" y="2017"/>
                      <a:pt x="11469" y="1670"/>
                    </a:cubicBezTo>
                    <a:cubicBezTo>
                      <a:pt x="11469" y="1292"/>
                      <a:pt x="11595" y="946"/>
                      <a:pt x="11784" y="662"/>
                    </a:cubicBezTo>
                    <a:cubicBezTo>
                      <a:pt x="11973" y="410"/>
                      <a:pt x="11784" y="0"/>
                      <a:pt x="114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8" name="Google Shape;9998;p45"/>
              <p:cNvSpPr/>
              <p:nvPr/>
            </p:nvSpPr>
            <p:spPr>
              <a:xfrm>
                <a:off x="-40508050" y="3736075"/>
                <a:ext cx="21300" cy="82725"/>
              </a:xfrm>
              <a:custGeom>
                <a:avLst/>
                <a:gdLst/>
                <a:ahLst/>
                <a:cxnLst/>
                <a:rect l="l" t="t" r="r" b="b"/>
                <a:pathLst>
                  <a:path w="852" h="3309" extrusionOk="0">
                    <a:moveTo>
                      <a:pt x="1" y="1"/>
                    </a:moveTo>
                    <a:lnTo>
                      <a:pt x="1" y="3309"/>
                    </a:lnTo>
                    <a:lnTo>
                      <a:pt x="852" y="3309"/>
                    </a:lnTo>
                    <a:lnTo>
                      <a:pt x="8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9" name="Google Shape;9999;p45"/>
              <p:cNvSpPr/>
              <p:nvPr/>
            </p:nvSpPr>
            <p:spPr>
              <a:xfrm>
                <a:off x="-40466300" y="3736875"/>
                <a:ext cx="39400" cy="82725"/>
              </a:xfrm>
              <a:custGeom>
                <a:avLst/>
                <a:gdLst/>
                <a:ahLst/>
                <a:cxnLst/>
                <a:rect l="l" t="t" r="r" b="b"/>
                <a:pathLst>
                  <a:path w="1576" h="3309" extrusionOk="0">
                    <a:moveTo>
                      <a:pt x="1" y="0"/>
                    </a:moveTo>
                    <a:lnTo>
                      <a:pt x="1" y="3308"/>
                    </a:lnTo>
                    <a:lnTo>
                      <a:pt x="1198" y="3308"/>
                    </a:lnTo>
                    <a:cubicBezTo>
                      <a:pt x="1387" y="3277"/>
                      <a:pt x="1576" y="3088"/>
                      <a:pt x="1576" y="2899"/>
                    </a:cubicBezTo>
                    <a:lnTo>
                      <a:pt x="1576" y="410"/>
                    </a:lnTo>
                    <a:cubicBezTo>
                      <a:pt x="1576" y="158"/>
                      <a:pt x="1387" y="0"/>
                      <a:pt x="11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0" name="Google Shape;10000;p45"/>
              <p:cNvSpPr/>
              <p:nvPr/>
            </p:nvSpPr>
            <p:spPr>
              <a:xfrm>
                <a:off x="-40723050" y="3736075"/>
                <a:ext cx="194550" cy="82725"/>
              </a:xfrm>
              <a:custGeom>
                <a:avLst/>
                <a:gdLst/>
                <a:ahLst/>
                <a:cxnLst/>
                <a:rect l="l" t="t" r="r" b="b"/>
                <a:pathLst>
                  <a:path w="7782" h="3309" extrusionOk="0">
                    <a:moveTo>
                      <a:pt x="441" y="1"/>
                    </a:moveTo>
                    <a:cubicBezTo>
                      <a:pt x="189" y="1"/>
                      <a:pt x="0" y="221"/>
                      <a:pt x="0" y="442"/>
                    </a:cubicBezTo>
                    <a:lnTo>
                      <a:pt x="0" y="2931"/>
                    </a:lnTo>
                    <a:cubicBezTo>
                      <a:pt x="0" y="3151"/>
                      <a:pt x="189" y="3309"/>
                      <a:pt x="441" y="3309"/>
                    </a:cubicBezTo>
                    <a:lnTo>
                      <a:pt x="7782" y="3309"/>
                    </a:lnTo>
                    <a:lnTo>
                      <a:pt x="778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1" name="Google Shape;10001;p45"/>
              <p:cNvSpPr/>
              <p:nvPr/>
            </p:nvSpPr>
            <p:spPr>
              <a:xfrm>
                <a:off x="-40681325" y="3839250"/>
                <a:ext cx="21300" cy="82725"/>
              </a:xfrm>
              <a:custGeom>
                <a:avLst/>
                <a:gdLst/>
                <a:ahLst/>
                <a:cxnLst/>
                <a:rect l="l" t="t" r="r" b="b"/>
                <a:pathLst>
                  <a:path w="852" h="3309" extrusionOk="0">
                    <a:moveTo>
                      <a:pt x="1" y="1"/>
                    </a:moveTo>
                    <a:lnTo>
                      <a:pt x="1" y="3309"/>
                    </a:lnTo>
                    <a:lnTo>
                      <a:pt x="851" y="3309"/>
                    </a:lnTo>
                    <a:lnTo>
                      <a:pt x="85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2" name="Google Shape;10002;p45"/>
              <p:cNvSpPr/>
              <p:nvPr/>
            </p:nvSpPr>
            <p:spPr>
              <a:xfrm>
                <a:off x="-40639575" y="3840825"/>
                <a:ext cx="190625" cy="81950"/>
              </a:xfrm>
              <a:custGeom>
                <a:avLst/>
                <a:gdLst/>
                <a:ahLst/>
                <a:cxnLst/>
                <a:rect l="l" t="t" r="r" b="b"/>
                <a:pathLst>
                  <a:path w="7625" h="3278" extrusionOk="0">
                    <a:moveTo>
                      <a:pt x="1" y="1"/>
                    </a:moveTo>
                    <a:lnTo>
                      <a:pt x="1" y="3277"/>
                    </a:lnTo>
                    <a:lnTo>
                      <a:pt x="7247" y="3277"/>
                    </a:lnTo>
                    <a:cubicBezTo>
                      <a:pt x="7467" y="3277"/>
                      <a:pt x="7625" y="3057"/>
                      <a:pt x="7625" y="2868"/>
                    </a:cubicBezTo>
                    <a:lnTo>
                      <a:pt x="7625" y="379"/>
                    </a:lnTo>
                    <a:cubicBezTo>
                      <a:pt x="7625" y="158"/>
                      <a:pt x="7436" y="1"/>
                      <a:pt x="72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3" name="Google Shape;10003;p45"/>
              <p:cNvSpPr/>
              <p:nvPr/>
            </p:nvSpPr>
            <p:spPr>
              <a:xfrm>
                <a:off x="-40745125" y="3840050"/>
                <a:ext cx="43350" cy="82725"/>
              </a:xfrm>
              <a:custGeom>
                <a:avLst/>
                <a:gdLst/>
                <a:ahLst/>
                <a:cxnLst/>
                <a:rect l="l" t="t" r="r" b="b"/>
                <a:pathLst>
                  <a:path w="1734" h="3309" extrusionOk="0">
                    <a:moveTo>
                      <a:pt x="442" y="0"/>
                    </a:moveTo>
                    <a:cubicBezTo>
                      <a:pt x="190" y="0"/>
                      <a:pt x="1" y="189"/>
                      <a:pt x="1" y="378"/>
                    </a:cubicBezTo>
                    <a:lnTo>
                      <a:pt x="1" y="2867"/>
                    </a:lnTo>
                    <a:cubicBezTo>
                      <a:pt x="1" y="3088"/>
                      <a:pt x="190" y="3308"/>
                      <a:pt x="442" y="3308"/>
                    </a:cubicBezTo>
                    <a:lnTo>
                      <a:pt x="1734" y="3308"/>
                    </a:lnTo>
                    <a:lnTo>
                      <a:pt x="17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007" name="Google Shape;10007;p45">
            <a:hlinkClick r:id="rId3" action="ppaction://hlinksldjump"/>
          </p:cNvPr>
          <p:cNvSpPr txBox="1"/>
          <p:nvPr/>
        </p:nvSpPr>
        <p:spPr>
          <a:xfrm rot="-5400000">
            <a:off x="7931875" y="1485275"/>
            <a:ext cx="690000" cy="43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lv-LV" sz="3000" b="1" dirty="0">
                <a:solidFill>
                  <a:schemeClr val="lt1"/>
                </a:solidFill>
                <a:latin typeface="Maven Pro"/>
                <a:ea typeface="Maven Pro"/>
                <a:cs typeface="Maven Pro"/>
                <a:sym typeface="Maven Pro"/>
              </a:rPr>
              <a:t>17</a:t>
            </a:r>
            <a:endParaRPr sz="3000" b="1" dirty="0">
              <a:solidFill>
                <a:schemeClr val="lt1"/>
              </a:solidFill>
              <a:latin typeface="Maven Pro"/>
              <a:ea typeface="Maven Pro"/>
              <a:cs typeface="Maven Pro"/>
              <a:sym typeface="Maven Pro"/>
            </a:endParaRPr>
          </a:p>
        </p:txBody>
      </p:sp>
      <p:sp>
        <p:nvSpPr>
          <p:cNvPr id="10008" name="Google Shape;10008;p45">
            <a:hlinkClick r:id="rId4" action="ppaction://hlinksldjump"/>
          </p:cNvPr>
          <p:cNvSpPr txBox="1"/>
          <p:nvPr/>
        </p:nvSpPr>
        <p:spPr>
          <a:xfrm rot="-5400000">
            <a:off x="8165500" y="2697788"/>
            <a:ext cx="690000" cy="43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lv-LV" sz="3000" b="1" dirty="0">
                <a:solidFill>
                  <a:schemeClr val="lt1"/>
                </a:solidFill>
                <a:latin typeface="Maven Pro"/>
                <a:ea typeface="Maven Pro"/>
                <a:cs typeface="Maven Pro"/>
                <a:sym typeface="Maven Pro"/>
              </a:rPr>
              <a:t>18</a:t>
            </a:r>
            <a:endParaRPr sz="3000" b="1" dirty="0">
              <a:solidFill>
                <a:schemeClr val="lt1"/>
              </a:solidFill>
              <a:latin typeface="Maven Pro"/>
              <a:ea typeface="Maven Pro"/>
              <a:cs typeface="Maven Pro"/>
              <a:sym typeface="Maven Pro"/>
            </a:endParaRPr>
          </a:p>
        </p:txBody>
      </p:sp>
      <p:sp>
        <p:nvSpPr>
          <p:cNvPr id="10009" name="Google Shape;10009;p45">
            <a:hlinkClick r:id="rId5" action="ppaction://hlinksldjump"/>
          </p:cNvPr>
          <p:cNvSpPr txBox="1"/>
          <p:nvPr/>
        </p:nvSpPr>
        <p:spPr>
          <a:xfrm rot="-5400000">
            <a:off x="8399350" y="3915200"/>
            <a:ext cx="690000" cy="43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lv-LV" sz="3000" b="1" dirty="0">
                <a:solidFill>
                  <a:schemeClr val="lt1"/>
                </a:solidFill>
                <a:latin typeface="Maven Pro"/>
                <a:ea typeface="Maven Pro"/>
                <a:cs typeface="Maven Pro"/>
                <a:sym typeface="Maven Pro"/>
              </a:rPr>
              <a:t>19</a:t>
            </a:r>
            <a:endParaRPr sz="3000" b="1" dirty="0">
              <a:solidFill>
                <a:schemeClr val="lt1"/>
              </a:solidFill>
              <a:latin typeface="Maven Pro"/>
              <a:ea typeface="Maven Pro"/>
              <a:cs typeface="Maven Pro"/>
              <a:sym typeface="Maven Pro"/>
            </a:endParaRPr>
          </a:p>
        </p:txBody>
      </p:sp>
      <p:grpSp>
        <p:nvGrpSpPr>
          <p:cNvPr id="12" name="Google Shape;11345;p75">
            <a:extLst>
              <a:ext uri="{FF2B5EF4-FFF2-40B4-BE49-F238E27FC236}">
                <a16:creationId xmlns:a16="http://schemas.microsoft.com/office/drawing/2014/main" xmlns="" id="{F282B0D9-819F-9CAF-DD39-FA067B871860}"/>
              </a:ext>
            </a:extLst>
          </p:cNvPr>
          <p:cNvGrpSpPr/>
          <p:nvPr/>
        </p:nvGrpSpPr>
        <p:grpSpPr>
          <a:xfrm>
            <a:off x="810210" y="684326"/>
            <a:ext cx="4829721" cy="4159014"/>
            <a:chOff x="4147875" y="986011"/>
            <a:chExt cx="3842140" cy="3019074"/>
          </a:xfrm>
        </p:grpSpPr>
        <p:sp>
          <p:nvSpPr>
            <p:cNvPr id="13" name="Google Shape;11346;p75">
              <a:extLst>
                <a:ext uri="{FF2B5EF4-FFF2-40B4-BE49-F238E27FC236}">
                  <a16:creationId xmlns:a16="http://schemas.microsoft.com/office/drawing/2014/main" xmlns="" id="{22645AEB-EA58-CF09-0E69-0F539B61CF50}"/>
                </a:ext>
              </a:extLst>
            </p:cNvPr>
            <p:cNvSpPr/>
            <p:nvPr/>
          </p:nvSpPr>
          <p:spPr>
            <a:xfrm>
              <a:off x="5591742" y="3553821"/>
              <a:ext cx="954407" cy="419279"/>
            </a:xfrm>
            <a:custGeom>
              <a:avLst/>
              <a:gdLst/>
              <a:ahLst/>
              <a:cxnLst/>
              <a:rect l="l" t="t" r="r" b="b"/>
              <a:pathLst>
                <a:path w="20326" h="9884" extrusionOk="0">
                  <a:moveTo>
                    <a:pt x="2967" y="0"/>
                  </a:moveTo>
                  <a:lnTo>
                    <a:pt x="0" y="9884"/>
                  </a:lnTo>
                  <a:lnTo>
                    <a:pt x="20325" y="9884"/>
                  </a:lnTo>
                  <a:lnTo>
                    <a:pt x="17359" y="0"/>
                  </a:lnTo>
                  <a:close/>
                </a:path>
              </a:pathLst>
            </a:custGeom>
            <a:solidFill>
              <a:schemeClr val="accen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1347;p75">
              <a:extLst>
                <a:ext uri="{FF2B5EF4-FFF2-40B4-BE49-F238E27FC236}">
                  <a16:creationId xmlns:a16="http://schemas.microsoft.com/office/drawing/2014/main" xmlns="" id="{0B33532A-D78E-554B-C79E-1CFDD36783A6}"/>
                </a:ext>
              </a:extLst>
            </p:cNvPr>
            <p:cNvSpPr/>
            <p:nvPr/>
          </p:nvSpPr>
          <p:spPr>
            <a:xfrm>
              <a:off x="5619445" y="3553821"/>
              <a:ext cx="849745" cy="335160"/>
            </a:xfrm>
            <a:custGeom>
              <a:avLst/>
              <a:gdLst/>
              <a:ahLst/>
              <a:cxnLst/>
              <a:rect l="l" t="t" r="r" b="b"/>
              <a:pathLst>
                <a:path w="18097" h="7901" extrusionOk="0">
                  <a:moveTo>
                    <a:pt x="2377" y="0"/>
                  </a:moveTo>
                  <a:lnTo>
                    <a:pt x="0" y="7901"/>
                  </a:lnTo>
                  <a:cubicBezTo>
                    <a:pt x="6032" y="6753"/>
                    <a:pt x="12064" y="5557"/>
                    <a:pt x="18096" y="4442"/>
                  </a:cubicBezTo>
                  <a:lnTo>
                    <a:pt x="16769" y="0"/>
                  </a:lnTo>
                  <a:close/>
                </a:path>
              </a:pathLst>
            </a:custGeom>
            <a:solidFill>
              <a:schemeClr val="dk2"/>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1348;p75">
              <a:extLst>
                <a:ext uri="{FF2B5EF4-FFF2-40B4-BE49-F238E27FC236}">
                  <a16:creationId xmlns:a16="http://schemas.microsoft.com/office/drawing/2014/main" xmlns="" id="{2905577D-3BEA-1891-1F47-54B7F5C9EC74}"/>
                </a:ext>
              </a:extLst>
            </p:cNvPr>
            <p:cNvSpPr/>
            <p:nvPr/>
          </p:nvSpPr>
          <p:spPr>
            <a:xfrm>
              <a:off x="5520135" y="3939716"/>
              <a:ext cx="1097573" cy="65369"/>
            </a:xfrm>
            <a:custGeom>
              <a:avLst/>
              <a:gdLst/>
              <a:ahLst/>
              <a:cxnLst/>
              <a:rect l="l" t="t" r="r" b="b"/>
              <a:pathLst>
                <a:path w="23375" h="1541" extrusionOk="0">
                  <a:moveTo>
                    <a:pt x="492" y="0"/>
                  </a:moveTo>
                  <a:cubicBezTo>
                    <a:pt x="214" y="0"/>
                    <a:pt x="1" y="230"/>
                    <a:pt x="1" y="492"/>
                  </a:cubicBezTo>
                  <a:lnTo>
                    <a:pt x="1" y="1541"/>
                  </a:lnTo>
                  <a:lnTo>
                    <a:pt x="23375" y="1541"/>
                  </a:lnTo>
                  <a:lnTo>
                    <a:pt x="23375" y="492"/>
                  </a:lnTo>
                  <a:cubicBezTo>
                    <a:pt x="23375" y="213"/>
                    <a:pt x="23145" y="0"/>
                    <a:pt x="22883" y="0"/>
                  </a:cubicBezTo>
                  <a:close/>
                </a:path>
              </a:pathLst>
            </a:custGeom>
            <a:solidFill>
              <a:schemeClr val="dk2"/>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1349;p75">
              <a:extLst>
                <a:ext uri="{FF2B5EF4-FFF2-40B4-BE49-F238E27FC236}">
                  <a16:creationId xmlns:a16="http://schemas.microsoft.com/office/drawing/2014/main" xmlns="" id="{28B240E6-758B-1789-96E1-85ABA43523B5}"/>
                </a:ext>
              </a:extLst>
            </p:cNvPr>
            <p:cNvSpPr/>
            <p:nvPr/>
          </p:nvSpPr>
          <p:spPr>
            <a:xfrm>
              <a:off x="4147875" y="1157727"/>
              <a:ext cx="3842140" cy="2479534"/>
            </a:xfrm>
            <a:custGeom>
              <a:avLst/>
              <a:gdLst/>
              <a:ahLst/>
              <a:cxnLst/>
              <a:rect l="l" t="t" r="r" b="b"/>
              <a:pathLst>
                <a:path w="81826" h="58452" extrusionOk="0">
                  <a:moveTo>
                    <a:pt x="1574" y="1"/>
                  </a:moveTo>
                  <a:cubicBezTo>
                    <a:pt x="705" y="1"/>
                    <a:pt x="0" y="689"/>
                    <a:pt x="0" y="1558"/>
                  </a:cubicBezTo>
                  <a:lnTo>
                    <a:pt x="0" y="56895"/>
                  </a:lnTo>
                  <a:cubicBezTo>
                    <a:pt x="0" y="57764"/>
                    <a:pt x="705" y="58452"/>
                    <a:pt x="1574" y="58452"/>
                  </a:cubicBezTo>
                  <a:lnTo>
                    <a:pt x="80252" y="58452"/>
                  </a:lnTo>
                  <a:cubicBezTo>
                    <a:pt x="81121" y="58452"/>
                    <a:pt x="81826" y="57764"/>
                    <a:pt x="81826" y="56895"/>
                  </a:cubicBezTo>
                  <a:lnTo>
                    <a:pt x="81826" y="1558"/>
                  </a:lnTo>
                  <a:cubicBezTo>
                    <a:pt x="81826" y="689"/>
                    <a:pt x="81121" y="1"/>
                    <a:pt x="80252" y="1"/>
                  </a:cubicBezTo>
                  <a:close/>
                </a:path>
              </a:pathLst>
            </a:custGeom>
            <a:solidFill>
              <a:schemeClr val="accen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1350;p75">
              <a:extLst>
                <a:ext uri="{FF2B5EF4-FFF2-40B4-BE49-F238E27FC236}">
                  <a16:creationId xmlns:a16="http://schemas.microsoft.com/office/drawing/2014/main" xmlns="" id="{7B62A55A-F263-7DE0-D7B0-0D5D8A9A9518}"/>
                </a:ext>
              </a:extLst>
            </p:cNvPr>
            <p:cNvSpPr/>
            <p:nvPr/>
          </p:nvSpPr>
          <p:spPr>
            <a:xfrm>
              <a:off x="4147875" y="986011"/>
              <a:ext cx="3842140" cy="2359231"/>
            </a:xfrm>
            <a:custGeom>
              <a:avLst/>
              <a:gdLst/>
              <a:ahLst/>
              <a:cxnLst/>
              <a:rect l="l" t="t" r="r" b="b"/>
              <a:pathLst>
                <a:path w="81826" h="55616" extrusionOk="0">
                  <a:moveTo>
                    <a:pt x="2836" y="0"/>
                  </a:moveTo>
                  <a:cubicBezTo>
                    <a:pt x="1279" y="0"/>
                    <a:pt x="0" y="1279"/>
                    <a:pt x="0" y="2836"/>
                  </a:cubicBezTo>
                  <a:lnTo>
                    <a:pt x="0" y="55616"/>
                  </a:lnTo>
                  <a:lnTo>
                    <a:pt x="81826" y="55616"/>
                  </a:lnTo>
                  <a:lnTo>
                    <a:pt x="81826" y="2836"/>
                  </a:lnTo>
                  <a:cubicBezTo>
                    <a:pt x="81826" y="1279"/>
                    <a:pt x="80547" y="0"/>
                    <a:pt x="78973" y="0"/>
                  </a:cubicBezTo>
                  <a:close/>
                </a:path>
              </a:pathLst>
            </a:custGeom>
            <a:solidFill>
              <a:schemeClr val="dk2"/>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1351;p75">
              <a:extLst>
                <a:ext uri="{FF2B5EF4-FFF2-40B4-BE49-F238E27FC236}">
                  <a16:creationId xmlns:a16="http://schemas.microsoft.com/office/drawing/2014/main" xmlns="" id="{B483C736-7EDD-A35D-9212-77241F046DA3}"/>
                </a:ext>
              </a:extLst>
            </p:cNvPr>
            <p:cNvSpPr/>
            <p:nvPr/>
          </p:nvSpPr>
          <p:spPr>
            <a:xfrm>
              <a:off x="4351050" y="1150770"/>
              <a:ext cx="3435791" cy="1934437"/>
            </a:xfrm>
            <a:custGeom>
              <a:avLst/>
              <a:gdLst/>
              <a:ahLst/>
              <a:cxnLst/>
              <a:rect l="l" t="t" r="r" b="b"/>
              <a:pathLst>
                <a:path w="73172" h="45602" extrusionOk="0">
                  <a:moveTo>
                    <a:pt x="426" y="1"/>
                  </a:moveTo>
                  <a:cubicBezTo>
                    <a:pt x="197" y="1"/>
                    <a:pt x="0" y="181"/>
                    <a:pt x="0" y="411"/>
                  </a:cubicBezTo>
                  <a:lnTo>
                    <a:pt x="0" y="45175"/>
                  </a:lnTo>
                  <a:cubicBezTo>
                    <a:pt x="0" y="45405"/>
                    <a:pt x="197" y="45601"/>
                    <a:pt x="426" y="45601"/>
                  </a:cubicBezTo>
                  <a:lnTo>
                    <a:pt x="72745" y="45601"/>
                  </a:lnTo>
                  <a:cubicBezTo>
                    <a:pt x="72975" y="45601"/>
                    <a:pt x="73171" y="45405"/>
                    <a:pt x="73171" y="45175"/>
                  </a:cubicBezTo>
                  <a:lnTo>
                    <a:pt x="73171" y="411"/>
                  </a:lnTo>
                  <a:cubicBezTo>
                    <a:pt x="73171" y="181"/>
                    <a:pt x="72975" y="1"/>
                    <a:pt x="72745" y="1"/>
                  </a:cubicBezTo>
                  <a:close/>
                </a:path>
              </a:pathLst>
            </a:custGeom>
            <a:solidFill>
              <a:srgbClr val="F46440"/>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1352;p75">
              <a:extLst>
                <a:ext uri="{FF2B5EF4-FFF2-40B4-BE49-F238E27FC236}">
                  <a16:creationId xmlns:a16="http://schemas.microsoft.com/office/drawing/2014/main" xmlns="" id="{313BE391-3FB3-5BDA-5EE6-E7113588795D}"/>
                </a:ext>
              </a:extLst>
            </p:cNvPr>
            <p:cNvSpPr/>
            <p:nvPr/>
          </p:nvSpPr>
          <p:spPr>
            <a:xfrm>
              <a:off x="6008800" y="3421088"/>
              <a:ext cx="120300" cy="120300"/>
            </a:xfrm>
            <a:prstGeom prst="ellipse">
              <a:avLst/>
            </a:prstGeom>
            <a:no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 name="Picture 19">
            <a:extLst>
              <a:ext uri="{FF2B5EF4-FFF2-40B4-BE49-F238E27FC236}">
                <a16:creationId xmlns:a16="http://schemas.microsoft.com/office/drawing/2014/main" xmlns="" id="{AD53014E-3C68-1337-490C-6649D92F4E3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28999" y="883117"/>
            <a:ext cx="4429492" cy="27355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275"/>
        <p:cNvGrpSpPr/>
        <p:nvPr/>
      </p:nvGrpSpPr>
      <p:grpSpPr>
        <a:xfrm>
          <a:off x="0" y="0"/>
          <a:ext cx="0" cy="0"/>
          <a:chOff x="0" y="0"/>
          <a:chExt cx="0" cy="0"/>
        </a:xfrm>
      </p:grpSpPr>
      <p:sp>
        <p:nvSpPr>
          <p:cNvPr id="10276" name="Google Shape;10276;p54"/>
          <p:cNvSpPr/>
          <p:nvPr/>
        </p:nvSpPr>
        <p:spPr>
          <a:xfrm>
            <a:off x="1890923" y="2485990"/>
            <a:ext cx="4651126" cy="857367"/>
          </a:xfrm>
          <a:custGeom>
            <a:avLst/>
            <a:gdLst/>
            <a:ahLst/>
            <a:cxnLst/>
            <a:rect l="l" t="t" r="r" b="b"/>
            <a:pathLst>
              <a:path w="76923" h="17784" extrusionOk="0">
                <a:moveTo>
                  <a:pt x="28621" y="0"/>
                </a:moveTo>
                <a:cubicBezTo>
                  <a:pt x="19882" y="0"/>
                  <a:pt x="11175" y="67"/>
                  <a:pt x="2436" y="100"/>
                </a:cubicBezTo>
                <a:cubicBezTo>
                  <a:pt x="2336" y="84"/>
                  <a:pt x="2236" y="75"/>
                  <a:pt x="2136" y="75"/>
                </a:cubicBezTo>
                <a:cubicBezTo>
                  <a:pt x="2036" y="75"/>
                  <a:pt x="1935" y="84"/>
                  <a:pt x="1835" y="100"/>
                </a:cubicBezTo>
                <a:cubicBezTo>
                  <a:pt x="1813" y="103"/>
                  <a:pt x="1790" y="104"/>
                  <a:pt x="1767" y="104"/>
                </a:cubicBezTo>
                <a:cubicBezTo>
                  <a:pt x="1661" y="104"/>
                  <a:pt x="1551" y="79"/>
                  <a:pt x="1446" y="79"/>
                </a:cubicBezTo>
                <a:cubicBezTo>
                  <a:pt x="1305" y="79"/>
                  <a:pt x="1173" y="124"/>
                  <a:pt x="1068" y="334"/>
                </a:cubicBezTo>
                <a:cubicBezTo>
                  <a:pt x="1202" y="834"/>
                  <a:pt x="1535" y="1301"/>
                  <a:pt x="1969" y="1601"/>
                </a:cubicBezTo>
                <a:lnTo>
                  <a:pt x="2536" y="2435"/>
                </a:lnTo>
                <a:cubicBezTo>
                  <a:pt x="3904" y="4270"/>
                  <a:pt x="5271" y="6105"/>
                  <a:pt x="6605" y="7939"/>
                </a:cubicBezTo>
                <a:cubicBezTo>
                  <a:pt x="7173" y="8706"/>
                  <a:pt x="7173" y="8706"/>
                  <a:pt x="6572" y="9407"/>
                </a:cubicBezTo>
                <a:cubicBezTo>
                  <a:pt x="5071" y="11208"/>
                  <a:pt x="3470" y="12876"/>
                  <a:pt x="2036" y="14844"/>
                </a:cubicBezTo>
                <a:cubicBezTo>
                  <a:pt x="1702" y="15078"/>
                  <a:pt x="1402" y="15445"/>
                  <a:pt x="1202" y="15845"/>
                </a:cubicBezTo>
                <a:cubicBezTo>
                  <a:pt x="735" y="16279"/>
                  <a:pt x="301" y="16812"/>
                  <a:pt x="1" y="17379"/>
                </a:cubicBezTo>
                <a:cubicBezTo>
                  <a:pt x="1907" y="17625"/>
                  <a:pt x="29844" y="17783"/>
                  <a:pt x="51459" y="17783"/>
                </a:cubicBezTo>
                <a:cubicBezTo>
                  <a:pt x="65023" y="17783"/>
                  <a:pt x="76097" y="17721"/>
                  <a:pt x="76689" y="17579"/>
                </a:cubicBezTo>
                <a:cubicBezTo>
                  <a:pt x="76188" y="16679"/>
                  <a:pt x="75555" y="15878"/>
                  <a:pt x="74754" y="15211"/>
                </a:cubicBezTo>
                <a:cubicBezTo>
                  <a:pt x="74587" y="14811"/>
                  <a:pt x="74287" y="14477"/>
                  <a:pt x="73920" y="14210"/>
                </a:cubicBezTo>
                <a:cubicBezTo>
                  <a:pt x="72853" y="12576"/>
                  <a:pt x="71485" y="11275"/>
                  <a:pt x="70284" y="9774"/>
                </a:cubicBezTo>
                <a:cubicBezTo>
                  <a:pt x="69617" y="8940"/>
                  <a:pt x="69584" y="9007"/>
                  <a:pt x="70284" y="8139"/>
                </a:cubicBezTo>
                <a:cubicBezTo>
                  <a:pt x="71518" y="6572"/>
                  <a:pt x="72919" y="5304"/>
                  <a:pt x="74054" y="3636"/>
                </a:cubicBezTo>
                <a:cubicBezTo>
                  <a:pt x="74521" y="3303"/>
                  <a:pt x="74888" y="2902"/>
                  <a:pt x="75154" y="2402"/>
                </a:cubicBezTo>
                <a:cubicBezTo>
                  <a:pt x="75755" y="1735"/>
                  <a:pt x="76422" y="1168"/>
                  <a:pt x="76922" y="300"/>
                </a:cubicBezTo>
                <a:cubicBezTo>
                  <a:pt x="76737" y="115"/>
                  <a:pt x="76552" y="74"/>
                  <a:pt x="76372" y="74"/>
                </a:cubicBezTo>
                <a:cubicBezTo>
                  <a:pt x="76228" y="74"/>
                  <a:pt x="76088" y="100"/>
                  <a:pt x="75955" y="100"/>
                </a:cubicBezTo>
                <a:cubicBezTo>
                  <a:pt x="60177" y="67"/>
                  <a:pt x="44399" y="34"/>
                  <a:pt x="286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7" name="Google Shape;10277;p54"/>
          <p:cNvSpPr txBox="1">
            <a:spLocks noGrp="1"/>
          </p:cNvSpPr>
          <p:nvPr>
            <p:ph type="title"/>
          </p:nvPr>
        </p:nvSpPr>
        <p:spPr>
          <a:xfrm>
            <a:off x="2251209" y="2496426"/>
            <a:ext cx="3958491" cy="669300"/>
          </a:xfrm>
          <a:prstGeom prst="rect">
            <a:avLst/>
          </a:prstGeom>
        </p:spPr>
        <p:txBody>
          <a:bodyPr spcFirstLastPara="1" wrap="square" lIns="91425" tIns="91425" rIns="91425" bIns="91425" anchor="b" anchorCtr="0">
            <a:noAutofit/>
          </a:bodyPr>
          <a:lstStyle/>
          <a:p>
            <a:pPr algn="just"/>
            <a:r>
              <a:rPr lang="lv-LV" sz="2400" b="1" dirty="0">
                <a:solidFill>
                  <a:srgbClr val="212121"/>
                </a:solidFill>
                <a:effectLst/>
                <a:latin typeface="Maven Pro" panose="020B0604020202020204" charset="-70"/>
                <a:ea typeface="Times New Roman" panose="02020603050405020304" pitchFamily="18" charset="0"/>
              </a:rPr>
              <a:t>2021./2022. m. g. 2. sem.</a:t>
            </a:r>
            <a:endParaRPr lang="en-US" sz="2400" dirty="0">
              <a:effectLst/>
              <a:latin typeface="Maven Pro" panose="020B0604020202020204" charset="-70"/>
              <a:ea typeface="Times New Roman" panose="02020603050405020304" pitchFamily="18" charset="0"/>
            </a:endParaRPr>
          </a:p>
        </p:txBody>
      </p:sp>
      <p:sp>
        <p:nvSpPr>
          <p:cNvPr id="10279" name="Google Shape;10279;p54"/>
          <p:cNvSpPr txBox="1">
            <a:spLocks noGrp="1"/>
          </p:cNvSpPr>
          <p:nvPr>
            <p:ph type="title" idx="2"/>
          </p:nvPr>
        </p:nvSpPr>
        <p:spPr>
          <a:xfrm>
            <a:off x="2843753" y="1258225"/>
            <a:ext cx="2592000" cy="105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a:t>
            </a:r>
            <a:r>
              <a:rPr lang="lv-LV" dirty="0"/>
              <a:t>8</a:t>
            </a:r>
            <a:endParaRPr dirty="0"/>
          </a:p>
        </p:txBody>
      </p:sp>
      <p:sp>
        <p:nvSpPr>
          <p:cNvPr id="10280" name="Google Shape;10280;p54">
            <a:hlinkClick r:id="rId3" action="ppaction://hlinksldjump"/>
          </p:cNvPr>
          <p:cNvSpPr txBox="1"/>
          <p:nvPr/>
        </p:nvSpPr>
        <p:spPr>
          <a:xfrm rot="-5400000">
            <a:off x="8165500" y="2697788"/>
            <a:ext cx="690000" cy="43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lv-LV" sz="3000" b="1" dirty="0">
                <a:solidFill>
                  <a:schemeClr val="lt1"/>
                </a:solidFill>
                <a:latin typeface="Maven Pro"/>
                <a:ea typeface="Maven Pro"/>
                <a:cs typeface="Maven Pro"/>
                <a:sym typeface="Maven Pro"/>
              </a:rPr>
              <a:t>18</a:t>
            </a:r>
            <a:endParaRPr sz="3000" b="1" dirty="0">
              <a:solidFill>
                <a:schemeClr val="lt1"/>
              </a:solidFill>
              <a:latin typeface="Maven Pro"/>
              <a:ea typeface="Maven Pro"/>
              <a:cs typeface="Maven Pro"/>
              <a:sym typeface="Maven Pro"/>
            </a:endParaRPr>
          </a:p>
        </p:txBody>
      </p:sp>
      <p:sp>
        <p:nvSpPr>
          <p:cNvPr id="10281" name="Google Shape;10281;p54">
            <a:hlinkClick r:id="rId4" action="ppaction://hlinksldjump"/>
          </p:cNvPr>
          <p:cNvSpPr txBox="1"/>
          <p:nvPr/>
        </p:nvSpPr>
        <p:spPr>
          <a:xfrm rot="-5400000">
            <a:off x="8399350" y="3915200"/>
            <a:ext cx="690000" cy="43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lv-LV" sz="3000" b="1" dirty="0">
                <a:solidFill>
                  <a:schemeClr val="lt1"/>
                </a:solidFill>
                <a:latin typeface="Maven Pro"/>
                <a:ea typeface="Maven Pro"/>
                <a:cs typeface="Maven Pro"/>
                <a:sym typeface="Maven Pro"/>
              </a:rPr>
              <a:t>19</a:t>
            </a:r>
            <a:endParaRPr sz="3000" b="1" dirty="0">
              <a:solidFill>
                <a:schemeClr val="lt1"/>
              </a:solidFill>
              <a:latin typeface="Maven Pro"/>
              <a:ea typeface="Maven Pro"/>
              <a:cs typeface="Maven Pro"/>
              <a:sym typeface="Maven Pro"/>
            </a:endParaRPr>
          </a:p>
        </p:txBody>
      </p:sp>
    </p:spTree>
    <p:extLst>
      <p:ext uri="{BB962C8B-B14F-4D97-AF65-F5344CB8AC3E}">
        <p14:creationId xmlns:p14="http://schemas.microsoft.com/office/powerpoint/2010/main" val="2750772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498"/>
        <p:cNvGrpSpPr/>
        <p:nvPr/>
      </p:nvGrpSpPr>
      <p:grpSpPr>
        <a:xfrm>
          <a:off x="0" y="0"/>
          <a:ext cx="0" cy="0"/>
          <a:chOff x="0" y="0"/>
          <a:chExt cx="0" cy="0"/>
        </a:xfrm>
      </p:grpSpPr>
      <p:sp>
        <p:nvSpPr>
          <p:cNvPr id="10499" name="Google Shape;10499;p60"/>
          <p:cNvSpPr/>
          <p:nvPr/>
        </p:nvSpPr>
        <p:spPr>
          <a:xfrm>
            <a:off x="262825" y="383525"/>
            <a:ext cx="2433504" cy="417702"/>
          </a:xfrm>
          <a:custGeom>
            <a:avLst/>
            <a:gdLst/>
            <a:ahLst/>
            <a:cxnLst/>
            <a:rect l="l" t="t" r="r" b="b"/>
            <a:pathLst>
              <a:path w="81259" h="8438" extrusionOk="0">
                <a:moveTo>
                  <a:pt x="79724" y="0"/>
                </a:moveTo>
                <a:cubicBezTo>
                  <a:pt x="76789" y="33"/>
                  <a:pt x="73820" y="100"/>
                  <a:pt x="70885" y="100"/>
                </a:cubicBezTo>
                <a:lnTo>
                  <a:pt x="3070" y="100"/>
                </a:lnTo>
                <a:cubicBezTo>
                  <a:pt x="1669" y="100"/>
                  <a:pt x="1635" y="133"/>
                  <a:pt x="1202" y="1534"/>
                </a:cubicBezTo>
                <a:cubicBezTo>
                  <a:pt x="1102" y="1968"/>
                  <a:pt x="801" y="2402"/>
                  <a:pt x="1202" y="2769"/>
                </a:cubicBezTo>
                <a:cubicBezTo>
                  <a:pt x="1835" y="3302"/>
                  <a:pt x="1669" y="3869"/>
                  <a:pt x="1402" y="4503"/>
                </a:cubicBezTo>
                <a:cubicBezTo>
                  <a:pt x="935" y="5737"/>
                  <a:pt x="468" y="7005"/>
                  <a:pt x="1" y="8239"/>
                </a:cubicBezTo>
                <a:cubicBezTo>
                  <a:pt x="326" y="8379"/>
                  <a:pt x="668" y="8437"/>
                  <a:pt x="1015" y="8437"/>
                </a:cubicBezTo>
                <a:cubicBezTo>
                  <a:pt x="1166" y="8437"/>
                  <a:pt x="1317" y="8426"/>
                  <a:pt x="1469" y="8406"/>
                </a:cubicBezTo>
                <a:cubicBezTo>
                  <a:pt x="14278" y="8406"/>
                  <a:pt x="27053" y="8406"/>
                  <a:pt x="39829" y="8206"/>
                </a:cubicBezTo>
                <a:cubicBezTo>
                  <a:pt x="47702" y="8072"/>
                  <a:pt x="55574" y="8106"/>
                  <a:pt x="63446" y="8072"/>
                </a:cubicBezTo>
                <a:lnTo>
                  <a:pt x="75955" y="8072"/>
                </a:lnTo>
                <a:cubicBezTo>
                  <a:pt x="76008" y="8087"/>
                  <a:pt x="76061" y="8094"/>
                  <a:pt x="76113" y="8094"/>
                </a:cubicBezTo>
                <a:cubicBezTo>
                  <a:pt x="76421" y="8094"/>
                  <a:pt x="76699" y="7853"/>
                  <a:pt x="76756" y="7539"/>
                </a:cubicBezTo>
                <a:cubicBezTo>
                  <a:pt x="76956" y="6505"/>
                  <a:pt x="77490" y="5604"/>
                  <a:pt x="77790" y="4603"/>
                </a:cubicBezTo>
                <a:cubicBezTo>
                  <a:pt x="78157" y="4336"/>
                  <a:pt x="78524" y="4003"/>
                  <a:pt x="78790" y="3603"/>
                </a:cubicBezTo>
                <a:cubicBezTo>
                  <a:pt x="78827" y="3597"/>
                  <a:pt x="78865" y="3594"/>
                  <a:pt x="78904" y="3594"/>
                </a:cubicBezTo>
                <a:cubicBezTo>
                  <a:pt x="79072" y="3594"/>
                  <a:pt x="79259" y="3640"/>
                  <a:pt x="79431" y="3640"/>
                </a:cubicBezTo>
                <a:cubicBezTo>
                  <a:pt x="79656" y="3640"/>
                  <a:pt x="79855" y="3562"/>
                  <a:pt x="79958" y="3202"/>
                </a:cubicBezTo>
                <a:cubicBezTo>
                  <a:pt x="80258" y="3069"/>
                  <a:pt x="80425" y="2769"/>
                  <a:pt x="80392" y="2435"/>
                </a:cubicBezTo>
                <a:cubicBezTo>
                  <a:pt x="80592" y="1868"/>
                  <a:pt x="80759" y="1301"/>
                  <a:pt x="80992" y="767"/>
                </a:cubicBezTo>
                <a:cubicBezTo>
                  <a:pt x="81259" y="67"/>
                  <a:pt x="81259" y="67"/>
                  <a:pt x="805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6" name="Google Shape;10506;p60"/>
          <p:cNvSpPr txBox="1">
            <a:spLocks noGrp="1"/>
          </p:cNvSpPr>
          <p:nvPr>
            <p:ph type="title" idx="4"/>
          </p:nvPr>
        </p:nvSpPr>
        <p:spPr>
          <a:xfrm>
            <a:off x="466556" y="336926"/>
            <a:ext cx="2142829" cy="510900"/>
          </a:xfrm>
          <a:prstGeom prst="rect">
            <a:avLst/>
          </a:prstGeom>
        </p:spPr>
        <p:txBody>
          <a:bodyPr spcFirstLastPara="1" wrap="square" lIns="91425" tIns="91425" rIns="91425" bIns="91425" anchor="t" anchorCtr="0">
            <a:noAutofit/>
          </a:bodyPr>
          <a:lstStyle/>
          <a:p>
            <a:pPr algn="just">
              <a:lnSpc>
                <a:spcPct val="107000"/>
              </a:lnSpc>
              <a:spcAft>
                <a:spcPts val="800"/>
              </a:spcAft>
            </a:pPr>
            <a:r>
              <a:rPr lang="lv-LV" sz="1800" b="1" dirty="0">
                <a:solidFill>
                  <a:schemeClr val="tx1"/>
                </a:solidFill>
                <a:effectLst/>
                <a:latin typeface="Maven Pro" panose="020B0604020202020204" charset="-70"/>
                <a:ea typeface="Calibri" panose="020F0502020204030204" pitchFamily="34" charset="0"/>
                <a:cs typeface="Times New Roman" panose="02020603050405020304" pitchFamily="18" charset="0"/>
              </a:rPr>
              <a:t>Vīru kopa “Vilki”</a:t>
            </a:r>
            <a:endParaRPr lang="en-US" sz="1800" dirty="0">
              <a:solidFill>
                <a:schemeClr val="tx1"/>
              </a:solidFill>
              <a:effectLst/>
              <a:latin typeface="Maven Pro" panose="020B0604020202020204" charset="-70"/>
              <a:ea typeface="Calibri" panose="020F0502020204030204" pitchFamily="34" charset="0"/>
              <a:cs typeface="Times New Roman" panose="02020603050405020304" pitchFamily="18" charset="0"/>
            </a:endParaRPr>
          </a:p>
        </p:txBody>
      </p:sp>
      <p:sp>
        <p:nvSpPr>
          <p:cNvPr id="10509" name="Google Shape;10509;p60">
            <a:hlinkClick r:id="rId3" action="ppaction://hlinksldjump"/>
          </p:cNvPr>
          <p:cNvSpPr txBox="1"/>
          <p:nvPr/>
        </p:nvSpPr>
        <p:spPr>
          <a:xfrm rot="-5400000">
            <a:off x="8165500" y="2697788"/>
            <a:ext cx="690000" cy="43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lv-LV" sz="3000" b="1" dirty="0">
                <a:solidFill>
                  <a:schemeClr val="lt1"/>
                </a:solidFill>
                <a:latin typeface="Maven Pro"/>
                <a:ea typeface="Maven Pro"/>
                <a:cs typeface="Maven Pro"/>
                <a:sym typeface="Maven Pro"/>
              </a:rPr>
              <a:t>19</a:t>
            </a:r>
            <a:endParaRPr sz="3000" b="1" dirty="0">
              <a:solidFill>
                <a:schemeClr val="lt1"/>
              </a:solidFill>
              <a:latin typeface="Maven Pro"/>
              <a:ea typeface="Maven Pro"/>
              <a:cs typeface="Maven Pro"/>
              <a:sym typeface="Maven Pro"/>
            </a:endParaRPr>
          </a:p>
        </p:txBody>
      </p:sp>
      <p:sp>
        <p:nvSpPr>
          <p:cNvPr id="10510" name="Google Shape;10510;p60">
            <a:hlinkClick r:id="rId4" action="ppaction://hlinksldjump"/>
          </p:cNvPr>
          <p:cNvSpPr txBox="1"/>
          <p:nvPr/>
        </p:nvSpPr>
        <p:spPr>
          <a:xfrm rot="-5400000">
            <a:off x="8399350" y="3915200"/>
            <a:ext cx="690000" cy="43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lv-LV" sz="3000" b="1" dirty="0">
                <a:solidFill>
                  <a:schemeClr val="lt1"/>
                </a:solidFill>
                <a:latin typeface="Maven Pro"/>
                <a:ea typeface="Maven Pro"/>
                <a:cs typeface="Maven Pro"/>
                <a:sym typeface="Maven Pro"/>
              </a:rPr>
              <a:t>20</a:t>
            </a:r>
            <a:endParaRPr sz="3000" b="1" dirty="0">
              <a:solidFill>
                <a:schemeClr val="lt1"/>
              </a:solidFill>
              <a:latin typeface="Maven Pro"/>
              <a:ea typeface="Maven Pro"/>
              <a:cs typeface="Maven Pro"/>
              <a:sym typeface="Maven Pro"/>
            </a:endParaRPr>
          </a:p>
        </p:txBody>
      </p:sp>
      <p:pic>
        <p:nvPicPr>
          <p:cNvPr id="10" name="Picture 9">
            <a:extLst>
              <a:ext uri="{FF2B5EF4-FFF2-40B4-BE49-F238E27FC236}">
                <a16:creationId xmlns:a16="http://schemas.microsoft.com/office/drawing/2014/main" xmlns="" id="{8EE2A074-7C3A-D915-BDBC-60D6CEFAB6B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11796" y="949898"/>
            <a:ext cx="4714762" cy="3101712"/>
          </a:xfrm>
          <a:prstGeom prst="rect">
            <a:avLst/>
          </a:prstGeom>
          <a:noFill/>
          <a:ln>
            <a:noFill/>
          </a:ln>
        </p:spPr>
      </p:pic>
      <p:sp>
        <p:nvSpPr>
          <p:cNvPr id="12" name="TextBox 11">
            <a:extLst>
              <a:ext uri="{FF2B5EF4-FFF2-40B4-BE49-F238E27FC236}">
                <a16:creationId xmlns:a16="http://schemas.microsoft.com/office/drawing/2014/main" xmlns="" id="{76F95C5E-3B4F-9C5B-D349-39B0E34F836D}"/>
              </a:ext>
            </a:extLst>
          </p:cNvPr>
          <p:cNvSpPr txBox="1"/>
          <p:nvPr/>
        </p:nvSpPr>
        <p:spPr>
          <a:xfrm>
            <a:off x="5726558" y="1798069"/>
            <a:ext cx="2600091" cy="1651286"/>
          </a:xfrm>
          <a:prstGeom prst="rect">
            <a:avLst/>
          </a:prstGeom>
          <a:noFill/>
        </p:spPr>
        <p:txBody>
          <a:bodyPr wrap="square">
            <a:spAutoFit/>
          </a:bodyPr>
          <a:lstStyle/>
          <a:p>
            <a:pPr algn="ctr">
              <a:lnSpc>
                <a:spcPct val="107000"/>
              </a:lnSpc>
              <a:spcAft>
                <a:spcPts val="800"/>
              </a:spcAft>
            </a:pPr>
            <a:r>
              <a:rPr lang="lv-LV" sz="1600" dirty="0">
                <a:effectLst/>
                <a:latin typeface="Maven Pro" panose="020B0604020202020204" charset="-70"/>
                <a:ea typeface="Calibri" panose="020F0502020204030204" pitchFamily="34" charset="0"/>
                <a:cs typeface="Times New Roman" panose="02020603050405020304" pitchFamily="18" charset="0"/>
              </a:rPr>
              <a:t>Fotogrāfijas autors Eduards Skabis. Fotogrāfijā vīru kopas “Vilki” valsts svētku  koncerts Z. A. Meierovica Kabiles pamatskolā.</a:t>
            </a:r>
            <a:endParaRPr lang="en-US" dirty="0">
              <a:effectLst/>
              <a:latin typeface="Maven Pro" panose="020B0604020202020204" charset="-70"/>
              <a:ea typeface="Calibri" panose="020F0502020204030204" pitchFamily="34"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876"/>
        <p:cNvGrpSpPr/>
        <p:nvPr/>
      </p:nvGrpSpPr>
      <p:grpSpPr>
        <a:xfrm>
          <a:off x="0" y="0"/>
          <a:ext cx="0" cy="0"/>
          <a:chOff x="0" y="0"/>
          <a:chExt cx="0" cy="0"/>
        </a:xfrm>
      </p:grpSpPr>
      <p:sp>
        <p:nvSpPr>
          <p:cNvPr id="10877" name="Google Shape;10877;p66"/>
          <p:cNvSpPr/>
          <p:nvPr/>
        </p:nvSpPr>
        <p:spPr>
          <a:xfrm>
            <a:off x="1862841" y="2489233"/>
            <a:ext cx="4694076" cy="857367"/>
          </a:xfrm>
          <a:custGeom>
            <a:avLst/>
            <a:gdLst/>
            <a:ahLst/>
            <a:cxnLst/>
            <a:rect l="l" t="t" r="r" b="b"/>
            <a:pathLst>
              <a:path w="76923" h="17784" extrusionOk="0">
                <a:moveTo>
                  <a:pt x="28621" y="0"/>
                </a:moveTo>
                <a:cubicBezTo>
                  <a:pt x="19882" y="0"/>
                  <a:pt x="11175" y="67"/>
                  <a:pt x="2436" y="100"/>
                </a:cubicBezTo>
                <a:cubicBezTo>
                  <a:pt x="2336" y="84"/>
                  <a:pt x="2236" y="75"/>
                  <a:pt x="2136" y="75"/>
                </a:cubicBezTo>
                <a:cubicBezTo>
                  <a:pt x="2036" y="75"/>
                  <a:pt x="1935" y="84"/>
                  <a:pt x="1835" y="100"/>
                </a:cubicBezTo>
                <a:cubicBezTo>
                  <a:pt x="1813" y="103"/>
                  <a:pt x="1790" y="104"/>
                  <a:pt x="1767" y="104"/>
                </a:cubicBezTo>
                <a:cubicBezTo>
                  <a:pt x="1661" y="104"/>
                  <a:pt x="1551" y="79"/>
                  <a:pt x="1446" y="79"/>
                </a:cubicBezTo>
                <a:cubicBezTo>
                  <a:pt x="1305" y="79"/>
                  <a:pt x="1173" y="124"/>
                  <a:pt x="1068" y="334"/>
                </a:cubicBezTo>
                <a:cubicBezTo>
                  <a:pt x="1202" y="834"/>
                  <a:pt x="1535" y="1301"/>
                  <a:pt x="1969" y="1601"/>
                </a:cubicBezTo>
                <a:lnTo>
                  <a:pt x="2536" y="2435"/>
                </a:lnTo>
                <a:cubicBezTo>
                  <a:pt x="3904" y="4270"/>
                  <a:pt x="5271" y="6105"/>
                  <a:pt x="6605" y="7939"/>
                </a:cubicBezTo>
                <a:cubicBezTo>
                  <a:pt x="7173" y="8706"/>
                  <a:pt x="7173" y="8706"/>
                  <a:pt x="6572" y="9407"/>
                </a:cubicBezTo>
                <a:cubicBezTo>
                  <a:pt x="5071" y="11208"/>
                  <a:pt x="3470" y="12876"/>
                  <a:pt x="2036" y="14844"/>
                </a:cubicBezTo>
                <a:cubicBezTo>
                  <a:pt x="1702" y="15078"/>
                  <a:pt x="1402" y="15445"/>
                  <a:pt x="1202" y="15845"/>
                </a:cubicBezTo>
                <a:cubicBezTo>
                  <a:pt x="735" y="16279"/>
                  <a:pt x="301" y="16812"/>
                  <a:pt x="1" y="17379"/>
                </a:cubicBezTo>
                <a:cubicBezTo>
                  <a:pt x="1907" y="17625"/>
                  <a:pt x="29844" y="17783"/>
                  <a:pt x="51459" y="17783"/>
                </a:cubicBezTo>
                <a:cubicBezTo>
                  <a:pt x="65023" y="17783"/>
                  <a:pt x="76097" y="17721"/>
                  <a:pt x="76689" y="17579"/>
                </a:cubicBezTo>
                <a:cubicBezTo>
                  <a:pt x="76188" y="16679"/>
                  <a:pt x="75555" y="15878"/>
                  <a:pt x="74754" y="15211"/>
                </a:cubicBezTo>
                <a:cubicBezTo>
                  <a:pt x="74587" y="14811"/>
                  <a:pt x="74287" y="14477"/>
                  <a:pt x="73920" y="14210"/>
                </a:cubicBezTo>
                <a:cubicBezTo>
                  <a:pt x="72853" y="12576"/>
                  <a:pt x="71485" y="11275"/>
                  <a:pt x="70284" y="9774"/>
                </a:cubicBezTo>
                <a:cubicBezTo>
                  <a:pt x="69617" y="8940"/>
                  <a:pt x="69584" y="9007"/>
                  <a:pt x="70284" y="8139"/>
                </a:cubicBezTo>
                <a:cubicBezTo>
                  <a:pt x="71518" y="6572"/>
                  <a:pt x="72919" y="5304"/>
                  <a:pt x="74054" y="3636"/>
                </a:cubicBezTo>
                <a:cubicBezTo>
                  <a:pt x="74521" y="3303"/>
                  <a:pt x="74888" y="2902"/>
                  <a:pt x="75154" y="2402"/>
                </a:cubicBezTo>
                <a:cubicBezTo>
                  <a:pt x="75755" y="1735"/>
                  <a:pt x="76422" y="1168"/>
                  <a:pt x="76922" y="300"/>
                </a:cubicBezTo>
                <a:cubicBezTo>
                  <a:pt x="76737" y="115"/>
                  <a:pt x="76552" y="74"/>
                  <a:pt x="76372" y="74"/>
                </a:cubicBezTo>
                <a:cubicBezTo>
                  <a:pt x="76228" y="74"/>
                  <a:pt x="76088" y="100"/>
                  <a:pt x="75955" y="100"/>
                </a:cubicBezTo>
                <a:cubicBezTo>
                  <a:pt x="60177" y="67"/>
                  <a:pt x="44399" y="34"/>
                  <a:pt x="286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8" name="Google Shape;10878;p66"/>
          <p:cNvSpPr txBox="1">
            <a:spLocks noGrp="1"/>
          </p:cNvSpPr>
          <p:nvPr>
            <p:ph type="title"/>
          </p:nvPr>
        </p:nvSpPr>
        <p:spPr>
          <a:xfrm>
            <a:off x="2194213" y="2571750"/>
            <a:ext cx="4031331" cy="975833"/>
          </a:xfrm>
          <a:prstGeom prst="rect">
            <a:avLst/>
          </a:prstGeom>
        </p:spPr>
        <p:txBody>
          <a:bodyPr spcFirstLastPara="1" wrap="square" lIns="91425" tIns="91425" rIns="91425" bIns="91425" anchor="b" anchorCtr="0">
            <a:noAutofit/>
          </a:bodyPr>
          <a:lstStyle/>
          <a:p>
            <a:r>
              <a:rPr lang="lv-LV" sz="2400" b="1" dirty="0">
                <a:solidFill>
                  <a:srgbClr val="212121"/>
                </a:solidFill>
                <a:effectLst/>
                <a:latin typeface="Maven Pro" panose="020B0604020202020204" charset="-70"/>
                <a:ea typeface="Times New Roman" panose="02020603050405020304" pitchFamily="18" charset="0"/>
              </a:rPr>
              <a:t>2022./2023. m. g. </a:t>
            </a:r>
            <a:r>
              <a:rPr lang="lv-LV" sz="2400" dirty="0">
                <a:solidFill>
                  <a:srgbClr val="212121"/>
                </a:solidFill>
                <a:latin typeface="Maven Pro" panose="020B0604020202020204" charset="-70"/>
                <a:ea typeface="Times New Roman" panose="02020603050405020304" pitchFamily="18" charset="0"/>
              </a:rPr>
              <a:t>1</a:t>
            </a:r>
            <a:r>
              <a:rPr lang="lv-LV" sz="2400" b="1" dirty="0">
                <a:solidFill>
                  <a:srgbClr val="212121"/>
                </a:solidFill>
                <a:effectLst/>
                <a:latin typeface="Maven Pro" panose="020B0604020202020204" charset="-70"/>
                <a:ea typeface="Times New Roman" panose="02020603050405020304" pitchFamily="18" charset="0"/>
              </a:rPr>
              <a:t>. sem.</a:t>
            </a:r>
            <a:r>
              <a:rPr lang="en-US" sz="1800" dirty="0">
                <a:effectLst/>
                <a:latin typeface="Times New Roman" panose="02020603050405020304" pitchFamily="18" charset="0"/>
                <a:ea typeface="Times New Roman" panose="02020603050405020304" pitchFamily="18" charset="0"/>
              </a:rPr>
              <a:t/>
            </a:r>
            <a:br>
              <a:rPr lang="en-US" sz="1800" dirty="0">
                <a:effectLst/>
                <a:latin typeface="Times New Roman" panose="02020603050405020304" pitchFamily="18" charset="0"/>
                <a:ea typeface="Times New Roman" panose="02020603050405020304" pitchFamily="18" charset="0"/>
              </a:rPr>
            </a:br>
            <a:endParaRPr dirty="0"/>
          </a:p>
        </p:txBody>
      </p:sp>
      <p:sp>
        <p:nvSpPr>
          <p:cNvPr id="10880" name="Google Shape;10880;p66"/>
          <p:cNvSpPr txBox="1">
            <a:spLocks noGrp="1"/>
          </p:cNvSpPr>
          <p:nvPr>
            <p:ph type="title" idx="2"/>
          </p:nvPr>
        </p:nvSpPr>
        <p:spPr>
          <a:xfrm>
            <a:off x="2843753" y="1234050"/>
            <a:ext cx="2592000" cy="105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a:t>
            </a:r>
            <a:r>
              <a:rPr lang="lv-LV" dirty="0"/>
              <a:t>9</a:t>
            </a:r>
            <a:endParaRPr dirty="0"/>
          </a:p>
        </p:txBody>
      </p:sp>
      <p:sp>
        <p:nvSpPr>
          <p:cNvPr id="10881" name="Google Shape;10881;p66">
            <a:hlinkClick r:id="rId3" action="ppaction://hlinksldjump"/>
          </p:cNvPr>
          <p:cNvSpPr txBox="1"/>
          <p:nvPr/>
        </p:nvSpPr>
        <p:spPr>
          <a:xfrm rot="-5400000">
            <a:off x="8399350" y="3915200"/>
            <a:ext cx="690000" cy="43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lv-LV" sz="3000" b="1" dirty="0">
                <a:solidFill>
                  <a:schemeClr val="lt1"/>
                </a:solidFill>
                <a:latin typeface="Maven Pro"/>
                <a:ea typeface="Maven Pro"/>
                <a:cs typeface="Maven Pro"/>
                <a:sym typeface="Maven Pro"/>
              </a:rPr>
              <a:t>21</a:t>
            </a:r>
            <a:endParaRPr sz="3000" b="1" dirty="0">
              <a:solidFill>
                <a:schemeClr val="lt1"/>
              </a:solidFill>
              <a:latin typeface="Maven Pro"/>
              <a:ea typeface="Maven Pro"/>
              <a:cs typeface="Maven Pro"/>
              <a:sym typeface="Maven Pro"/>
            </a:endParaRPr>
          </a:p>
        </p:txBody>
      </p:sp>
    </p:spTree>
    <p:extLst>
      <p:ext uri="{BB962C8B-B14F-4D97-AF65-F5344CB8AC3E}">
        <p14:creationId xmlns:p14="http://schemas.microsoft.com/office/powerpoint/2010/main" val="2139286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141"/>
        <p:cNvGrpSpPr/>
        <p:nvPr/>
      </p:nvGrpSpPr>
      <p:grpSpPr>
        <a:xfrm>
          <a:off x="0" y="0"/>
          <a:ext cx="0" cy="0"/>
          <a:chOff x="0" y="0"/>
          <a:chExt cx="0" cy="0"/>
        </a:xfrm>
      </p:grpSpPr>
      <p:sp>
        <p:nvSpPr>
          <p:cNvPr id="11142" name="Google Shape;11142;p72"/>
          <p:cNvSpPr/>
          <p:nvPr/>
        </p:nvSpPr>
        <p:spPr>
          <a:xfrm>
            <a:off x="233750" y="376725"/>
            <a:ext cx="3075473" cy="424478"/>
          </a:xfrm>
          <a:custGeom>
            <a:avLst/>
            <a:gdLst/>
            <a:ahLst/>
            <a:cxnLst/>
            <a:rect l="l" t="t" r="r" b="b"/>
            <a:pathLst>
              <a:path w="71452" h="15855" extrusionOk="0">
                <a:moveTo>
                  <a:pt x="3109" y="1"/>
                </a:moveTo>
                <a:cubicBezTo>
                  <a:pt x="2720" y="1"/>
                  <a:pt x="2316" y="55"/>
                  <a:pt x="1935" y="110"/>
                </a:cubicBezTo>
                <a:cubicBezTo>
                  <a:pt x="1101" y="277"/>
                  <a:pt x="1034" y="410"/>
                  <a:pt x="1535" y="1077"/>
                </a:cubicBezTo>
                <a:cubicBezTo>
                  <a:pt x="1735" y="1377"/>
                  <a:pt x="1968" y="1644"/>
                  <a:pt x="2202" y="1911"/>
                </a:cubicBezTo>
                <a:cubicBezTo>
                  <a:pt x="2535" y="2178"/>
                  <a:pt x="2535" y="2678"/>
                  <a:pt x="2202" y="2979"/>
                </a:cubicBezTo>
                <a:cubicBezTo>
                  <a:pt x="2102" y="3045"/>
                  <a:pt x="2035" y="3145"/>
                  <a:pt x="1935" y="3245"/>
                </a:cubicBezTo>
                <a:cubicBezTo>
                  <a:pt x="1735" y="3479"/>
                  <a:pt x="1568" y="3746"/>
                  <a:pt x="1335" y="3979"/>
                </a:cubicBezTo>
                <a:cubicBezTo>
                  <a:pt x="934" y="4313"/>
                  <a:pt x="901" y="4947"/>
                  <a:pt x="1301" y="5314"/>
                </a:cubicBezTo>
                <a:cubicBezTo>
                  <a:pt x="1335" y="5314"/>
                  <a:pt x="1335" y="5347"/>
                  <a:pt x="1335" y="5347"/>
                </a:cubicBezTo>
                <a:cubicBezTo>
                  <a:pt x="1702" y="5747"/>
                  <a:pt x="2002" y="6214"/>
                  <a:pt x="2335" y="6648"/>
                </a:cubicBezTo>
                <a:cubicBezTo>
                  <a:pt x="2335" y="6648"/>
                  <a:pt x="2435" y="6748"/>
                  <a:pt x="2469" y="6815"/>
                </a:cubicBezTo>
                <a:cubicBezTo>
                  <a:pt x="3002" y="7548"/>
                  <a:pt x="3002" y="7548"/>
                  <a:pt x="2235" y="8049"/>
                </a:cubicBezTo>
                <a:cubicBezTo>
                  <a:pt x="2102" y="8149"/>
                  <a:pt x="1968" y="8216"/>
                  <a:pt x="1835" y="8316"/>
                </a:cubicBezTo>
                <a:lnTo>
                  <a:pt x="1535" y="8516"/>
                </a:lnTo>
                <a:cubicBezTo>
                  <a:pt x="601" y="9083"/>
                  <a:pt x="401" y="9050"/>
                  <a:pt x="1435" y="10250"/>
                </a:cubicBezTo>
                <a:cubicBezTo>
                  <a:pt x="1468" y="10284"/>
                  <a:pt x="1468" y="10317"/>
                  <a:pt x="1501" y="10350"/>
                </a:cubicBezTo>
                <a:cubicBezTo>
                  <a:pt x="1668" y="10517"/>
                  <a:pt x="1768" y="10684"/>
                  <a:pt x="1902" y="10784"/>
                </a:cubicBezTo>
                <a:cubicBezTo>
                  <a:pt x="2502" y="11485"/>
                  <a:pt x="2602" y="11618"/>
                  <a:pt x="1802" y="12152"/>
                </a:cubicBezTo>
                <a:cubicBezTo>
                  <a:pt x="1802" y="12152"/>
                  <a:pt x="1735" y="12185"/>
                  <a:pt x="1702" y="12218"/>
                </a:cubicBezTo>
                <a:cubicBezTo>
                  <a:pt x="1568" y="12285"/>
                  <a:pt x="1368" y="12419"/>
                  <a:pt x="1168" y="12519"/>
                </a:cubicBezTo>
                <a:cubicBezTo>
                  <a:pt x="934" y="12652"/>
                  <a:pt x="701" y="12819"/>
                  <a:pt x="534" y="12919"/>
                </a:cubicBezTo>
                <a:cubicBezTo>
                  <a:pt x="0" y="13286"/>
                  <a:pt x="167" y="13486"/>
                  <a:pt x="868" y="14320"/>
                </a:cubicBezTo>
                <a:cubicBezTo>
                  <a:pt x="1201" y="14720"/>
                  <a:pt x="1468" y="15020"/>
                  <a:pt x="768" y="15287"/>
                </a:cubicBezTo>
                <a:cubicBezTo>
                  <a:pt x="601" y="15321"/>
                  <a:pt x="501" y="15487"/>
                  <a:pt x="567" y="15654"/>
                </a:cubicBezTo>
                <a:cubicBezTo>
                  <a:pt x="601" y="15821"/>
                  <a:pt x="801" y="15854"/>
                  <a:pt x="934" y="15854"/>
                </a:cubicBezTo>
                <a:cubicBezTo>
                  <a:pt x="1535" y="15821"/>
                  <a:pt x="2135" y="15721"/>
                  <a:pt x="2736" y="15721"/>
                </a:cubicBezTo>
                <a:cubicBezTo>
                  <a:pt x="5738" y="15688"/>
                  <a:pt x="8773" y="15654"/>
                  <a:pt x="11775" y="15654"/>
                </a:cubicBezTo>
                <a:cubicBezTo>
                  <a:pt x="19448" y="15554"/>
                  <a:pt x="27120" y="15654"/>
                  <a:pt x="34792" y="15521"/>
                </a:cubicBezTo>
                <a:cubicBezTo>
                  <a:pt x="40051" y="15409"/>
                  <a:pt x="45310" y="15391"/>
                  <a:pt x="50569" y="15391"/>
                </a:cubicBezTo>
                <a:cubicBezTo>
                  <a:pt x="53076" y="15391"/>
                  <a:pt x="55582" y="15395"/>
                  <a:pt x="58089" y="15395"/>
                </a:cubicBezTo>
                <a:cubicBezTo>
                  <a:pt x="59730" y="15395"/>
                  <a:pt x="61371" y="15393"/>
                  <a:pt x="63012" y="15387"/>
                </a:cubicBezTo>
                <a:lnTo>
                  <a:pt x="69583" y="15387"/>
                </a:lnTo>
                <a:cubicBezTo>
                  <a:pt x="69700" y="15414"/>
                  <a:pt x="69816" y="15427"/>
                  <a:pt x="69931" y="15427"/>
                </a:cubicBezTo>
                <a:cubicBezTo>
                  <a:pt x="70245" y="15427"/>
                  <a:pt x="70549" y="15334"/>
                  <a:pt x="70818" y="15187"/>
                </a:cubicBezTo>
                <a:cubicBezTo>
                  <a:pt x="70517" y="14687"/>
                  <a:pt x="70117" y="14253"/>
                  <a:pt x="69650" y="13886"/>
                </a:cubicBezTo>
                <a:cubicBezTo>
                  <a:pt x="69283" y="13553"/>
                  <a:pt x="69216" y="13286"/>
                  <a:pt x="69583" y="12886"/>
                </a:cubicBezTo>
                <a:cubicBezTo>
                  <a:pt x="69850" y="12619"/>
                  <a:pt x="70117" y="12319"/>
                  <a:pt x="70384" y="12018"/>
                </a:cubicBezTo>
                <a:cubicBezTo>
                  <a:pt x="70484" y="11885"/>
                  <a:pt x="70584" y="11785"/>
                  <a:pt x="70717" y="11685"/>
                </a:cubicBezTo>
                <a:cubicBezTo>
                  <a:pt x="71084" y="11251"/>
                  <a:pt x="71018" y="10951"/>
                  <a:pt x="70651" y="10551"/>
                </a:cubicBezTo>
                <a:cubicBezTo>
                  <a:pt x="70417" y="10350"/>
                  <a:pt x="70217" y="10150"/>
                  <a:pt x="70117" y="10017"/>
                </a:cubicBezTo>
                <a:cubicBezTo>
                  <a:pt x="69717" y="9617"/>
                  <a:pt x="69817" y="9416"/>
                  <a:pt x="70417" y="8949"/>
                </a:cubicBezTo>
                <a:lnTo>
                  <a:pt x="70818" y="8649"/>
                </a:lnTo>
                <a:lnTo>
                  <a:pt x="71018" y="8516"/>
                </a:lnTo>
                <a:cubicBezTo>
                  <a:pt x="71385" y="8216"/>
                  <a:pt x="71451" y="8049"/>
                  <a:pt x="71318" y="7749"/>
                </a:cubicBezTo>
                <a:cubicBezTo>
                  <a:pt x="71218" y="7615"/>
                  <a:pt x="71118" y="7482"/>
                  <a:pt x="71018" y="7348"/>
                </a:cubicBezTo>
                <a:cubicBezTo>
                  <a:pt x="70884" y="7215"/>
                  <a:pt x="70784" y="7115"/>
                  <a:pt x="70684" y="7015"/>
                </a:cubicBezTo>
                <a:cubicBezTo>
                  <a:pt x="70384" y="6748"/>
                  <a:pt x="70150" y="6481"/>
                  <a:pt x="69950" y="6181"/>
                </a:cubicBezTo>
                <a:cubicBezTo>
                  <a:pt x="69884" y="6014"/>
                  <a:pt x="69917" y="5814"/>
                  <a:pt x="70050" y="5680"/>
                </a:cubicBezTo>
                <a:cubicBezTo>
                  <a:pt x="70150" y="5547"/>
                  <a:pt x="70284" y="5414"/>
                  <a:pt x="70417" y="5347"/>
                </a:cubicBezTo>
                <a:cubicBezTo>
                  <a:pt x="70517" y="5247"/>
                  <a:pt x="70617" y="5147"/>
                  <a:pt x="70751" y="5080"/>
                </a:cubicBezTo>
                <a:cubicBezTo>
                  <a:pt x="71184" y="4713"/>
                  <a:pt x="71285" y="4413"/>
                  <a:pt x="70884" y="4013"/>
                </a:cubicBezTo>
                <a:cubicBezTo>
                  <a:pt x="70551" y="3679"/>
                  <a:pt x="70284" y="3312"/>
                  <a:pt x="69950" y="3012"/>
                </a:cubicBezTo>
                <a:cubicBezTo>
                  <a:pt x="69884" y="2878"/>
                  <a:pt x="69817" y="2812"/>
                  <a:pt x="69717" y="2712"/>
                </a:cubicBezTo>
                <a:cubicBezTo>
                  <a:pt x="69550" y="2411"/>
                  <a:pt x="69617" y="2045"/>
                  <a:pt x="69884" y="1811"/>
                </a:cubicBezTo>
                <a:cubicBezTo>
                  <a:pt x="70217" y="1377"/>
                  <a:pt x="70717" y="977"/>
                  <a:pt x="70851" y="310"/>
                </a:cubicBezTo>
                <a:cubicBezTo>
                  <a:pt x="70551" y="177"/>
                  <a:pt x="70259" y="143"/>
                  <a:pt x="69975" y="143"/>
                </a:cubicBezTo>
                <a:cubicBezTo>
                  <a:pt x="69692" y="143"/>
                  <a:pt x="69417" y="177"/>
                  <a:pt x="69150" y="177"/>
                </a:cubicBezTo>
                <a:lnTo>
                  <a:pt x="21582" y="177"/>
                </a:lnTo>
                <a:cubicBezTo>
                  <a:pt x="20324" y="177"/>
                  <a:pt x="19055" y="198"/>
                  <a:pt x="17782" y="198"/>
                </a:cubicBezTo>
                <a:cubicBezTo>
                  <a:pt x="16827" y="198"/>
                  <a:pt x="15869" y="186"/>
                  <a:pt x="14911" y="143"/>
                </a:cubicBezTo>
                <a:cubicBezTo>
                  <a:pt x="12993" y="26"/>
                  <a:pt x="11067" y="1"/>
                  <a:pt x="9140" y="1"/>
                </a:cubicBezTo>
                <a:cubicBezTo>
                  <a:pt x="7695" y="1"/>
                  <a:pt x="6251" y="15"/>
                  <a:pt x="4809" y="15"/>
                </a:cubicBezTo>
                <a:cubicBezTo>
                  <a:pt x="4329" y="15"/>
                  <a:pt x="3849" y="14"/>
                  <a:pt x="3369" y="10"/>
                </a:cubicBezTo>
                <a:cubicBezTo>
                  <a:pt x="3284" y="4"/>
                  <a:pt x="3197" y="1"/>
                  <a:pt x="31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6" name="Google Shape;11206;p72">
            <a:hlinkClick r:id="rId3" action="ppaction://hlinksldjump"/>
          </p:cNvPr>
          <p:cNvSpPr txBox="1"/>
          <p:nvPr/>
        </p:nvSpPr>
        <p:spPr>
          <a:xfrm rot="-5400000">
            <a:off x="8399350" y="3915200"/>
            <a:ext cx="690000" cy="43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lv-LV" sz="3000" b="1" dirty="0">
                <a:solidFill>
                  <a:schemeClr val="lt1"/>
                </a:solidFill>
                <a:latin typeface="Maven Pro"/>
                <a:ea typeface="Maven Pro"/>
                <a:cs typeface="Maven Pro"/>
                <a:sym typeface="Maven Pro"/>
              </a:rPr>
              <a:t>22</a:t>
            </a:r>
            <a:endParaRPr sz="3000" b="1" dirty="0">
              <a:solidFill>
                <a:schemeClr val="lt1"/>
              </a:solidFill>
              <a:latin typeface="Maven Pro"/>
              <a:ea typeface="Maven Pro"/>
              <a:cs typeface="Maven Pro"/>
              <a:sym typeface="Maven Pro"/>
            </a:endParaRPr>
          </a:p>
        </p:txBody>
      </p:sp>
      <p:sp>
        <p:nvSpPr>
          <p:cNvPr id="2" name="TextBox 1">
            <a:extLst>
              <a:ext uri="{FF2B5EF4-FFF2-40B4-BE49-F238E27FC236}">
                <a16:creationId xmlns:a16="http://schemas.microsoft.com/office/drawing/2014/main" xmlns="" id="{EB393ED0-D5F5-BDF5-C035-D5802CD87185}"/>
              </a:ext>
            </a:extLst>
          </p:cNvPr>
          <p:cNvSpPr txBox="1"/>
          <p:nvPr/>
        </p:nvSpPr>
        <p:spPr>
          <a:xfrm>
            <a:off x="847493" y="406894"/>
            <a:ext cx="2014653" cy="364139"/>
          </a:xfrm>
          <a:prstGeom prst="rect">
            <a:avLst/>
          </a:prstGeom>
          <a:noFill/>
        </p:spPr>
        <p:txBody>
          <a:bodyPr wrap="square">
            <a:spAutoFit/>
          </a:bodyPr>
          <a:lstStyle/>
          <a:p>
            <a:pPr algn="just">
              <a:lnSpc>
                <a:spcPct val="107000"/>
              </a:lnSpc>
              <a:spcAft>
                <a:spcPts val="800"/>
              </a:spcAft>
            </a:pPr>
            <a:r>
              <a:rPr lang="lv-LV" sz="1800" b="1" dirty="0">
                <a:effectLst/>
                <a:latin typeface="Maven Pro" panose="020B0604020202020204" charset="-70"/>
                <a:ea typeface="Calibri" panose="020F0502020204030204" pitchFamily="34" charset="0"/>
                <a:cs typeface="Times New Roman" panose="02020603050405020304" pitchFamily="18" charset="0"/>
              </a:rPr>
              <a:t>Izrāde “Tētis”</a:t>
            </a:r>
            <a:endParaRPr lang="en-US" sz="1600" dirty="0">
              <a:effectLst/>
              <a:latin typeface="Maven Pro" panose="020B0604020202020204" charset="-7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xmlns="" id="{DA2B0FE7-BEEE-AF39-DD0F-C90EF266C48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7493" y="1020077"/>
            <a:ext cx="4572392" cy="2875416"/>
          </a:xfrm>
          <a:prstGeom prst="rect">
            <a:avLst/>
          </a:prstGeom>
          <a:noFill/>
          <a:ln>
            <a:noFill/>
          </a:ln>
        </p:spPr>
      </p:pic>
      <p:sp>
        <p:nvSpPr>
          <p:cNvPr id="4" name="Google Shape;11040;p69">
            <a:extLst>
              <a:ext uri="{FF2B5EF4-FFF2-40B4-BE49-F238E27FC236}">
                <a16:creationId xmlns:a16="http://schemas.microsoft.com/office/drawing/2014/main" xmlns="" id="{266548F1-853B-91BE-332C-3E09B5F5932D}"/>
              </a:ext>
            </a:extLst>
          </p:cNvPr>
          <p:cNvSpPr txBox="1">
            <a:spLocks noGrp="1"/>
          </p:cNvSpPr>
          <p:nvPr>
            <p:ph type="title"/>
          </p:nvPr>
        </p:nvSpPr>
        <p:spPr>
          <a:xfrm>
            <a:off x="5486816" y="1489474"/>
            <a:ext cx="2809691" cy="2988526"/>
          </a:xfrm>
          <a:prstGeom prst="rect">
            <a:avLst/>
          </a:prstGeom>
        </p:spPr>
        <p:txBody>
          <a:bodyPr spcFirstLastPara="1" wrap="square" lIns="91425" tIns="91425" rIns="91425" bIns="91425" anchor="ctr" anchorCtr="0">
            <a:noAutofit/>
          </a:bodyPr>
          <a:lstStyle/>
          <a:p>
            <a:pPr algn="ctr">
              <a:lnSpc>
                <a:spcPct val="107000"/>
              </a:lnSpc>
              <a:spcAft>
                <a:spcPts val="800"/>
              </a:spcAft>
            </a:pPr>
            <a:r>
              <a:rPr lang="lv-LV" sz="1600" b="0" dirty="0">
                <a:solidFill>
                  <a:schemeClr val="tx1"/>
                </a:solidFill>
                <a:effectLst/>
                <a:latin typeface="Maven Pro" panose="020B0604020202020204" charset="-70"/>
                <a:ea typeface="Calibri" panose="020F0502020204030204" pitchFamily="34" charset="0"/>
                <a:cs typeface="Times New Roman" panose="02020603050405020304" pitchFamily="18" charset="0"/>
              </a:rPr>
              <a:t>Fotogrāfijas autors Eduards Skabis. Fotogrāfijā mirklis pirms teātra izrādes “Tētis” Vārmes pamatskolā, skatītāju vidū arī 5. kl. skolēni Evelīna Keisija Leimane, Nelda Lagzdiņa, Megija Kuštane, Regnārs Lapiris un Dmitrijs Kuzņecovs.</a:t>
            </a:r>
            <a:r>
              <a:rPr lang="en-US" sz="1800" dirty="0">
                <a:effectLst/>
                <a:latin typeface="Calibri" panose="020F0502020204030204" pitchFamily="34" charset="0"/>
                <a:ea typeface="Calibri" panose="020F0502020204030204" pitchFamily="34" charset="0"/>
                <a:cs typeface="Times New Roman" panose="02020603050405020304" pitchFamily="18" charset="0"/>
              </a:rPr>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1600" b="0" dirty="0">
              <a:solidFill>
                <a:schemeClr val="tx1"/>
              </a:solidFill>
              <a:effectLst/>
              <a:latin typeface="Maven Pro" panose="020B0604020202020204" charset="-70"/>
              <a:ea typeface="Calibri" panose="020F0502020204030204" pitchFamily="34" charset="0"/>
              <a:cs typeface="Times New Roman" panose="02020603050405020304" pitchFamily="18" charset="0"/>
            </a:endParaRPr>
          </a:p>
        </p:txBody>
      </p:sp>
      <p:pic>
        <p:nvPicPr>
          <p:cNvPr id="5" name="Picture 4" descr="A picture containing curtain, person&#10;&#10;Description automatically generated">
            <a:extLst>
              <a:ext uri="{FF2B5EF4-FFF2-40B4-BE49-F238E27FC236}">
                <a16:creationId xmlns:a16="http://schemas.microsoft.com/office/drawing/2014/main" xmlns="" id="{BC2487AC-021D-FD8C-FE49-BEE966C5B96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0915180">
            <a:off x="3758264" y="3645109"/>
            <a:ext cx="1835001" cy="138053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58"/>
        <p:cNvGrpSpPr/>
        <p:nvPr/>
      </p:nvGrpSpPr>
      <p:grpSpPr>
        <a:xfrm>
          <a:off x="0" y="0"/>
          <a:ext cx="0" cy="0"/>
          <a:chOff x="0" y="0"/>
          <a:chExt cx="0" cy="0"/>
        </a:xfrm>
      </p:grpSpPr>
      <p:sp>
        <p:nvSpPr>
          <p:cNvPr id="9959" name="Google Shape;9959;p44"/>
          <p:cNvSpPr/>
          <p:nvPr/>
        </p:nvSpPr>
        <p:spPr>
          <a:xfrm>
            <a:off x="1944616" y="2687775"/>
            <a:ext cx="4589998" cy="857367"/>
          </a:xfrm>
          <a:custGeom>
            <a:avLst/>
            <a:gdLst/>
            <a:ahLst/>
            <a:cxnLst/>
            <a:rect l="l" t="t" r="r" b="b"/>
            <a:pathLst>
              <a:path w="76923" h="17784" extrusionOk="0">
                <a:moveTo>
                  <a:pt x="28621" y="0"/>
                </a:moveTo>
                <a:cubicBezTo>
                  <a:pt x="19882" y="0"/>
                  <a:pt x="11175" y="67"/>
                  <a:pt x="2436" y="100"/>
                </a:cubicBezTo>
                <a:cubicBezTo>
                  <a:pt x="2336" y="84"/>
                  <a:pt x="2236" y="75"/>
                  <a:pt x="2136" y="75"/>
                </a:cubicBezTo>
                <a:cubicBezTo>
                  <a:pt x="2036" y="75"/>
                  <a:pt x="1935" y="84"/>
                  <a:pt x="1835" y="100"/>
                </a:cubicBezTo>
                <a:cubicBezTo>
                  <a:pt x="1813" y="103"/>
                  <a:pt x="1790" y="104"/>
                  <a:pt x="1767" y="104"/>
                </a:cubicBezTo>
                <a:cubicBezTo>
                  <a:pt x="1661" y="104"/>
                  <a:pt x="1551" y="79"/>
                  <a:pt x="1446" y="79"/>
                </a:cubicBezTo>
                <a:cubicBezTo>
                  <a:pt x="1305" y="79"/>
                  <a:pt x="1173" y="124"/>
                  <a:pt x="1068" y="334"/>
                </a:cubicBezTo>
                <a:cubicBezTo>
                  <a:pt x="1202" y="834"/>
                  <a:pt x="1535" y="1301"/>
                  <a:pt x="1969" y="1601"/>
                </a:cubicBezTo>
                <a:lnTo>
                  <a:pt x="2536" y="2435"/>
                </a:lnTo>
                <a:cubicBezTo>
                  <a:pt x="3904" y="4270"/>
                  <a:pt x="5271" y="6105"/>
                  <a:pt x="6605" y="7939"/>
                </a:cubicBezTo>
                <a:cubicBezTo>
                  <a:pt x="7173" y="8706"/>
                  <a:pt x="7173" y="8706"/>
                  <a:pt x="6572" y="9407"/>
                </a:cubicBezTo>
                <a:cubicBezTo>
                  <a:pt x="5071" y="11208"/>
                  <a:pt x="3470" y="12876"/>
                  <a:pt x="2036" y="14844"/>
                </a:cubicBezTo>
                <a:cubicBezTo>
                  <a:pt x="1702" y="15078"/>
                  <a:pt x="1402" y="15445"/>
                  <a:pt x="1202" y="15845"/>
                </a:cubicBezTo>
                <a:cubicBezTo>
                  <a:pt x="735" y="16279"/>
                  <a:pt x="301" y="16812"/>
                  <a:pt x="1" y="17379"/>
                </a:cubicBezTo>
                <a:cubicBezTo>
                  <a:pt x="1907" y="17625"/>
                  <a:pt x="29844" y="17783"/>
                  <a:pt x="51459" y="17783"/>
                </a:cubicBezTo>
                <a:cubicBezTo>
                  <a:pt x="65023" y="17783"/>
                  <a:pt x="76097" y="17721"/>
                  <a:pt x="76689" y="17579"/>
                </a:cubicBezTo>
                <a:cubicBezTo>
                  <a:pt x="76188" y="16679"/>
                  <a:pt x="75555" y="15878"/>
                  <a:pt x="74754" y="15211"/>
                </a:cubicBezTo>
                <a:cubicBezTo>
                  <a:pt x="74587" y="14811"/>
                  <a:pt x="74287" y="14477"/>
                  <a:pt x="73920" y="14210"/>
                </a:cubicBezTo>
                <a:cubicBezTo>
                  <a:pt x="72853" y="12576"/>
                  <a:pt x="71485" y="11275"/>
                  <a:pt x="70284" y="9774"/>
                </a:cubicBezTo>
                <a:cubicBezTo>
                  <a:pt x="69617" y="8940"/>
                  <a:pt x="69584" y="9007"/>
                  <a:pt x="70284" y="8139"/>
                </a:cubicBezTo>
                <a:cubicBezTo>
                  <a:pt x="71518" y="6572"/>
                  <a:pt x="72919" y="5304"/>
                  <a:pt x="74054" y="3636"/>
                </a:cubicBezTo>
                <a:cubicBezTo>
                  <a:pt x="74521" y="3303"/>
                  <a:pt x="74888" y="2902"/>
                  <a:pt x="75154" y="2402"/>
                </a:cubicBezTo>
                <a:cubicBezTo>
                  <a:pt x="75755" y="1735"/>
                  <a:pt x="76422" y="1168"/>
                  <a:pt x="76922" y="300"/>
                </a:cubicBezTo>
                <a:cubicBezTo>
                  <a:pt x="76737" y="115"/>
                  <a:pt x="76552" y="74"/>
                  <a:pt x="76372" y="74"/>
                </a:cubicBezTo>
                <a:cubicBezTo>
                  <a:pt x="76228" y="74"/>
                  <a:pt x="76088" y="100"/>
                  <a:pt x="75955" y="100"/>
                </a:cubicBezTo>
                <a:cubicBezTo>
                  <a:pt x="60177" y="67"/>
                  <a:pt x="44399" y="34"/>
                  <a:pt x="286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0" name="Google Shape;9960;p44"/>
          <p:cNvSpPr txBox="1">
            <a:spLocks noGrp="1"/>
          </p:cNvSpPr>
          <p:nvPr>
            <p:ph type="title"/>
          </p:nvPr>
        </p:nvSpPr>
        <p:spPr>
          <a:xfrm>
            <a:off x="2075268" y="2875842"/>
            <a:ext cx="4328693" cy="669300"/>
          </a:xfrm>
          <a:prstGeom prst="rect">
            <a:avLst/>
          </a:prstGeom>
        </p:spPr>
        <p:txBody>
          <a:bodyPr spcFirstLastPara="1" wrap="square" lIns="91425" tIns="91425" rIns="91425" bIns="91425" anchor="b" anchorCtr="0">
            <a:noAutofit/>
          </a:bodyPr>
          <a:lstStyle/>
          <a:p>
            <a:pPr>
              <a:lnSpc>
                <a:spcPct val="107000"/>
              </a:lnSpc>
              <a:spcAft>
                <a:spcPts val="800"/>
              </a:spcAft>
            </a:pPr>
            <a:r>
              <a:rPr lang="lv-LV" sz="2400" b="1" dirty="0">
                <a:solidFill>
                  <a:srgbClr val="212121"/>
                </a:solidFill>
                <a:effectLst/>
                <a:latin typeface="Maven Pro" panose="020B0604020202020204" charset="-70"/>
                <a:ea typeface="Calibri" panose="020F0502020204030204" pitchFamily="34" charset="0"/>
                <a:cs typeface="Times New Roman" panose="02020603050405020304" pitchFamily="18" charset="0"/>
              </a:rPr>
              <a:t>2018./2019. m. g. 1. sem.</a:t>
            </a:r>
            <a:endParaRPr lang="en-US" sz="2400" dirty="0">
              <a:effectLst/>
              <a:latin typeface="Maven Pro" panose="020B0604020202020204" charset="-70"/>
              <a:ea typeface="Calibri" panose="020F0502020204030204" pitchFamily="34" charset="0"/>
              <a:cs typeface="Times New Roman" panose="02020603050405020304" pitchFamily="18" charset="0"/>
            </a:endParaRPr>
          </a:p>
        </p:txBody>
      </p:sp>
      <p:sp>
        <p:nvSpPr>
          <p:cNvPr id="9962" name="Google Shape;9962;p44"/>
          <p:cNvSpPr txBox="1">
            <a:spLocks noGrp="1"/>
          </p:cNvSpPr>
          <p:nvPr>
            <p:ph type="title" idx="2"/>
          </p:nvPr>
        </p:nvSpPr>
        <p:spPr>
          <a:xfrm>
            <a:off x="3244031" y="1253275"/>
            <a:ext cx="1791300" cy="105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
        <p:nvSpPr>
          <p:cNvPr id="9963" name="Google Shape;9963;p44">
            <a:hlinkClick r:id="rId3" action="ppaction://hlinksldjump"/>
          </p:cNvPr>
          <p:cNvSpPr txBox="1"/>
          <p:nvPr/>
        </p:nvSpPr>
        <p:spPr>
          <a:xfrm rot="-5400000">
            <a:off x="7931875" y="1485275"/>
            <a:ext cx="690000" cy="43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solidFill>
                  <a:schemeClr val="lt1"/>
                </a:solidFill>
                <a:latin typeface="Maven Pro"/>
                <a:ea typeface="Maven Pro"/>
                <a:cs typeface="Maven Pro"/>
                <a:sym typeface="Maven Pro"/>
              </a:rPr>
              <a:t>01</a:t>
            </a:r>
            <a:endParaRPr sz="3000" b="1">
              <a:solidFill>
                <a:schemeClr val="lt1"/>
              </a:solidFill>
              <a:latin typeface="Maven Pro"/>
              <a:ea typeface="Maven Pro"/>
              <a:cs typeface="Maven Pro"/>
              <a:sym typeface="Maven Pro"/>
            </a:endParaRPr>
          </a:p>
        </p:txBody>
      </p:sp>
      <p:sp>
        <p:nvSpPr>
          <p:cNvPr id="9964" name="Google Shape;9964;p44">
            <a:hlinkClick r:id="rId4" action="ppaction://hlinksldjump"/>
          </p:cNvPr>
          <p:cNvSpPr txBox="1"/>
          <p:nvPr/>
        </p:nvSpPr>
        <p:spPr>
          <a:xfrm rot="-5400000">
            <a:off x="8165500" y="2697788"/>
            <a:ext cx="690000" cy="43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dirty="0">
                <a:solidFill>
                  <a:schemeClr val="lt1"/>
                </a:solidFill>
                <a:latin typeface="Maven Pro"/>
                <a:ea typeface="Maven Pro"/>
                <a:cs typeface="Maven Pro"/>
                <a:sym typeface="Maven Pro"/>
              </a:rPr>
              <a:t>02</a:t>
            </a:r>
            <a:endParaRPr sz="3000" b="1" dirty="0">
              <a:solidFill>
                <a:schemeClr val="lt1"/>
              </a:solidFill>
              <a:latin typeface="Maven Pro"/>
              <a:ea typeface="Maven Pro"/>
              <a:cs typeface="Maven Pro"/>
              <a:sym typeface="Maven Pro"/>
            </a:endParaRPr>
          </a:p>
        </p:txBody>
      </p:sp>
      <p:sp>
        <p:nvSpPr>
          <p:cNvPr id="9965" name="Google Shape;9965;p44">
            <a:hlinkClick r:id="rId5" action="ppaction://hlinksldjump"/>
          </p:cNvPr>
          <p:cNvSpPr txBox="1"/>
          <p:nvPr/>
        </p:nvSpPr>
        <p:spPr>
          <a:xfrm rot="-5400000">
            <a:off x="8399350" y="3915200"/>
            <a:ext cx="690000" cy="43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solidFill>
                  <a:schemeClr val="lt1"/>
                </a:solidFill>
                <a:latin typeface="Maven Pro"/>
                <a:ea typeface="Maven Pro"/>
                <a:cs typeface="Maven Pro"/>
                <a:sym typeface="Maven Pro"/>
              </a:rPr>
              <a:t>03</a:t>
            </a:r>
            <a:endParaRPr sz="3000" b="1">
              <a:solidFill>
                <a:schemeClr val="lt1"/>
              </a:solidFill>
              <a:latin typeface="Maven Pro"/>
              <a:ea typeface="Maven Pro"/>
              <a:cs typeface="Maven Pro"/>
              <a:sym typeface="Maven Pr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958"/>
        <p:cNvGrpSpPr/>
        <p:nvPr/>
      </p:nvGrpSpPr>
      <p:grpSpPr>
        <a:xfrm>
          <a:off x="0" y="0"/>
          <a:ext cx="0" cy="0"/>
          <a:chOff x="0" y="0"/>
          <a:chExt cx="0" cy="0"/>
        </a:xfrm>
      </p:grpSpPr>
      <p:sp>
        <p:nvSpPr>
          <p:cNvPr id="9959" name="Google Shape;9959;p44"/>
          <p:cNvSpPr/>
          <p:nvPr/>
        </p:nvSpPr>
        <p:spPr>
          <a:xfrm>
            <a:off x="1944615" y="2687775"/>
            <a:ext cx="4589998" cy="857367"/>
          </a:xfrm>
          <a:custGeom>
            <a:avLst/>
            <a:gdLst/>
            <a:ahLst/>
            <a:cxnLst/>
            <a:rect l="l" t="t" r="r" b="b"/>
            <a:pathLst>
              <a:path w="76923" h="17784" extrusionOk="0">
                <a:moveTo>
                  <a:pt x="28621" y="0"/>
                </a:moveTo>
                <a:cubicBezTo>
                  <a:pt x="19882" y="0"/>
                  <a:pt x="11175" y="67"/>
                  <a:pt x="2436" y="100"/>
                </a:cubicBezTo>
                <a:cubicBezTo>
                  <a:pt x="2336" y="84"/>
                  <a:pt x="2236" y="75"/>
                  <a:pt x="2136" y="75"/>
                </a:cubicBezTo>
                <a:cubicBezTo>
                  <a:pt x="2036" y="75"/>
                  <a:pt x="1935" y="84"/>
                  <a:pt x="1835" y="100"/>
                </a:cubicBezTo>
                <a:cubicBezTo>
                  <a:pt x="1813" y="103"/>
                  <a:pt x="1790" y="104"/>
                  <a:pt x="1767" y="104"/>
                </a:cubicBezTo>
                <a:cubicBezTo>
                  <a:pt x="1661" y="104"/>
                  <a:pt x="1551" y="79"/>
                  <a:pt x="1446" y="79"/>
                </a:cubicBezTo>
                <a:cubicBezTo>
                  <a:pt x="1305" y="79"/>
                  <a:pt x="1173" y="124"/>
                  <a:pt x="1068" y="334"/>
                </a:cubicBezTo>
                <a:cubicBezTo>
                  <a:pt x="1202" y="834"/>
                  <a:pt x="1535" y="1301"/>
                  <a:pt x="1969" y="1601"/>
                </a:cubicBezTo>
                <a:lnTo>
                  <a:pt x="2536" y="2435"/>
                </a:lnTo>
                <a:cubicBezTo>
                  <a:pt x="3904" y="4270"/>
                  <a:pt x="5271" y="6105"/>
                  <a:pt x="6605" y="7939"/>
                </a:cubicBezTo>
                <a:cubicBezTo>
                  <a:pt x="7173" y="8706"/>
                  <a:pt x="7173" y="8706"/>
                  <a:pt x="6572" y="9407"/>
                </a:cubicBezTo>
                <a:cubicBezTo>
                  <a:pt x="5071" y="11208"/>
                  <a:pt x="3470" y="12876"/>
                  <a:pt x="2036" y="14844"/>
                </a:cubicBezTo>
                <a:cubicBezTo>
                  <a:pt x="1702" y="15078"/>
                  <a:pt x="1402" y="15445"/>
                  <a:pt x="1202" y="15845"/>
                </a:cubicBezTo>
                <a:cubicBezTo>
                  <a:pt x="735" y="16279"/>
                  <a:pt x="301" y="16812"/>
                  <a:pt x="1" y="17379"/>
                </a:cubicBezTo>
                <a:cubicBezTo>
                  <a:pt x="1907" y="17625"/>
                  <a:pt x="29844" y="17783"/>
                  <a:pt x="51459" y="17783"/>
                </a:cubicBezTo>
                <a:cubicBezTo>
                  <a:pt x="65023" y="17783"/>
                  <a:pt x="76097" y="17721"/>
                  <a:pt x="76689" y="17579"/>
                </a:cubicBezTo>
                <a:cubicBezTo>
                  <a:pt x="76188" y="16679"/>
                  <a:pt x="75555" y="15878"/>
                  <a:pt x="74754" y="15211"/>
                </a:cubicBezTo>
                <a:cubicBezTo>
                  <a:pt x="74587" y="14811"/>
                  <a:pt x="74287" y="14477"/>
                  <a:pt x="73920" y="14210"/>
                </a:cubicBezTo>
                <a:cubicBezTo>
                  <a:pt x="72853" y="12576"/>
                  <a:pt x="71485" y="11275"/>
                  <a:pt x="70284" y="9774"/>
                </a:cubicBezTo>
                <a:cubicBezTo>
                  <a:pt x="69617" y="8940"/>
                  <a:pt x="69584" y="9007"/>
                  <a:pt x="70284" y="8139"/>
                </a:cubicBezTo>
                <a:cubicBezTo>
                  <a:pt x="71518" y="6572"/>
                  <a:pt x="72919" y="5304"/>
                  <a:pt x="74054" y="3636"/>
                </a:cubicBezTo>
                <a:cubicBezTo>
                  <a:pt x="74521" y="3303"/>
                  <a:pt x="74888" y="2902"/>
                  <a:pt x="75154" y="2402"/>
                </a:cubicBezTo>
                <a:cubicBezTo>
                  <a:pt x="75755" y="1735"/>
                  <a:pt x="76422" y="1168"/>
                  <a:pt x="76922" y="300"/>
                </a:cubicBezTo>
                <a:cubicBezTo>
                  <a:pt x="76737" y="115"/>
                  <a:pt x="76552" y="74"/>
                  <a:pt x="76372" y="74"/>
                </a:cubicBezTo>
                <a:cubicBezTo>
                  <a:pt x="76228" y="74"/>
                  <a:pt x="76088" y="100"/>
                  <a:pt x="75955" y="100"/>
                </a:cubicBezTo>
                <a:cubicBezTo>
                  <a:pt x="60177" y="67"/>
                  <a:pt x="44399" y="34"/>
                  <a:pt x="286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0" name="Google Shape;9960;p44"/>
          <p:cNvSpPr txBox="1">
            <a:spLocks noGrp="1"/>
          </p:cNvSpPr>
          <p:nvPr>
            <p:ph type="title"/>
          </p:nvPr>
        </p:nvSpPr>
        <p:spPr>
          <a:xfrm>
            <a:off x="2075268" y="2875842"/>
            <a:ext cx="4328693" cy="669300"/>
          </a:xfrm>
          <a:prstGeom prst="rect">
            <a:avLst/>
          </a:prstGeom>
        </p:spPr>
        <p:txBody>
          <a:bodyPr spcFirstLastPara="1" wrap="square" lIns="91425" tIns="91425" rIns="91425" bIns="91425" anchor="b" anchorCtr="0">
            <a:noAutofit/>
          </a:bodyPr>
          <a:lstStyle/>
          <a:p>
            <a:pPr>
              <a:lnSpc>
                <a:spcPct val="107000"/>
              </a:lnSpc>
              <a:spcAft>
                <a:spcPts val="800"/>
              </a:spcAft>
            </a:pPr>
            <a:r>
              <a:rPr lang="lv-LV" sz="2400" b="1" dirty="0">
                <a:solidFill>
                  <a:srgbClr val="212121"/>
                </a:solidFill>
                <a:effectLst/>
                <a:latin typeface="Maven Pro" panose="020B0604020202020204" charset="-70"/>
                <a:ea typeface="Calibri" panose="020F0502020204030204" pitchFamily="34" charset="0"/>
                <a:cs typeface="Times New Roman" panose="02020603050405020304" pitchFamily="18" charset="0"/>
              </a:rPr>
              <a:t>2022./2023. m. g. </a:t>
            </a:r>
            <a:r>
              <a:rPr lang="lv-LV" sz="2400" dirty="0">
                <a:solidFill>
                  <a:srgbClr val="212121"/>
                </a:solidFill>
                <a:latin typeface="Maven Pro" panose="020B0604020202020204" charset="-70"/>
                <a:ea typeface="Calibri" panose="020F0502020204030204" pitchFamily="34" charset="0"/>
                <a:cs typeface="Times New Roman" panose="02020603050405020304" pitchFamily="18" charset="0"/>
              </a:rPr>
              <a:t>2</a:t>
            </a:r>
            <a:r>
              <a:rPr lang="lv-LV" sz="2400" b="1" dirty="0">
                <a:solidFill>
                  <a:srgbClr val="212121"/>
                </a:solidFill>
                <a:effectLst/>
                <a:latin typeface="Maven Pro" panose="020B0604020202020204" charset="-70"/>
                <a:ea typeface="Calibri" panose="020F0502020204030204" pitchFamily="34" charset="0"/>
                <a:cs typeface="Times New Roman" panose="02020603050405020304" pitchFamily="18" charset="0"/>
              </a:rPr>
              <a:t>. sem.</a:t>
            </a:r>
            <a:endParaRPr lang="en-US" sz="2400" dirty="0">
              <a:effectLst/>
              <a:latin typeface="Maven Pro" panose="020B0604020202020204" charset="-70"/>
              <a:ea typeface="Calibri" panose="020F0502020204030204" pitchFamily="34" charset="0"/>
              <a:cs typeface="Times New Roman" panose="02020603050405020304" pitchFamily="18" charset="0"/>
            </a:endParaRPr>
          </a:p>
        </p:txBody>
      </p:sp>
      <p:sp>
        <p:nvSpPr>
          <p:cNvPr id="9962" name="Google Shape;9962;p44"/>
          <p:cNvSpPr txBox="1">
            <a:spLocks noGrp="1"/>
          </p:cNvSpPr>
          <p:nvPr>
            <p:ph type="title" idx="2"/>
          </p:nvPr>
        </p:nvSpPr>
        <p:spPr>
          <a:xfrm>
            <a:off x="2416098" y="1253275"/>
            <a:ext cx="3137210" cy="105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lv-LV" dirty="0"/>
              <a:t>10</a:t>
            </a:r>
            <a:endParaRPr dirty="0"/>
          </a:p>
        </p:txBody>
      </p:sp>
      <p:sp>
        <p:nvSpPr>
          <p:cNvPr id="9963" name="Google Shape;9963;p44">
            <a:hlinkClick r:id="rId3" action="ppaction://hlinksldjump"/>
          </p:cNvPr>
          <p:cNvSpPr txBox="1"/>
          <p:nvPr/>
        </p:nvSpPr>
        <p:spPr>
          <a:xfrm rot="-5400000">
            <a:off x="7931875" y="1485275"/>
            <a:ext cx="690000" cy="43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lv-LV" sz="3000" b="1" dirty="0">
                <a:solidFill>
                  <a:schemeClr val="lt1"/>
                </a:solidFill>
                <a:latin typeface="Maven Pro"/>
                <a:ea typeface="Maven Pro"/>
                <a:cs typeface="Maven Pro"/>
                <a:sym typeface="Maven Pro"/>
              </a:rPr>
              <a:t>23</a:t>
            </a:r>
            <a:endParaRPr sz="3000" b="1" dirty="0">
              <a:solidFill>
                <a:schemeClr val="lt1"/>
              </a:solidFill>
              <a:latin typeface="Maven Pro"/>
              <a:ea typeface="Maven Pro"/>
              <a:cs typeface="Maven Pro"/>
              <a:sym typeface="Maven Pro"/>
            </a:endParaRPr>
          </a:p>
        </p:txBody>
      </p:sp>
      <p:sp>
        <p:nvSpPr>
          <p:cNvPr id="9964" name="Google Shape;9964;p44">
            <a:hlinkClick r:id="rId4" action="ppaction://hlinksldjump"/>
          </p:cNvPr>
          <p:cNvSpPr txBox="1"/>
          <p:nvPr/>
        </p:nvSpPr>
        <p:spPr>
          <a:xfrm rot="-5400000">
            <a:off x="8165500" y="2697788"/>
            <a:ext cx="690000" cy="43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lv-LV" sz="3000" b="1" dirty="0">
                <a:solidFill>
                  <a:schemeClr val="lt1"/>
                </a:solidFill>
                <a:latin typeface="Maven Pro"/>
                <a:ea typeface="Maven Pro"/>
                <a:cs typeface="Maven Pro"/>
                <a:sym typeface="Maven Pro"/>
              </a:rPr>
              <a:t>24</a:t>
            </a:r>
            <a:endParaRPr sz="3000" b="1" dirty="0">
              <a:solidFill>
                <a:schemeClr val="lt1"/>
              </a:solidFill>
              <a:latin typeface="Maven Pro"/>
              <a:ea typeface="Maven Pro"/>
              <a:cs typeface="Maven Pro"/>
              <a:sym typeface="Maven Pro"/>
            </a:endParaRPr>
          </a:p>
        </p:txBody>
      </p:sp>
      <p:sp>
        <p:nvSpPr>
          <p:cNvPr id="9965" name="Google Shape;9965;p44">
            <a:hlinkClick r:id="rId5" action="ppaction://hlinksldjump"/>
          </p:cNvPr>
          <p:cNvSpPr txBox="1"/>
          <p:nvPr/>
        </p:nvSpPr>
        <p:spPr>
          <a:xfrm rot="-5400000">
            <a:off x="8399350" y="3915200"/>
            <a:ext cx="690000" cy="43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lv-LV" sz="3000" b="1" dirty="0">
                <a:solidFill>
                  <a:schemeClr val="lt1"/>
                </a:solidFill>
                <a:latin typeface="Maven Pro"/>
                <a:ea typeface="Maven Pro"/>
                <a:cs typeface="Maven Pro"/>
                <a:sym typeface="Maven Pro"/>
              </a:rPr>
              <a:t>25</a:t>
            </a:r>
            <a:endParaRPr sz="3000" b="1" dirty="0">
              <a:solidFill>
                <a:schemeClr val="lt1"/>
              </a:solidFill>
              <a:latin typeface="Maven Pro"/>
              <a:ea typeface="Maven Pro"/>
              <a:cs typeface="Maven Pro"/>
              <a:sym typeface="Maven Pro"/>
            </a:endParaRPr>
          </a:p>
        </p:txBody>
      </p:sp>
    </p:spTree>
    <p:extLst>
      <p:ext uri="{BB962C8B-B14F-4D97-AF65-F5344CB8AC3E}">
        <p14:creationId xmlns:p14="http://schemas.microsoft.com/office/powerpoint/2010/main" val="4289997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4D1FA81-9EC5-4A83-9DBB-9F4038CE7060}"/>
              </a:ext>
            </a:extLst>
          </p:cNvPr>
          <p:cNvSpPr txBox="1"/>
          <p:nvPr/>
        </p:nvSpPr>
        <p:spPr>
          <a:xfrm>
            <a:off x="1574581" y="530607"/>
            <a:ext cx="4851838" cy="523220"/>
          </a:xfrm>
          <a:prstGeom prst="rect">
            <a:avLst/>
          </a:prstGeom>
          <a:noFill/>
        </p:spPr>
        <p:txBody>
          <a:bodyPr wrap="square">
            <a:spAutoFit/>
          </a:bodyPr>
          <a:lstStyle/>
          <a:p>
            <a:r>
              <a:rPr lang="en-US" b="1" dirty="0">
                <a:latin typeface="Maven Pro" panose="020B0604020202020204" charset="-70"/>
              </a:rPr>
              <a:t>Koncertu cikls skolu jaunatnei. NO KLASIKAS LĪDZ POPMŪZIKAI. PRIECĪGI.</a:t>
            </a:r>
          </a:p>
        </p:txBody>
      </p:sp>
      <p:pic>
        <p:nvPicPr>
          <p:cNvPr id="1026" name="Picture 2">
            <a:extLst>
              <a:ext uri="{FF2B5EF4-FFF2-40B4-BE49-F238E27FC236}">
                <a16:creationId xmlns:a16="http://schemas.microsoft.com/office/drawing/2014/main" xmlns="" id="{A43AEA99-2C8A-329D-4BA0-A6F105F693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9841" y="1239072"/>
            <a:ext cx="4498428" cy="33738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xmlns="" id="{6A60E218-77FE-4D36-ADE4-3AC4061DC6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8980" y="3604849"/>
            <a:ext cx="2299904" cy="153865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xmlns="" id="{43F30E6B-6870-8B48-55EA-4E003A0ADF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077" y="3560334"/>
            <a:ext cx="2449021" cy="1583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27703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9964;p44">
            <a:hlinkClick r:id="rId2" action="ppaction://hlinksldjump"/>
            <a:extLst>
              <a:ext uri="{FF2B5EF4-FFF2-40B4-BE49-F238E27FC236}">
                <a16:creationId xmlns:a16="http://schemas.microsoft.com/office/drawing/2014/main" xmlns="" id="{04B90C5B-93AE-7B27-E645-CC16C1712FC8}"/>
              </a:ext>
            </a:extLst>
          </p:cNvPr>
          <p:cNvSpPr txBox="1"/>
          <p:nvPr/>
        </p:nvSpPr>
        <p:spPr>
          <a:xfrm rot="-5400000">
            <a:off x="7976313" y="1483843"/>
            <a:ext cx="690000" cy="43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lv-LV" sz="3000" b="1" dirty="0">
                <a:solidFill>
                  <a:schemeClr val="lt1"/>
                </a:solidFill>
                <a:latin typeface="Maven Pro"/>
                <a:ea typeface="Maven Pro"/>
                <a:cs typeface="Maven Pro"/>
                <a:sym typeface="Maven Pro"/>
              </a:rPr>
              <a:t>24</a:t>
            </a:r>
            <a:endParaRPr sz="3000" b="1" dirty="0">
              <a:solidFill>
                <a:schemeClr val="lt1"/>
              </a:solidFill>
              <a:latin typeface="Maven Pro"/>
              <a:ea typeface="Maven Pro"/>
              <a:cs typeface="Maven Pro"/>
              <a:sym typeface="Maven Pro"/>
            </a:endParaRPr>
          </a:p>
        </p:txBody>
      </p:sp>
      <p:sp>
        <p:nvSpPr>
          <p:cNvPr id="6" name="Google Shape;9964;p44">
            <a:hlinkClick r:id="rId2" action="ppaction://hlinksldjump"/>
            <a:extLst>
              <a:ext uri="{FF2B5EF4-FFF2-40B4-BE49-F238E27FC236}">
                <a16:creationId xmlns:a16="http://schemas.microsoft.com/office/drawing/2014/main" xmlns="" id="{81511942-9E5B-6752-2FB7-58B1857D4D59}"/>
              </a:ext>
            </a:extLst>
          </p:cNvPr>
          <p:cNvSpPr txBox="1"/>
          <p:nvPr/>
        </p:nvSpPr>
        <p:spPr>
          <a:xfrm rot="-5400000">
            <a:off x="8165500" y="2697788"/>
            <a:ext cx="690000" cy="43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lv-LV" sz="3000" b="1" dirty="0">
                <a:solidFill>
                  <a:schemeClr val="lt1"/>
                </a:solidFill>
                <a:latin typeface="Maven Pro"/>
                <a:ea typeface="Maven Pro"/>
                <a:cs typeface="Maven Pro"/>
                <a:sym typeface="Maven Pro"/>
              </a:rPr>
              <a:t>25</a:t>
            </a:r>
            <a:endParaRPr sz="3000" b="1" dirty="0">
              <a:solidFill>
                <a:schemeClr val="lt1"/>
              </a:solidFill>
              <a:latin typeface="Maven Pro"/>
              <a:ea typeface="Maven Pro"/>
              <a:cs typeface="Maven Pro"/>
              <a:sym typeface="Maven Pro"/>
            </a:endParaRPr>
          </a:p>
        </p:txBody>
      </p:sp>
      <p:sp>
        <p:nvSpPr>
          <p:cNvPr id="7" name="Google Shape;9964;p44">
            <a:hlinkClick r:id="rId2" action="ppaction://hlinksldjump"/>
            <a:extLst>
              <a:ext uri="{FF2B5EF4-FFF2-40B4-BE49-F238E27FC236}">
                <a16:creationId xmlns:a16="http://schemas.microsoft.com/office/drawing/2014/main" xmlns="" id="{A81B7A39-C37C-091B-4C37-FA45E4DA3DF1}"/>
              </a:ext>
            </a:extLst>
          </p:cNvPr>
          <p:cNvSpPr txBox="1"/>
          <p:nvPr/>
        </p:nvSpPr>
        <p:spPr>
          <a:xfrm rot="-5400000">
            <a:off x="8411913" y="3911733"/>
            <a:ext cx="690000" cy="43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lv-LV" sz="3000" b="1" dirty="0">
                <a:solidFill>
                  <a:schemeClr val="lt1"/>
                </a:solidFill>
                <a:latin typeface="Maven Pro"/>
                <a:ea typeface="Maven Pro"/>
                <a:cs typeface="Maven Pro"/>
                <a:sym typeface="Maven Pro"/>
              </a:rPr>
              <a:t>26</a:t>
            </a:r>
            <a:endParaRPr sz="3000" b="1" dirty="0">
              <a:solidFill>
                <a:schemeClr val="lt1"/>
              </a:solidFill>
              <a:latin typeface="Maven Pro"/>
              <a:ea typeface="Maven Pro"/>
              <a:cs typeface="Maven Pro"/>
              <a:sym typeface="Maven Pro"/>
            </a:endParaRPr>
          </a:p>
        </p:txBody>
      </p:sp>
      <p:sp>
        <p:nvSpPr>
          <p:cNvPr id="8" name="Google Shape;11040;p69">
            <a:extLst>
              <a:ext uri="{FF2B5EF4-FFF2-40B4-BE49-F238E27FC236}">
                <a16:creationId xmlns:a16="http://schemas.microsoft.com/office/drawing/2014/main" xmlns="" id="{CB018620-9447-8860-3C15-3FA6DC10566A}"/>
              </a:ext>
            </a:extLst>
          </p:cNvPr>
          <p:cNvSpPr txBox="1">
            <a:spLocks/>
          </p:cNvSpPr>
          <p:nvPr/>
        </p:nvSpPr>
        <p:spPr>
          <a:xfrm>
            <a:off x="906517" y="757553"/>
            <a:ext cx="6101255" cy="4385947"/>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07000"/>
              </a:lnSpc>
              <a:spcAft>
                <a:spcPts val="800"/>
              </a:spcAft>
            </a:pPr>
            <a:endParaRPr lang="en-US" dirty="0">
              <a:solidFill>
                <a:schemeClr val="tx1"/>
              </a:solidFill>
              <a:latin typeface="Maven Pro" panose="020B0604020202020204" charset="-70"/>
              <a:ea typeface="Calibri" panose="020F0502020204030204" pitchFamily="34" charset="0"/>
              <a:cs typeface="Times New Roman" panose="02020603050405020304" pitchFamily="18" charset="0"/>
            </a:endParaRPr>
          </a:p>
        </p:txBody>
      </p:sp>
      <p:sp>
        <p:nvSpPr>
          <p:cNvPr id="2" name="Google Shape;11040;p69">
            <a:extLst>
              <a:ext uri="{FF2B5EF4-FFF2-40B4-BE49-F238E27FC236}">
                <a16:creationId xmlns:a16="http://schemas.microsoft.com/office/drawing/2014/main" xmlns="" id="{2863FA55-0288-8ACF-6FF7-3A0BAAE6D591}"/>
              </a:ext>
            </a:extLst>
          </p:cNvPr>
          <p:cNvSpPr txBox="1">
            <a:spLocks/>
          </p:cNvSpPr>
          <p:nvPr/>
        </p:nvSpPr>
        <p:spPr>
          <a:xfrm>
            <a:off x="551329" y="1263536"/>
            <a:ext cx="6616263" cy="3041431"/>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07000"/>
              </a:lnSpc>
              <a:spcAft>
                <a:spcPts val="800"/>
              </a:spcAft>
            </a:pPr>
            <a:r>
              <a:rPr lang="lv-LV" dirty="0">
                <a:solidFill>
                  <a:schemeClr val="tx1"/>
                </a:solidFill>
                <a:latin typeface="Maven Pro" panose="020B0604020202020204" charset="-70"/>
                <a:ea typeface="Calibri" panose="020F0502020204030204" pitchFamily="34" charset="0"/>
                <a:cs typeface="Times New Roman" panose="02020603050405020304" pitchFamily="18" charset="0"/>
              </a:rPr>
              <a:t>«Mana patīkamākā nodarbe bija 3D mākslas darbnīca Ventspilī, jo es iemācījos darboties ar 3D pildspalvu» Evelīna Keisija Leimane, 5. kl.</a:t>
            </a:r>
          </a:p>
          <a:p>
            <a:pPr algn="ctr">
              <a:lnSpc>
                <a:spcPct val="107000"/>
              </a:lnSpc>
              <a:spcAft>
                <a:spcPts val="800"/>
              </a:spcAft>
            </a:pPr>
            <a:r>
              <a:rPr lang="lv-LV" dirty="0">
                <a:solidFill>
                  <a:schemeClr val="tx1"/>
                </a:solidFill>
                <a:latin typeface="Maven Pro" panose="020B0604020202020204" charset="-70"/>
                <a:ea typeface="Calibri" panose="020F0502020204030204" pitchFamily="34" charset="0"/>
                <a:cs typeface="Times New Roman" panose="02020603050405020304" pitchFamily="18" charset="0"/>
              </a:rPr>
              <a:t>«Man vislabāk patika muzejpedagoģijas nodarbība Saldus Kapelleru namā, jo man tur patika klausīties vēsturiskas lietas un es varēju iemācīties vēsturē par Latvijas 100 gadi interesantus faktus» Regnārs Lapiris, 5. kl.</a:t>
            </a:r>
          </a:p>
          <a:p>
            <a:pPr algn="ctr">
              <a:lnSpc>
                <a:spcPct val="107000"/>
              </a:lnSpc>
              <a:spcAft>
                <a:spcPts val="800"/>
              </a:spcAft>
            </a:pPr>
            <a:r>
              <a:rPr lang="lv-LV" dirty="0">
                <a:solidFill>
                  <a:schemeClr val="tx1"/>
                </a:solidFill>
                <a:latin typeface="Maven Pro" panose="020B0604020202020204" charset="-70"/>
                <a:ea typeface="Calibri" panose="020F0502020204030204" pitchFamily="34" charset="0"/>
                <a:cs typeface="Times New Roman" panose="02020603050405020304" pitchFamily="18" charset="0"/>
              </a:rPr>
              <a:t>«Man īpaši labi nepatika nodarbība Senajā skolā Ventspilī, jo tur bija ļoti neērti sēdēt. Vislabāk man palicis atmiņā Vilki koncerts, jo tur varēja dzirdēt senos mūzikas instrumentus» Megija Kuštane, 5. kl. </a:t>
            </a:r>
          </a:p>
          <a:p>
            <a:pPr algn="ctr">
              <a:lnSpc>
                <a:spcPct val="107000"/>
              </a:lnSpc>
              <a:spcAft>
                <a:spcPts val="800"/>
              </a:spcAft>
            </a:pPr>
            <a:r>
              <a:rPr lang="lv-LV" dirty="0">
                <a:solidFill>
                  <a:schemeClr val="tx1"/>
                </a:solidFill>
                <a:latin typeface="Maven Pro" panose="020B0604020202020204" charset="-70"/>
                <a:ea typeface="Calibri" panose="020F0502020204030204" pitchFamily="34" charset="0"/>
                <a:cs typeface="Times New Roman" panose="02020603050405020304" pitchFamily="18" charset="0"/>
              </a:rPr>
              <a:t>«Senajā skolā Ventspilī mācījos rakstīt glīti un skaitīt matemātikā uz skaitāmajiem kauliņiem» Nelda Lagzdiņa, 5. kl.</a:t>
            </a:r>
            <a:endParaRPr lang="en-US" dirty="0">
              <a:solidFill>
                <a:schemeClr val="tx1"/>
              </a:solidFill>
              <a:latin typeface="Maven Pro" panose="020B0604020202020204" charset="-70"/>
              <a:ea typeface="Calibri" panose="020F0502020204030204" pitchFamily="34" charset="0"/>
              <a:cs typeface="Times New Roman" panose="02020603050405020304" pitchFamily="18" charset="0"/>
            </a:endParaRPr>
          </a:p>
        </p:txBody>
      </p:sp>
      <p:sp>
        <p:nvSpPr>
          <p:cNvPr id="4" name="Google Shape;9970;p45">
            <a:extLst>
              <a:ext uri="{FF2B5EF4-FFF2-40B4-BE49-F238E27FC236}">
                <a16:creationId xmlns:a16="http://schemas.microsoft.com/office/drawing/2014/main" xmlns="" id="{BF8FF00D-1ED2-C9F5-0C82-A6CD8989FC9D}"/>
              </a:ext>
            </a:extLst>
          </p:cNvPr>
          <p:cNvSpPr/>
          <p:nvPr/>
        </p:nvSpPr>
        <p:spPr>
          <a:xfrm rot="10800000">
            <a:off x="1400128" y="256490"/>
            <a:ext cx="4595649" cy="501063"/>
          </a:xfrm>
          <a:custGeom>
            <a:avLst/>
            <a:gdLst/>
            <a:ahLst/>
            <a:cxnLst/>
            <a:rect l="l" t="t" r="r" b="b"/>
            <a:pathLst>
              <a:path w="69551" h="23474" extrusionOk="0">
                <a:moveTo>
                  <a:pt x="19581" y="9843"/>
                </a:moveTo>
                <a:cubicBezTo>
                  <a:pt x="20582" y="9843"/>
                  <a:pt x="21516" y="10244"/>
                  <a:pt x="22183" y="10978"/>
                </a:cubicBezTo>
                <a:cubicBezTo>
                  <a:pt x="21516" y="10244"/>
                  <a:pt x="20548" y="9843"/>
                  <a:pt x="19581" y="9843"/>
                </a:cubicBezTo>
                <a:close/>
                <a:moveTo>
                  <a:pt x="22420" y="11248"/>
                </a:moveTo>
                <a:cubicBezTo>
                  <a:pt x="22585" y="11414"/>
                  <a:pt x="22718" y="11646"/>
                  <a:pt x="22850" y="11845"/>
                </a:cubicBezTo>
                <a:lnTo>
                  <a:pt x="22817" y="11845"/>
                </a:lnTo>
                <a:cubicBezTo>
                  <a:pt x="22717" y="11646"/>
                  <a:pt x="22585" y="11414"/>
                  <a:pt x="22420" y="11248"/>
                </a:cubicBezTo>
                <a:close/>
                <a:moveTo>
                  <a:pt x="68459" y="0"/>
                </a:moveTo>
                <a:cubicBezTo>
                  <a:pt x="68072" y="0"/>
                  <a:pt x="67619" y="103"/>
                  <a:pt x="67248" y="103"/>
                </a:cubicBezTo>
                <a:cubicBezTo>
                  <a:pt x="60644" y="270"/>
                  <a:pt x="54006" y="136"/>
                  <a:pt x="47368" y="270"/>
                </a:cubicBezTo>
                <a:cubicBezTo>
                  <a:pt x="41885" y="382"/>
                  <a:pt x="36412" y="400"/>
                  <a:pt x="30933" y="400"/>
                </a:cubicBezTo>
                <a:cubicBezTo>
                  <a:pt x="28321" y="400"/>
                  <a:pt x="25708" y="396"/>
                  <a:pt x="23091" y="396"/>
                </a:cubicBezTo>
                <a:cubicBezTo>
                  <a:pt x="21378" y="396"/>
                  <a:pt x="19663" y="397"/>
                  <a:pt x="17947" y="403"/>
                </a:cubicBezTo>
                <a:cubicBezTo>
                  <a:pt x="17788" y="387"/>
                  <a:pt x="17630" y="378"/>
                  <a:pt x="17472" y="378"/>
                </a:cubicBezTo>
                <a:cubicBezTo>
                  <a:pt x="16998" y="378"/>
                  <a:pt x="16529" y="453"/>
                  <a:pt x="16079" y="603"/>
                </a:cubicBezTo>
                <a:cubicBezTo>
                  <a:pt x="15258" y="525"/>
                  <a:pt x="14449" y="493"/>
                  <a:pt x="13637" y="493"/>
                </a:cubicBezTo>
                <a:cubicBezTo>
                  <a:pt x="13064" y="493"/>
                  <a:pt x="12489" y="509"/>
                  <a:pt x="11909" y="537"/>
                </a:cubicBezTo>
                <a:cubicBezTo>
                  <a:pt x="11375" y="537"/>
                  <a:pt x="10832" y="499"/>
                  <a:pt x="10284" y="499"/>
                </a:cubicBezTo>
                <a:cubicBezTo>
                  <a:pt x="9805" y="499"/>
                  <a:pt x="9323" y="528"/>
                  <a:pt x="8840" y="637"/>
                </a:cubicBezTo>
                <a:cubicBezTo>
                  <a:pt x="6138" y="637"/>
                  <a:pt x="3403" y="570"/>
                  <a:pt x="668" y="570"/>
                </a:cubicBezTo>
                <a:cubicBezTo>
                  <a:pt x="434" y="570"/>
                  <a:pt x="234" y="603"/>
                  <a:pt x="0" y="637"/>
                </a:cubicBezTo>
                <a:lnTo>
                  <a:pt x="0" y="23353"/>
                </a:lnTo>
                <a:cubicBezTo>
                  <a:pt x="267" y="23420"/>
                  <a:pt x="534" y="23453"/>
                  <a:pt x="801" y="23453"/>
                </a:cubicBezTo>
                <a:cubicBezTo>
                  <a:pt x="1063" y="23467"/>
                  <a:pt x="1325" y="23474"/>
                  <a:pt x="1587" y="23474"/>
                </a:cubicBezTo>
                <a:cubicBezTo>
                  <a:pt x="3159" y="23474"/>
                  <a:pt x="4728" y="23253"/>
                  <a:pt x="6272" y="23253"/>
                </a:cubicBezTo>
                <a:lnTo>
                  <a:pt x="39929" y="23253"/>
                </a:lnTo>
                <a:cubicBezTo>
                  <a:pt x="40496" y="23253"/>
                  <a:pt x="41063" y="23220"/>
                  <a:pt x="41597" y="23220"/>
                </a:cubicBezTo>
                <a:lnTo>
                  <a:pt x="47935" y="23220"/>
                </a:lnTo>
                <a:cubicBezTo>
                  <a:pt x="48202" y="23220"/>
                  <a:pt x="48468" y="23253"/>
                  <a:pt x="48769" y="23253"/>
                </a:cubicBezTo>
                <a:lnTo>
                  <a:pt x="68149" y="23220"/>
                </a:lnTo>
                <a:lnTo>
                  <a:pt x="68616" y="23220"/>
                </a:lnTo>
                <a:cubicBezTo>
                  <a:pt x="69383" y="23153"/>
                  <a:pt x="69483" y="23020"/>
                  <a:pt x="69150" y="22319"/>
                </a:cubicBezTo>
                <a:cubicBezTo>
                  <a:pt x="68082" y="20117"/>
                  <a:pt x="67115" y="17849"/>
                  <a:pt x="65914" y="15714"/>
                </a:cubicBezTo>
                <a:cubicBezTo>
                  <a:pt x="65881" y="15314"/>
                  <a:pt x="65747" y="14947"/>
                  <a:pt x="65514" y="14613"/>
                </a:cubicBezTo>
                <a:cubicBezTo>
                  <a:pt x="65014" y="13613"/>
                  <a:pt x="64513" y="12579"/>
                  <a:pt x="63979" y="11578"/>
                </a:cubicBezTo>
                <a:cubicBezTo>
                  <a:pt x="63713" y="11144"/>
                  <a:pt x="63713" y="10577"/>
                  <a:pt x="64046" y="10177"/>
                </a:cubicBezTo>
                <a:cubicBezTo>
                  <a:pt x="64380" y="9577"/>
                  <a:pt x="64880" y="9009"/>
                  <a:pt x="64980" y="8276"/>
                </a:cubicBezTo>
                <a:cubicBezTo>
                  <a:pt x="65280" y="8009"/>
                  <a:pt x="65514" y="7675"/>
                  <a:pt x="65647" y="7308"/>
                </a:cubicBezTo>
                <a:cubicBezTo>
                  <a:pt x="66615" y="5640"/>
                  <a:pt x="67549" y="3939"/>
                  <a:pt x="68483" y="2205"/>
                </a:cubicBezTo>
                <a:cubicBezTo>
                  <a:pt x="68783" y="1604"/>
                  <a:pt x="69550" y="937"/>
                  <a:pt x="69183" y="303"/>
                </a:cubicBezTo>
                <a:cubicBezTo>
                  <a:pt x="69035" y="66"/>
                  <a:pt x="68768" y="0"/>
                  <a:pt x="684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9977;p45">
            <a:extLst>
              <a:ext uri="{FF2B5EF4-FFF2-40B4-BE49-F238E27FC236}">
                <a16:creationId xmlns:a16="http://schemas.microsoft.com/office/drawing/2014/main" xmlns="" id="{48D141C1-3982-6896-1CB3-13D3BF70DE73}"/>
              </a:ext>
            </a:extLst>
          </p:cNvPr>
          <p:cNvSpPr txBox="1">
            <a:spLocks/>
          </p:cNvSpPr>
          <p:nvPr/>
        </p:nvSpPr>
        <p:spPr>
          <a:xfrm>
            <a:off x="1859390" y="251571"/>
            <a:ext cx="4195507" cy="5109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07000"/>
              </a:lnSpc>
              <a:spcAft>
                <a:spcPts val="800"/>
              </a:spcAft>
            </a:pPr>
            <a:r>
              <a:rPr lang="lv-LV" sz="1600" b="1" dirty="0">
                <a:latin typeface="Maven Pro" panose="020B0604020202020204" charset="-70"/>
                <a:ea typeface="Times New Roman" panose="02020603050405020304" pitchFamily="18" charset="0"/>
                <a:cs typeface="Times New Roman" panose="02020603050405020304" pitchFamily="18" charset="0"/>
              </a:rPr>
              <a:t>Atgriezeniskā saite no 5. kl. skolēniem</a:t>
            </a:r>
            <a:endParaRPr lang="en-US" sz="1600" dirty="0">
              <a:latin typeface="Maven Pro" panose="020B0604020202020204" charset="-7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2944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9964;p44">
            <a:hlinkClick r:id="rId2" action="ppaction://hlinksldjump"/>
            <a:extLst>
              <a:ext uri="{FF2B5EF4-FFF2-40B4-BE49-F238E27FC236}">
                <a16:creationId xmlns:a16="http://schemas.microsoft.com/office/drawing/2014/main" xmlns="" id="{04B90C5B-93AE-7B27-E645-CC16C1712FC8}"/>
              </a:ext>
            </a:extLst>
          </p:cNvPr>
          <p:cNvSpPr txBox="1"/>
          <p:nvPr/>
        </p:nvSpPr>
        <p:spPr>
          <a:xfrm rot="-5400000">
            <a:off x="7976313" y="1483843"/>
            <a:ext cx="690000" cy="43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lv-LV" sz="3000" b="1" dirty="0">
                <a:solidFill>
                  <a:schemeClr val="lt1"/>
                </a:solidFill>
                <a:latin typeface="Maven Pro"/>
                <a:ea typeface="Maven Pro"/>
                <a:cs typeface="Maven Pro"/>
                <a:sym typeface="Maven Pro"/>
              </a:rPr>
              <a:t>25</a:t>
            </a:r>
            <a:endParaRPr sz="3000" b="1" dirty="0">
              <a:solidFill>
                <a:schemeClr val="lt1"/>
              </a:solidFill>
              <a:latin typeface="Maven Pro"/>
              <a:ea typeface="Maven Pro"/>
              <a:cs typeface="Maven Pro"/>
              <a:sym typeface="Maven Pro"/>
            </a:endParaRPr>
          </a:p>
        </p:txBody>
      </p:sp>
      <p:sp>
        <p:nvSpPr>
          <p:cNvPr id="6" name="Google Shape;9964;p44">
            <a:hlinkClick r:id="rId2" action="ppaction://hlinksldjump"/>
            <a:extLst>
              <a:ext uri="{FF2B5EF4-FFF2-40B4-BE49-F238E27FC236}">
                <a16:creationId xmlns:a16="http://schemas.microsoft.com/office/drawing/2014/main" xmlns="" id="{81511942-9E5B-6752-2FB7-58B1857D4D59}"/>
              </a:ext>
            </a:extLst>
          </p:cNvPr>
          <p:cNvSpPr txBox="1"/>
          <p:nvPr/>
        </p:nvSpPr>
        <p:spPr>
          <a:xfrm rot="-5400000">
            <a:off x="8165500" y="2697788"/>
            <a:ext cx="690000" cy="43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lv-LV" sz="3000" b="1" dirty="0">
                <a:solidFill>
                  <a:schemeClr val="lt1"/>
                </a:solidFill>
                <a:latin typeface="Maven Pro"/>
                <a:ea typeface="Maven Pro"/>
                <a:cs typeface="Maven Pro"/>
                <a:sym typeface="Maven Pro"/>
              </a:rPr>
              <a:t>26</a:t>
            </a:r>
            <a:endParaRPr sz="3000" b="1" dirty="0">
              <a:solidFill>
                <a:schemeClr val="lt1"/>
              </a:solidFill>
              <a:latin typeface="Maven Pro"/>
              <a:ea typeface="Maven Pro"/>
              <a:cs typeface="Maven Pro"/>
              <a:sym typeface="Maven Pro"/>
            </a:endParaRPr>
          </a:p>
        </p:txBody>
      </p:sp>
      <p:sp>
        <p:nvSpPr>
          <p:cNvPr id="8" name="Google Shape;11040;p69">
            <a:extLst>
              <a:ext uri="{FF2B5EF4-FFF2-40B4-BE49-F238E27FC236}">
                <a16:creationId xmlns:a16="http://schemas.microsoft.com/office/drawing/2014/main" xmlns="" id="{CB018620-9447-8860-3C15-3FA6DC10566A}"/>
              </a:ext>
            </a:extLst>
          </p:cNvPr>
          <p:cNvSpPr txBox="1">
            <a:spLocks/>
          </p:cNvSpPr>
          <p:nvPr/>
        </p:nvSpPr>
        <p:spPr>
          <a:xfrm>
            <a:off x="906517" y="757553"/>
            <a:ext cx="6101255" cy="4385947"/>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07000"/>
              </a:lnSpc>
              <a:spcAft>
                <a:spcPts val="800"/>
              </a:spcAft>
            </a:pPr>
            <a:r>
              <a:rPr lang="lv-LV" dirty="0">
                <a:solidFill>
                  <a:schemeClr val="tx1"/>
                </a:solidFill>
                <a:latin typeface="Maven Pro" panose="020B0604020202020204" charset="-70"/>
                <a:ea typeface="Calibri" panose="020F0502020204030204" pitchFamily="34" charset="0"/>
                <a:cs typeface="Times New Roman" panose="02020603050405020304" pitchFamily="18" charset="0"/>
              </a:rPr>
              <a:t>5 gadi roku rokā ar programmu «Latvijas skolas soma» bijuši izaicinājumu un pieredzes bagāti. Apzināti izvēlējos «Latvijas skolas somas» 5gades stāstu izstāstīt kopā ar šobrīd esošajiem Z. A. Meierovica Kabiles pamatskolas 5. klases skolēniem, jo 2018. gada rudenī gan viņi, gan programma uzsāka savas pirmās skolas gaitas.</a:t>
            </a:r>
            <a:r>
              <a:rPr lang="lv-LV"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lv-LV" dirty="0">
                <a:solidFill>
                  <a:schemeClr val="tx1"/>
                </a:solidFill>
                <a:latin typeface="Maven Pro" panose="020B0604020202020204" charset="-70"/>
                <a:ea typeface="Calibri" panose="020F0502020204030204" pitchFamily="34" charset="0"/>
                <a:cs typeface="Times New Roman" panose="02020603050405020304" pitchFamily="18" charset="0"/>
              </a:rPr>
              <a:t>Atskatoties, redzams, kā esam izauguši - abi. Ja programmas pirmsākumos  «taustījāmies» pēc norisēm un pārsvarā vadījāmies pēc piešķirtā finansējuma, tad pēdējos pāris gados mērķtiecīgi ejam uz norisēm, par kurām dzirdētas iedvesmojošas atsauksmes un varam ar to palīdzību bagātināt mācību saturu. Programma laika gaitā pilnveidojusies un pieņēmusi pārdomātu lēmumu – ļaut vecākiem līdzfinansēt norises, tas palīdz atlasīt un izvēlēties ne tās lētākās, bet kvalitatīvākās norises. Mazas lauku skolas skolēni katru kultūras norisi gaida ar nepacietību, jo nereti tā ir viena no retajā iespējām doties uz izrādi, koncertu, izstādi, muzejpedagoģijas nodarbību vai kino. </a:t>
            </a:r>
          </a:p>
          <a:p>
            <a:pPr algn="r">
              <a:lnSpc>
                <a:spcPct val="107000"/>
              </a:lnSpc>
              <a:spcAft>
                <a:spcPts val="800"/>
              </a:spcAft>
            </a:pPr>
            <a:r>
              <a:rPr lang="lv-LV" dirty="0">
                <a:solidFill>
                  <a:schemeClr val="tx1"/>
                </a:solidFill>
                <a:latin typeface="Maven Pro" panose="020B0604020202020204" charset="-70"/>
                <a:ea typeface="Calibri" panose="020F0502020204030204" pitchFamily="34" charset="0"/>
                <a:cs typeface="Times New Roman" panose="02020603050405020304" pitchFamily="18" charset="0"/>
              </a:rPr>
              <a:t>                                      </a:t>
            </a:r>
            <a:r>
              <a:rPr lang="lv-LV" sz="1200" dirty="0">
                <a:solidFill>
                  <a:schemeClr val="tx1"/>
                </a:solidFill>
                <a:latin typeface="Maven Pro" panose="020B0604020202020204" charset="-70"/>
                <a:ea typeface="Calibri" panose="020F0502020204030204" pitchFamily="34" charset="0"/>
                <a:cs typeface="Times New Roman" panose="02020603050405020304" pitchFamily="18" charset="0"/>
              </a:rPr>
              <a:t>(Agnese Ozoliņa, atbildīgā par programmu «Latvijas skolas soma» Z. A. Meierovica Kabiles pamatskolā)</a:t>
            </a:r>
            <a:endParaRPr lang="en-US" dirty="0">
              <a:solidFill>
                <a:schemeClr val="tx1"/>
              </a:solidFill>
              <a:latin typeface="Maven Pro" panose="020B0604020202020204" charset="-7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307632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400"/>
        <p:cNvGrpSpPr/>
        <p:nvPr/>
      </p:nvGrpSpPr>
      <p:grpSpPr>
        <a:xfrm>
          <a:off x="0" y="0"/>
          <a:ext cx="0" cy="0"/>
          <a:chOff x="0" y="0"/>
          <a:chExt cx="0" cy="0"/>
        </a:xfrm>
      </p:grpSpPr>
      <p:sp>
        <p:nvSpPr>
          <p:cNvPr id="11401" name="Google Shape;11401;p78"/>
          <p:cNvSpPr txBox="1">
            <a:spLocks noGrp="1"/>
          </p:cNvSpPr>
          <p:nvPr>
            <p:ph type="title"/>
          </p:nvPr>
        </p:nvSpPr>
        <p:spPr>
          <a:xfrm>
            <a:off x="2483940" y="948239"/>
            <a:ext cx="3648600" cy="9099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endParaRPr dirty="0"/>
          </a:p>
          <a:p>
            <a:pPr marL="0" lvl="0" indent="0" algn="ctr" rtl="0">
              <a:spcBef>
                <a:spcPts val="0"/>
              </a:spcBef>
              <a:spcAft>
                <a:spcPts val="0"/>
              </a:spcAft>
              <a:buNone/>
            </a:pPr>
            <a:r>
              <a:rPr lang="lv-LV" dirty="0"/>
              <a:t>PALDIES</a:t>
            </a:r>
            <a:r>
              <a:rPr lang="en" sz="7200" dirty="0"/>
              <a:t>!</a:t>
            </a:r>
            <a:endParaRPr sz="7200" dirty="0"/>
          </a:p>
        </p:txBody>
      </p:sp>
      <p:grpSp>
        <p:nvGrpSpPr>
          <p:cNvPr id="11430" name="Google Shape;11430;p78"/>
          <p:cNvGrpSpPr/>
          <p:nvPr/>
        </p:nvGrpSpPr>
        <p:grpSpPr>
          <a:xfrm>
            <a:off x="5025574" y="1517543"/>
            <a:ext cx="3367807" cy="2920861"/>
            <a:chOff x="4789091" y="1422950"/>
            <a:chExt cx="3367807" cy="2920861"/>
          </a:xfrm>
        </p:grpSpPr>
        <p:grpSp>
          <p:nvGrpSpPr>
            <p:cNvPr id="11431" name="Google Shape;11431;p78"/>
            <p:cNvGrpSpPr/>
            <p:nvPr/>
          </p:nvGrpSpPr>
          <p:grpSpPr>
            <a:xfrm>
              <a:off x="4789091" y="1422950"/>
              <a:ext cx="3367807" cy="2920861"/>
              <a:chOff x="4789091" y="1422950"/>
              <a:chExt cx="3367807" cy="2920861"/>
            </a:xfrm>
          </p:grpSpPr>
          <p:sp>
            <p:nvSpPr>
              <p:cNvPr id="11432" name="Google Shape;11432;p78"/>
              <p:cNvSpPr/>
              <p:nvPr/>
            </p:nvSpPr>
            <p:spPr>
              <a:xfrm>
                <a:off x="7276964" y="1429713"/>
                <a:ext cx="34903" cy="59534"/>
              </a:xfrm>
              <a:custGeom>
                <a:avLst/>
                <a:gdLst/>
                <a:ahLst/>
                <a:cxnLst/>
                <a:rect l="l" t="t" r="r" b="b"/>
                <a:pathLst>
                  <a:path w="1502" h="2562" extrusionOk="0">
                    <a:moveTo>
                      <a:pt x="651" y="0"/>
                    </a:moveTo>
                    <a:cubicBezTo>
                      <a:pt x="613" y="0"/>
                      <a:pt x="574" y="4"/>
                      <a:pt x="535" y="13"/>
                    </a:cubicBezTo>
                    <a:cubicBezTo>
                      <a:pt x="234" y="47"/>
                      <a:pt x="1" y="347"/>
                      <a:pt x="68" y="647"/>
                    </a:cubicBezTo>
                    <a:lnTo>
                      <a:pt x="334" y="2115"/>
                    </a:lnTo>
                    <a:cubicBezTo>
                      <a:pt x="363" y="2376"/>
                      <a:pt x="594" y="2561"/>
                      <a:pt x="873" y="2561"/>
                    </a:cubicBezTo>
                    <a:cubicBezTo>
                      <a:pt x="915" y="2561"/>
                      <a:pt x="958" y="2557"/>
                      <a:pt x="1002" y="2548"/>
                    </a:cubicBezTo>
                    <a:cubicBezTo>
                      <a:pt x="1302" y="2515"/>
                      <a:pt x="1502" y="2215"/>
                      <a:pt x="1435" y="1915"/>
                    </a:cubicBezTo>
                    <a:lnTo>
                      <a:pt x="1202" y="447"/>
                    </a:lnTo>
                    <a:cubicBezTo>
                      <a:pt x="1144" y="186"/>
                      <a:pt x="909" y="0"/>
                      <a:pt x="651" y="0"/>
                    </a:cubicBezTo>
                    <a:close/>
                  </a:path>
                </a:pathLst>
              </a:custGeom>
              <a:solidFill>
                <a:schemeClr val="dk2"/>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3" name="Google Shape;11433;p78"/>
              <p:cNvSpPr/>
              <p:nvPr/>
            </p:nvSpPr>
            <p:spPr>
              <a:xfrm>
                <a:off x="7368429" y="1422950"/>
                <a:ext cx="33369" cy="60627"/>
              </a:xfrm>
              <a:custGeom>
                <a:avLst/>
                <a:gdLst/>
                <a:ahLst/>
                <a:cxnLst/>
                <a:rect l="l" t="t" r="r" b="b"/>
                <a:pathLst>
                  <a:path w="1436" h="2609" extrusionOk="0">
                    <a:moveTo>
                      <a:pt x="836" y="0"/>
                    </a:moveTo>
                    <a:cubicBezTo>
                      <a:pt x="559" y="0"/>
                      <a:pt x="299" y="195"/>
                      <a:pt x="268" y="504"/>
                    </a:cubicBezTo>
                    <a:lnTo>
                      <a:pt x="34" y="1939"/>
                    </a:lnTo>
                    <a:cubicBezTo>
                      <a:pt x="1" y="2239"/>
                      <a:pt x="234" y="2539"/>
                      <a:pt x="535" y="2606"/>
                    </a:cubicBezTo>
                    <a:cubicBezTo>
                      <a:pt x="554" y="2608"/>
                      <a:pt x="573" y="2609"/>
                      <a:pt x="592" y="2609"/>
                    </a:cubicBezTo>
                    <a:cubicBezTo>
                      <a:pt x="872" y="2609"/>
                      <a:pt x="1137" y="2386"/>
                      <a:pt x="1168" y="2105"/>
                    </a:cubicBezTo>
                    <a:lnTo>
                      <a:pt x="1402" y="671"/>
                    </a:lnTo>
                    <a:cubicBezTo>
                      <a:pt x="1435" y="371"/>
                      <a:pt x="1235" y="71"/>
                      <a:pt x="902" y="4"/>
                    </a:cubicBezTo>
                    <a:cubicBezTo>
                      <a:pt x="880" y="2"/>
                      <a:pt x="858" y="0"/>
                      <a:pt x="836" y="0"/>
                    </a:cubicBezTo>
                    <a:close/>
                  </a:path>
                </a:pathLst>
              </a:custGeom>
              <a:solidFill>
                <a:schemeClr val="dk2"/>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4" name="Google Shape;11434;p78"/>
              <p:cNvSpPr/>
              <p:nvPr/>
            </p:nvSpPr>
            <p:spPr>
              <a:xfrm>
                <a:off x="7449066" y="1439961"/>
                <a:ext cx="48845" cy="54980"/>
              </a:xfrm>
              <a:custGeom>
                <a:avLst/>
                <a:gdLst/>
                <a:ahLst/>
                <a:cxnLst/>
                <a:rect l="l" t="t" r="r" b="b"/>
                <a:pathLst>
                  <a:path w="2102" h="2366" extrusionOk="0">
                    <a:moveTo>
                      <a:pt x="1429" y="0"/>
                    </a:moveTo>
                    <a:cubicBezTo>
                      <a:pt x="1248" y="0"/>
                      <a:pt x="1074" y="103"/>
                      <a:pt x="967" y="273"/>
                    </a:cubicBezTo>
                    <a:lnTo>
                      <a:pt x="167" y="1474"/>
                    </a:lnTo>
                    <a:cubicBezTo>
                      <a:pt x="0" y="1740"/>
                      <a:pt x="67" y="2107"/>
                      <a:pt x="334" y="2274"/>
                    </a:cubicBezTo>
                    <a:cubicBezTo>
                      <a:pt x="432" y="2335"/>
                      <a:pt x="543" y="2365"/>
                      <a:pt x="653" y="2365"/>
                    </a:cubicBezTo>
                    <a:cubicBezTo>
                      <a:pt x="843" y="2365"/>
                      <a:pt x="1029" y="2276"/>
                      <a:pt x="1134" y="2107"/>
                    </a:cubicBezTo>
                    <a:lnTo>
                      <a:pt x="1935" y="873"/>
                    </a:lnTo>
                    <a:cubicBezTo>
                      <a:pt x="2102" y="606"/>
                      <a:pt x="2002" y="273"/>
                      <a:pt x="1735" y="106"/>
                    </a:cubicBezTo>
                    <a:cubicBezTo>
                      <a:pt x="1638" y="33"/>
                      <a:pt x="1532" y="0"/>
                      <a:pt x="1429" y="0"/>
                    </a:cubicBezTo>
                    <a:close/>
                  </a:path>
                </a:pathLst>
              </a:custGeom>
              <a:solidFill>
                <a:schemeClr val="dk2"/>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5" name="Google Shape;11435;p78"/>
              <p:cNvSpPr/>
              <p:nvPr/>
            </p:nvSpPr>
            <p:spPr>
              <a:xfrm>
                <a:off x="6634118" y="3239546"/>
                <a:ext cx="923793" cy="54162"/>
              </a:xfrm>
              <a:custGeom>
                <a:avLst/>
                <a:gdLst/>
                <a:ahLst/>
                <a:cxnLst/>
                <a:rect l="l" t="t" r="r" b="b"/>
                <a:pathLst>
                  <a:path w="25620" h="1502" extrusionOk="0">
                    <a:moveTo>
                      <a:pt x="1135" y="0"/>
                    </a:moveTo>
                    <a:cubicBezTo>
                      <a:pt x="701" y="0"/>
                      <a:pt x="1" y="1501"/>
                      <a:pt x="1" y="1501"/>
                    </a:cubicBezTo>
                    <a:cubicBezTo>
                      <a:pt x="1" y="1501"/>
                      <a:pt x="25619" y="668"/>
                      <a:pt x="25619" y="401"/>
                    </a:cubicBezTo>
                    <a:cubicBezTo>
                      <a:pt x="25619" y="401"/>
                      <a:pt x="1602" y="0"/>
                      <a:pt x="1135" y="0"/>
                    </a:cubicBez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6" name="Google Shape;11436;p78"/>
              <p:cNvSpPr/>
              <p:nvPr/>
            </p:nvSpPr>
            <p:spPr>
              <a:xfrm>
                <a:off x="5610553" y="3227502"/>
                <a:ext cx="1988247" cy="135982"/>
              </a:xfrm>
              <a:custGeom>
                <a:avLst/>
                <a:gdLst/>
                <a:ahLst/>
                <a:cxnLst/>
                <a:rect l="l" t="t" r="r" b="b"/>
                <a:pathLst>
                  <a:path w="55141" h="3771" extrusionOk="0">
                    <a:moveTo>
                      <a:pt x="1469" y="1"/>
                    </a:moveTo>
                    <a:cubicBezTo>
                      <a:pt x="668" y="1"/>
                      <a:pt x="1" y="668"/>
                      <a:pt x="1" y="1469"/>
                    </a:cubicBezTo>
                    <a:lnTo>
                      <a:pt x="1" y="2269"/>
                    </a:lnTo>
                    <a:cubicBezTo>
                      <a:pt x="1" y="3103"/>
                      <a:pt x="668" y="3770"/>
                      <a:pt x="1469" y="3770"/>
                    </a:cubicBezTo>
                    <a:lnTo>
                      <a:pt x="54840" y="3770"/>
                    </a:lnTo>
                    <a:cubicBezTo>
                      <a:pt x="55074" y="3770"/>
                      <a:pt x="55140" y="3236"/>
                      <a:pt x="55140" y="3003"/>
                    </a:cubicBezTo>
                    <a:lnTo>
                      <a:pt x="30289" y="3003"/>
                    </a:lnTo>
                    <a:cubicBezTo>
                      <a:pt x="29489" y="3003"/>
                      <a:pt x="28822" y="2703"/>
                      <a:pt x="28822" y="1869"/>
                    </a:cubicBezTo>
                    <a:cubicBezTo>
                      <a:pt x="28822" y="1068"/>
                      <a:pt x="29489" y="768"/>
                      <a:pt x="30289" y="768"/>
                    </a:cubicBezTo>
                    <a:lnTo>
                      <a:pt x="55140" y="768"/>
                    </a:lnTo>
                    <a:cubicBezTo>
                      <a:pt x="55140" y="501"/>
                      <a:pt x="55074" y="1"/>
                      <a:pt x="54840" y="1"/>
                    </a:cubicBezTo>
                    <a:close/>
                  </a:path>
                </a:pathLst>
              </a:custGeom>
              <a:solidFill>
                <a:srgbClr val="BF736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7" name="Google Shape;11437;p78"/>
              <p:cNvSpPr/>
              <p:nvPr/>
            </p:nvSpPr>
            <p:spPr>
              <a:xfrm>
                <a:off x="5609363" y="3227502"/>
                <a:ext cx="1989437" cy="135982"/>
              </a:xfrm>
              <a:custGeom>
                <a:avLst/>
                <a:gdLst/>
                <a:ahLst/>
                <a:cxnLst/>
                <a:rect l="l" t="t" r="r" b="b"/>
                <a:pathLst>
                  <a:path w="55174" h="3771" extrusionOk="0">
                    <a:moveTo>
                      <a:pt x="30289" y="3003"/>
                    </a:moveTo>
                    <a:lnTo>
                      <a:pt x="30289" y="3003"/>
                    </a:lnTo>
                    <a:cubicBezTo>
                      <a:pt x="29655" y="3003"/>
                      <a:pt x="29121" y="2803"/>
                      <a:pt x="28921" y="2302"/>
                    </a:cubicBezTo>
                    <a:cubicBezTo>
                      <a:pt x="28888" y="2169"/>
                      <a:pt x="28855" y="2036"/>
                      <a:pt x="28855" y="1902"/>
                    </a:cubicBezTo>
                    <a:cubicBezTo>
                      <a:pt x="28855" y="1068"/>
                      <a:pt x="29522" y="768"/>
                      <a:pt x="30322" y="768"/>
                    </a:cubicBezTo>
                    <a:lnTo>
                      <a:pt x="55173" y="768"/>
                    </a:lnTo>
                    <a:cubicBezTo>
                      <a:pt x="55173" y="501"/>
                      <a:pt x="55107" y="1"/>
                      <a:pt x="54873" y="1"/>
                    </a:cubicBezTo>
                    <a:lnTo>
                      <a:pt x="29855" y="1"/>
                    </a:lnTo>
                    <a:cubicBezTo>
                      <a:pt x="28821" y="1"/>
                      <a:pt x="27987" y="835"/>
                      <a:pt x="27987" y="1902"/>
                    </a:cubicBezTo>
                    <a:cubicBezTo>
                      <a:pt x="27987" y="2002"/>
                      <a:pt x="27987" y="2136"/>
                      <a:pt x="28021" y="2269"/>
                    </a:cubicBezTo>
                    <a:lnTo>
                      <a:pt x="1" y="2269"/>
                    </a:lnTo>
                    <a:lnTo>
                      <a:pt x="1" y="2269"/>
                    </a:lnTo>
                    <a:cubicBezTo>
                      <a:pt x="1" y="3103"/>
                      <a:pt x="668" y="3770"/>
                      <a:pt x="1502" y="3770"/>
                    </a:cubicBezTo>
                    <a:lnTo>
                      <a:pt x="29755" y="3770"/>
                    </a:lnTo>
                    <a:cubicBezTo>
                      <a:pt x="29789" y="3770"/>
                      <a:pt x="29822" y="3770"/>
                      <a:pt x="29855" y="3770"/>
                    </a:cubicBezTo>
                    <a:lnTo>
                      <a:pt x="54873" y="3770"/>
                    </a:lnTo>
                    <a:cubicBezTo>
                      <a:pt x="55107" y="3770"/>
                      <a:pt x="55173" y="3236"/>
                      <a:pt x="55173" y="3003"/>
                    </a:cubicBezTo>
                    <a:lnTo>
                      <a:pt x="30289" y="3003"/>
                    </a:lnTo>
                    <a:close/>
                  </a:path>
                </a:pathLst>
              </a:custGeom>
              <a:solidFill>
                <a:srgbClr val="A46359"/>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8" name="Google Shape;11438;p78"/>
              <p:cNvSpPr/>
              <p:nvPr/>
            </p:nvSpPr>
            <p:spPr>
              <a:xfrm>
                <a:off x="5603342" y="3387500"/>
                <a:ext cx="1252133" cy="90258"/>
              </a:xfrm>
              <a:custGeom>
                <a:avLst/>
                <a:gdLst/>
                <a:ahLst/>
                <a:cxnLst/>
                <a:rect l="l" t="t" r="r" b="b"/>
                <a:pathLst>
                  <a:path w="34726" h="2503" extrusionOk="0">
                    <a:moveTo>
                      <a:pt x="1" y="0"/>
                    </a:moveTo>
                    <a:lnTo>
                      <a:pt x="1" y="2502"/>
                    </a:lnTo>
                    <a:lnTo>
                      <a:pt x="34726" y="2502"/>
                    </a:lnTo>
                    <a:lnTo>
                      <a:pt x="34726" y="0"/>
                    </a:lnTo>
                    <a:close/>
                  </a:path>
                </a:pathLst>
              </a:custGeom>
              <a:solidFill>
                <a:schemeClr val="accent4"/>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9" name="Google Shape;11439;p78"/>
              <p:cNvSpPr/>
              <p:nvPr/>
            </p:nvSpPr>
            <p:spPr>
              <a:xfrm>
                <a:off x="6748384" y="3387500"/>
                <a:ext cx="1076533" cy="90258"/>
              </a:xfrm>
              <a:custGeom>
                <a:avLst/>
                <a:gdLst/>
                <a:ahLst/>
                <a:cxnLst/>
                <a:rect l="l" t="t" r="r" b="b"/>
                <a:pathLst>
                  <a:path w="29856" h="2503" extrusionOk="0">
                    <a:moveTo>
                      <a:pt x="1" y="0"/>
                    </a:moveTo>
                    <a:lnTo>
                      <a:pt x="1" y="2502"/>
                    </a:lnTo>
                    <a:lnTo>
                      <a:pt x="29855" y="2502"/>
                    </a:lnTo>
                    <a:lnTo>
                      <a:pt x="29855" y="0"/>
                    </a:ln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0" name="Google Shape;11440;p78"/>
              <p:cNvSpPr/>
              <p:nvPr/>
            </p:nvSpPr>
            <p:spPr>
              <a:xfrm>
                <a:off x="5582897" y="3362222"/>
                <a:ext cx="2273281" cy="26504"/>
              </a:xfrm>
              <a:custGeom>
                <a:avLst/>
                <a:gdLst/>
                <a:ahLst/>
                <a:cxnLst/>
                <a:rect l="l" t="t" r="r" b="b"/>
                <a:pathLst>
                  <a:path w="63046" h="735" extrusionOk="0">
                    <a:moveTo>
                      <a:pt x="368" y="1"/>
                    </a:moveTo>
                    <a:cubicBezTo>
                      <a:pt x="168" y="1"/>
                      <a:pt x="1" y="168"/>
                      <a:pt x="1" y="368"/>
                    </a:cubicBezTo>
                    <a:cubicBezTo>
                      <a:pt x="1" y="568"/>
                      <a:pt x="168" y="735"/>
                      <a:pt x="368" y="735"/>
                    </a:cubicBezTo>
                    <a:lnTo>
                      <a:pt x="62679" y="735"/>
                    </a:lnTo>
                    <a:cubicBezTo>
                      <a:pt x="62879" y="735"/>
                      <a:pt x="63046" y="568"/>
                      <a:pt x="63046" y="368"/>
                    </a:cubicBezTo>
                    <a:cubicBezTo>
                      <a:pt x="63046" y="168"/>
                      <a:pt x="62879" y="1"/>
                      <a:pt x="62679" y="1"/>
                    </a:cubicBezTo>
                    <a:close/>
                  </a:path>
                </a:pathLst>
              </a:custGeom>
              <a:solidFill>
                <a:srgbClr val="F2D585"/>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1" name="Google Shape;11441;p78"/>
              <p:cNvSpPr/>
              <p:nvPr/>
            </p:nvSpPr>
            <p:spPr>
              <a:xfrm>
                <a:off x="5582897" y="3477722"/>
                <a:ext cx="2273281" cy="26468"/>
              </a:xfrm>
              <a:custGeom>
                <a:avLst/>
                <a:gdLst/>
                <a:ahLst/>
                <a:cxnLst/>
                <a:rect l="l" t="t" r="r" b="b"/>
                <a:pathLst>
                  <a:path w="63046" h="734" extrusionOk="0">
                    <a:moveTo>
                      <a:pt x="368" y="0"/>
                    </a:moveTo>
                    <a:cubicBezTo>
                      <a:pt x="168" y="0"/>
                      <a:pt x="1" y="167"/>
                      <a:pt x="1" y="367"/>
                    </a:cubicBezTo>
                    <a:cubicBezTo>
                      <a:pt x="1" y="567"/>
                      <a:pt x="168" y="734"/>
                      <a:pt x="368" y="734"/>
                    </a:cubicBezTo>
                    <a:lnTo>
                      <a:pt x="62679" y="734"/>
                    </a:lnTo>
                    <a:cubicBezTo>
                      <a:pt x="62879" y="734"/>
                      <a:pt x="63046" y="567"/>
                      <a:pt x="63046" y="367"/>
                    </a:cubicBezTo>
                    <a:cubicBezTo>
                      <a:pt x="63046" y="167"/>
                      <a:pt x="62879" y="0"/>
                      <a:pt x="62679" y="0"/>
                    </a:cubicBezTo>
                    <a:close/>
                  </a:path>
                </a:pathLst>
              </a:custGeom>
              <a:solidFill>
                <a:srgbClr val="F2D585"/>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2" name="Google Shape;11442;p78"/>
              <p:cNvSpPr/>
              <p:nvPr/>
            </p:nvSpPr>
            <p:spPr>
              <a:xfrm>
                <a:off x="5489076" y="3321907"/>
                <a:ext cx="196117" cy="221048"/>
              </a:xfrm>
              <a:custGeom>
                <a:avLst/>
                <a:gdLst/>
                <a:ahLst/>
                <a:cxnLst/>
                <a:rect l="l" t="t" r="r" b="b"/>
                <a:pathLst>
                  <a:path w="5439" h="6130" extrusionOk="0">
                    <a:moveTo>
                      <a:pt x="3092" y="1"/>
                    </a:moveTo>
                    <a:cubicBezTo>
                      <a:pt x="1533" y="1"/>
                      <a:pt x="23" y="1180"/>
                      <a:pt x="1" y="3020"/>
                    </a:cubicBezTo>
                    <a:cubicBezTo>
                      <a:pt x="1" y="4906"/>
                      <a:pt x="1530" y="6129"/>
                      <a:pt x="3108" y="6129"/>
                    </a:cubicBezTo>
                    <a:cubicBezTo>
                      <a:pt x="3930" y="6129"/>
                      <a:pt x="4765" y="5798"/>
                      <a:pt x="5405" y="5055"/>
                    </a:cubicBezTo>
                    <a:lnTo>
                      <a:pt x="4237" y="5055"/>
                    </a:lnTo>
                    <a:cubicBezTo>
                      <a:pt x="3866" y="5274"/>
                      <a:pt x="3462" y="5376"/>
                      <a:pt x="3065" y="5376"/>
                    </a:cubicBezTo>
                    <a:cubicBezTo>
                      <a:pt x="2071" y="5376"/>
                      <a:pt x="1121" y="4736"/>
                      <a:pt x="835" y="3687"/>
                    </a:cubicBezTo>
                    <a:cubicBezTo>
                      <a:pt x="435" y="2220"/>
                      <a:pt x="1535" y="752"/>
                      <a:pt x="3070" y="752"/>
                    </a:cubicBezTo>
                    <a:cubicBezTo>
                      <a:pt x="3503" y="752"/>
                      <a:pt x="3937" y="885"/>
                      <a:pt x="4304" y="1119"/>
                    </a:cubicBezTo>
                    <a:lnTo>
                      <a:pt x="5438" y="1119"/>
                    </a:lnTo>
                    <a:cubicBezTo>
                      <a:pt x="4794" y="346"/>
                      <a:pt x="3936" y="1"/>
                      <a:pt x="3092" y="1"/>
                    </a:cubicBezTo>
                    <a:close/>
                  </a:path>
                </a:pathLst>
              </a:custGeom>
              <a:solidFill>
                <a:schemeClr val="dk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3" name="Google Shape;11443;p78"/>
              <p:cNvSpPr/>
              <p:nvPr/>
            </p:nvSpPr>
            <p:spPr>
              <a:xfrm>
                <a:off x="5625409" y="3321907"/>
                <a:ext cx="195684" cy="221048"/>
              </a:xfrm>
              <a:custGeom>
                <a:avLst/>
                <a:gdLst/>
                <a:ahLst/>
                <a:cxnLst/>
                <a:rect l="l" t="t" r="r" b="b"/>
                <a:pathLst>
                  <a:path w="5427" h="6130" extrusionOk="0">
                    <a:moveTo>
                      <a:pt x="3097" y="1"/>
                    </a:moveTo>
                    <a:cubicBezTo>
                      <a:pt x="1540" y="1"/>
                      <a:pt x="23" y="1180"/>
                      <a:pt x="23" y="3020"/>
                    </a:cubicBezTo>
                    <a:cubicBezTo>
                      <a:pt x="1" y="4906"/>
                      <a:pt x="1536" y="6129"/>
                      <a:pt x="3112" y="6129"/>
                    </a:cubicBezTo>
                    <a:cubicBezTo>
                      <a:pt x="3933" y="6129"/>
                      <a:pt x="4765" y="5798"/>
                      <a:pt x="5393" y="5055"/>
                    </a:cubicBezTo>
                    <a:lnTo>
                      <a:pt x="4259" y="5055"/>
                    </a:lnTo>
                    <a:cubicBezTo>
                      <a:pt x="3888" y="5274"/>
                      <a:pt x="3484" y="5376"/>
                      <a:pt x="3086" y="5376"/>
                    </a:cubicBezTo>
                    <a:cubicBezTo>
                      <a:pt x="2090" y="5376"/>
                      <a:pt x="1133" y="4736"/>
                      <a:pt x="823" y="3687"/>
                    </a:cubicBezTo>
                    <a:cubicBezTo>
                      <a:pt x="423" y="2220"/>
                      <a:pt x="1524" y="752"/>
                      <a:pt x="3058" y="752"/>
                    </a:cubicBezTo>
                    <a:cubicBezTo>
                      <a:pt x="3492" y="752"/>
                      <a:pt x="3925" y="885"/>
                      <a:pt x="4326" y="1119"/>
                    </a:cubicBezTo>
                    <a:lnTo>
                      <a:pt x="5426" y="1119"/>
                    </a:lnTo>
                    <a:cubicBezTo>
                      <a:pt x="4794" y="346"/>
                      <a:pt x="3940" y="1"/>
                      <a:pt x="3097" y="1"/>
                    </a:cubicBezTo>
                    <a:close/>
                  </a:path>
                </a:pathLst>
              </a:custGeom>
              <a:solidFill>
                <a:schemeClr val="dk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4" name="Google Shape;11444;p78"/>
              <p:cNvSpPr/>
              <p:nvPr/>
            </p:nvSpPr>
            <p:spPr>
              <a:xfrm>
                <a:off x="5760120" y="3321907"/>
                <a:ext cx="195684" cy="221048"/>
              </a:xfrm>
              <a:custGeom>
                <a:avLst/>
                <a:gdLst/>
                <a:ahLst/>
                <a:cxnLst/>
                <a:rect l="l" t="t" r="r" b="b"/>
                <a:pathLst>
                  <a:path w="5427" h="6130" extrusionOk="0">
                    <a:moveTo>
                      <a:pt x="3082" y="1"/>
                    </a:moveTo>
                    <a:cubicBezTo>
                      <a:pt x="1526" y="1"/>
                      <a:pt x="23" y="1180"/>
                      <a:pt x="23" y="3020"/>
                    </a:cubicBezTo>
                    <a:cubicBezTo>
                      <a:pt x="1" y="4906"/>
                      <a:pt x="1536" y="6129"/>
                      <a:pt x="3112" y="6129"/>
                    </a:cubicBezTo>
                    <a:cubicBezTo>
                      <a:pt x="3933" y="6129"/>
                      <a:pt x="4765" y="5798"/>
                      <a:pt x="5393" y="5055"/>
                    </a:cubicBezTo>
                    <a:lnTo>
                      <a:pt x="4259" y="5055"/>
                    </a:lnTo>
                    <a:cubicBezTo>
                      <a:pt x="3880" y="5273"/>
                      <a:pt x="3470" y="5375"/>
                      <a:pt x="3070" y="5375"/>
                    </a:cubicBezTo>
                    <a:cubicBezTo>
                      <a:pt x="2062" y="5375"/>
                      <a:pt x="1110" y="4728"/>
                      <a:pt x="823" y="3654"/>
                    </a:cubicBezTo>
                    <a:cubicBezTo>
                      <a:pt x="423" y="2186"/>
                      <a:pt x="1557" y="752"/>
                      <a:pt x="3091" y="752"/>
                    </a:cubicBezTo>
                    <a:cubicBezTo>
                      <a:pt x="3525" y="752"/>
                      <a:pt x="3925" y="885"/>
                      <a:pt x="4292" y="1119"/>
                    </a:cubicBezTo>
                    <a:lnTo>
                      <a:pt x="5426" y="1119"/>
                    </a:lnTo>
                    <a:cubicBezTo>
                      <a:pt x="4782" y="346"/>
                      <a:pt x="3924" y="1"/>
                      <a:pt x="3082" y="1"/>
                    </a:cubicBezTo>
                    <a:close/>
                  </a:path>
                </a:pathLst>
              </a:custGeom>
              <a:solidFill>
                <a:schemeClr val="dk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5" name="Google Shape;11445;p78"/>
              <p:cNvSpPr/>
              <p:nvPr/>
            </p:nvSpPr>
            <p:spPr>
              <a:xfrm>
                <a:off x="5896057" y="3321979"/>
                <a:ext cx="195648" cy="221012"/>
              </a:xfrm>
              <a:custGeom>
                <a:avLst/>
                <a:gdLst/>
                <a:ahLst/>
                <a:cxnLst/>
                <a:rect l="l" t="t" r="r" b="b"/>
                <a:pathLst>
                  <a:path w="5426" h="6129" extrusionOk="0">
                    <a:moveTo>
                      <a:pt x="3110" y="0"/>
                    </a:moveTo>
                    <a:cubicBezTo>
                      <a:pt x="1558" y="0"/>
                      <a:pt x="44" y="1188"/>
                      <a:pt x="22" y="3052"/>
                    </a:cubicBezTo>
                    <a:cubicBezTo>
                      <a:pt x="0" y="4914"/>
                      <a:pt x="1532" y="6129"/>
                      <a:pt x="3107" y="6129"/>
                    </a:cubicBezTo>
                    <a:cubicBezTo>
                      <a:pt x="3929" y="6129"/>
                      <a:pt x="4763" y="5797"/>
                      <a:pt x="5392" y="5053"/>
                    </a:cubicBezTo>
                    <a:lnTo>
                      <a:pt x="4225" y="5053"/>
                    </a:lnTo>
                    <a:cubicBezTo>
                      <a:pt x="3846" y="5271"/>
                      <a:pt x="3436" y="5373"/>
                      <a:pt x="3036" y="5373"/>
                    </a:cubicBezTo>
                    <a:cubicBezTo>
                      <a:pt x="2028" y="5373"/>
                      <a:pt x="1076" y="4726"/>
                      <a:pt x="789" y="3652"/>
                    </a:cubicBezTo>
                    <a:cubicBezTo>
                      <a:pt x="393" y="2201"/>
                      <a:pt x="1498" y="749"/>
                      <a:pt x="3006" y="749"/>
                    </a:cubicBezTo>
                    <a:cubicBezTo>
                      <a:pt x="3023" y="749"/>
                      <a:pt x="3040" y="750"/>
                      <a:pt x="3057" y="750"/>
                    </a:cubicBezTo>
                    <a:cubicBezTo>
                      <a:pt x="3491" y="750"/>
                      <a:pt x="3925" y="883"/>
                      <a:pt x="4325" y="1117"/>
                    </a:cubicBezTo>
                    <a:lnTo>
                      <a:pt x="5426" y="1117"/>
                    </a:lnTo>
                    <a:cubicBezTo>
                      <a:pt x="4795" y="346"/>
                      <a:pt x="3947" y="0"/>
                      <a:pt x="3110" y="0"/>
                    </a:cubicBezTo>
                    <a:close/>
                  </a:path>
                </a:pathLst>
              </a:custGeom>
              <a:solidFill>
                <a:schemeClr val="dk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6" name="Google Shape;11446;p78"/>
              <p:cNvSpPr/>
              <p:nvPr/>
            </p:nvSpPr>
            <p:spPr>
              <a:xfrm>
                <a:off x="6030767" y="3321979"/>
                <a:ext cx="195648" cy="221012"/>
              </a:xfrm>
              <a:custGeom>
                <a:avLst/>
                <a:gdLst/>
                <a:ahLst/>
                <a:cxnLst/>
                <a:rect l="l" t="t" r="r" b="b"/>
                <a:pathLst>
                  <a:path w="5426" h="6129" extrusionOk="0">
                    <a:moveTo>
                      <a:pt x="3087" y="0"/>
                    </a:moveTo>
                    <a:cubicBezTo>
                      <a:pt x="1528" y="0"/>
                      <a:pt x="22" y="1188"/>
                      <a:pt x="22" y="3052"/>
                    </a:cubicBezTo>
                    <a:cubicBezTo>
                      <a:pt x="0" y="4914"/>
                      <a:pt x="1532" y="6129"/>
                      <a:pt x="3107" y="6129"/>
                    </a:cubicBezTo>
                    <a:cubicBezTo>
                      <a:pt x="3929" y="6129"/>
                      <a:pt x="4763" y="5797"/>
                      <a:pt x="5392" y="5053"/>
                    </a:cubicBezTo>
                    <a:lnTo>
                      <a:pt x="4258" y="5053"/>
                    </a:lnTo>
                    <a:cubicBezTo>
                      <a:pt x="3887" y="5272"/>
                      <a:pt x="3483" y="5374"/>
                      <a:pt x="3085" y="5374"/>
                    </a:cubicBezTo>
                    <a:cubicBezTo>
                      <a:pt x="2089" y="5374"/>
                      <a:pt x="1132" y="4734"/>
                      <a:pt x="823" y="3685"/>
                    </a:cubicBezTo>
                    <a:cubicBezTo>
                      <a:pt x="422" y="2184"/>
                      <a:pt x="1556" y="750"/>
                      <a:pt x="3091" y="750"/>
                    </a:cubicBezTo>
                    <a:cubicBezTo>
                      <a:pt x="3524" y="750"/>
                      <a:pt x="3925" y="883"/>
                      <a:pt x="4292" y="1117"/>
                    </a:cubicBezTo>
                    <a:lnTo>
                      <a:pt x="5426" y="1117"/>
                    </a:lnTo>
                    <a:cubicBezTo>
                      <a:pt x="4783" y="346"/>
                      <a:pt x="3927" y="0"/>
                      <a:pt x="3087" y="0"/>
                    </a:cubicBezTo>
                    <a:close/>
                  </a:path>
                </a:pathLst>
              </a:custGeom>
              <a:solidFill>
                <a:schemeClr val="dk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7" name="Google Shape;11447;p78"/>
              <p:cNvSpPr/>
              <p:nvPr/>
            </p:nvSpPr>
            <p:spPr>
              <a:xfrm>
                <a:off x="6166668" y="3321907"/>
                <a:ext cx="195684" cy="221048"/>
              </a:xfrm>
              <a:custGeom>
                <a:avLst/>
                <a:gdLst/>
                <a:ahLst/>
                <a:cxnLst/>
                <a:rect l="l" t="t" r="r" b="b"/>
                <a:pathLst>
                  <a:path w="5427" h="6130" extrusionOk="0">
                    <a:moveTo>
                      <a:pt x="3097" y="1"/>
                    </a:moveTo>
                    <a:cubicBezTo>
                      <a:pt x="1539" y="1"/>
                      <a:pt x="22" y="1180"/>
                      <a:pt x="22" y="3020"/>
                    </a:cubicBezTo>
                    <a:cubicBezTo>
                      <a:pt x="0" y="4906"/>
                      <a:pt x="1536" y="6129"/>
                      <a:pt x="3112" y="6129"/>
                    </a:cubicBezTo>
                    <a:cubicBezTo>
                      <a:pt x="3933" y="6129"/>
                      <a:pt x="4765" y="5798"/>
                      <a:pt x="5393" y="5055"/>
                    </a:cubicBezTo>
                    <a:lnTo>
                      <a:pt x="4225" y="5055"/>
                    </a:lnTo>
                    <a:cubicBezTo>
                      <a:pt x="3855" y="5273"/>
                      <a:pt x="3453" y="5375"/>
                      <a:pt x="3058" y="5375"/>
                    </a:cubicBezTo>
                    <a:cubicBezTo>
                      <a:pt x="2062" y="5375"/>
                      <a:pt x="1109" y="4728"/>
                      <a:pt x="823" y="3654"/>
                    </a:cubicBezTo>
                    <a:cubicBezTo>
                      <a:pt x="423" y="2186"/>
                      <a:pt x="1523" y="752"/>
                      <a:pt x="3058" y="752"/>
                    </a:cubicBezTo>
                    <a:cubicBezTo>
                      <a:pt x="3491" y="752"/>
                      <a:pt x="3925" y="885"/>
                      <a:pt x="4325" y="1119"/>
                    </a:cubicBezTo>
                    <a:lnTo>
                      <a:pt x="5426" y="1119"/>
                    </a:lnTo>
                    <a:cubicBezTo>
                      <a:pt x="4794" y="346"/>
                      <a:pt x="3939" y="1"/>
                      <a:pt x="3097" y="1"/>
                    </a:cubicBezTo>
                    <a:close/>
                  </a:path>
                </a:pathLst>
              </a:custGeom>
              <a:solidFill>
                <a:schemeClr val="dk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8" name="Google Shape;11448;p78"/>
              <p:cNvSpPr/>
              <p:nvPr/>
            </p:nvSpPr>
            <p:spPr>
              <a:xfrm>
                <a:off x="6301379" y="3321907"/>
                <a:ext cx="196874" cy="221048"/>
              </a:xfrm>
              <a:custGeom>
                <a:avLst/>
                <a:gdLst/>
                <a:ahLst/>
                <a:cxnLst/>
                <a:rect l="l" t="t" r="r" b="b"/>
                <a:pathLst>
                  <a:path w="5460" h="6130" extrusionOk="0">
                    <a:moveTo>
                      <a:pt x="3114" y="1"/>
                    </a:moveTo>
                    <a:cubicBezTo>
                      <a:pt x="1555" y="1"/>
                      <a:pt x="44" y="1180"/>
                      <a:pt x="22" y="3020"/>
                    </a:cubicBezTo>
                    <a:cubicBezTo>
                      <a:pt x="0" y="4906"/>
                      <a:pt x="1536" y="6129"/>
                      <a:pt x="3121" y="6129"/>
                    </a:cubicBezTo>
                    <a:cubicBezTo>
                      <a:pt x="3947" y="6129"/>
                      <a:pt x="4786" y="5798"/>
                      <a:pt x="5426" y="5055"/>
                    </a:cubicBezTo>
                    <a:lnTo>
                      <a:pt x="4259" y="5055"/>
                    </a:lnTo>
                    <a:cubicBezTo>
                      <a:pt x="3887" y="5274"/>
                      <a:pt x="3483" y="5376"/>
                      <a:pt x="3086" y="5376"/>
                    </a:cubicBezTo>
                    <a:cubicBezTo>
                      <a:pt x="2093" y="5376"/>
                      <a:pt x="1142" y="4736"/>
                      <a:pt x="856" y="3687"/>
                    </a:cubicBezTo>
                    <a:cubicBezTo>
                      <a:pt x="456" y="2220"/>
                      <a:pt x="1557" y="752"/>
                      <a:pt x="3091" y="752"/>
                    </a:cubicBezTo>
                    <a:cubicBezTo>
                      <a:pt x="3525" y="752"/>
                      <a:pt x="3958" y="885"/>
                      <a:pt x="4325" y="1119"/>
                    </a:cubicBezTo>
                    <a:lnTo>
                      <a:pt x="5460" y="1119"/>
                    </a:lnTo>
                    <a:cubicBezTo>
                      <a:pt x="4815" y="346"/>
                      <a:pt x="3958" y="1"/>
                      <a:pt x="3114" y="1"/>
                    </a:cubicBezTo>
                    <a:close/>
                  </a:path>
                </a:pathLst>
              </a:custGeom>
              <a:solidFill>
                <a:schemeClr val="dk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9" name="Google Shape;11449;p78"/>
              <p:cNvSpPr/>
              <p:nvPr/>
            </p:nvSpPr>
            <p:spPr>
              <a:xfrm>
                <a:off x="6437280" y="3321907"/>
                <a:ext cx="195684" cy="221048"/>
              </a:xfrm>
              <a:custGeom>
                <a:avLst/>
                <a:gdLst/>
                <a:ahLst/>
                <a:cxnLst/>
                <a:rect l="l" t="t" r="r" b="b"/>
                <a:pathLst>
                  <a:path w="5427" h="6130" extrusionOk="0">
                    <a:moveTo>
                      <a:pt x="3097" y="1"/>
                    </a:moveTo>
                    <a:cubicBezTo>
                      <a:pt x="1540" y="1"/>
                      <a:pt x="23" y="1180"/>
                      <a:pt x="23" y="3020"/>
                    </a:cubicBezTo>
                    <a:cubicBezTo>
                      <a:pt x="1" y="4906"/>
                      <a:pt x="1536" y="6129"/>
                      <a:pt x="3112" y="6129"/>
                    </a:cubicBezTo>
                    <a:cubicBezTo>
                      <a:pt x="3933" y="6129"/>
                      <a:pt x="4765" y="5798"/>
                      <a:pt x="5393" y="5055"/>
                    </a:cubicBezTo>
                    <a:lnTo>
                      <a:pt x="4259" y="5055"/>
                    </a:lnTo>
                    <a:cubicBezTo>
                      <a:pt x="3878" y="5274"/>
                      <a:pt x="3467" y="5376"/>
                      <a:pt x="3066" y="5376"/>
                    </a:cubicBezTo>
                    <a:cubicBezTo>
                      <a:pt x="2060" y="5376"/>
                      <a:pt x="1109" y="4736"/>
                      <a:pt x="823" y="3687"/>
                    </a:cubicBezTo>
                    <a:cubicBezTo>
                      <a:pt x="423" y="2220"/>
                      <a:pt x="1524" y="752"/>
                      <a:pt x="3058" y="752"/>
                    </a:cubicBezTo>
                    <a:cubicBezTo>
                      <a:pt x="3492" y="752"/>
                      <a:pt x="3925" y="885"/>
                      <a:pt x="4326" y="1119"/>
                    </a:cubicBezTo>
                    <a:lnTo>
                      <a:pt x="5427" y="1119"/>
                    </a:lnTo>
                    <a:cubicBezTo>
                      <a:pt x="4794" y="346"/>
                      <a:pt x="3940" y="1"/>
                      <a:pt x="3097" y="1"/>
                    </a:cubicBezTo>
                    <a:close/>
                  </a:path>
                </a:pathLst>
              </a:custGeom>
              <a:solidFill>
                <a:schemeClr val="dk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0" name="Google Shape;11450;p78"/>
              <p:cNvSpPr/>
              <p:nvPr/>
            </p:nvSpPr>
            <p:spPr>
              <a:xfrm>
                <a:off x="6732771" y="3362222"/>
                <a:ext cx="1123407" cy="26504"/>
              </a:xfrm>
              <a:custGeom>
                <a:avLst/>
                <a:gdLst/>
                <a:ahLst/>
                <a:cxnLst/>
                <a:rect l="l" t="t" r="r" b="b"/>
                <a:pathLst>
                  <a:path w="31156" h="735" extrusionOk="0">
                    <a:moveTo>
                      <a:pt x="0" y="1"/>
                    </a:moveTo>
                    <a:lnTo>
                      <a:pt x="0" y="735"/>
                    </a:lnTo>
                    <a:lnTo>
                      <a:pt x="31156" y="735"/>
                    </a:lnTo>
                    <a:lnTo>
                      <a:pt x="31156" y="1"/>
                    </a:lnTo>
                    <a:close/>
                  </a:path>
                </a:pathLst>
              </a:custGeom>
              <a:solidFill>
                <a:srgbClr val="C6B57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1" name="Google Shape;11451;p78"/>
              <p:cNvSpPr/>
              <p:nvPr/>
            </p:nvSpPr>
            <p:spPr>
              <a:xfrm>
                <a:off x="6732771" y="3477722"/>
                <a:ext cx="1123407" cy="26468"/>
              </a:xfrm>
              <a:custGeom>
                <a:avLst/>
                <a:gdLst/>
                <a:ahLst/>
                <a:cxnLst/>
                <a:rect l="l" t="t" r="r" b="b"/>
                <a:pathLst>
                  <a:path w="31156" h="734" extrusionOk="0">
                    <a:moveTo>
                      <a:pt x="0" y="0"/>
                    </a:moveTo>
                    <a:lnTo>
                      <a:pt x="0" y="734"/>
                    </a:lnTo>
                    <a:lnTo>
                      <a:pt x="31156" y="734"/>
                    </a:lnTo>
                    <a:lnTo>
                      <a:pt x="31156" y="0"/>
                    </a:lnTo>
                    <a:close/>
                  </a:path>
                </a:pathLst>
              </a:custGeom>
              <a:solidFill>
                <a:srgbClr val="C6B57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2" name="Google Shape;11452;p78"/>
              <p:cNvSpPr/>
              <p:nvPr/>
            </p:nvSpPr>
            <p:spPr>
              <a:xfrm>
                <a:off x="6255261" y="3908351"/>
                <a:ext cx="1897995" cy="394569"/>
              </a:xfrm>
              <a:custGeom>
                <a:avLst/>
                <a:gdLst/>
                <a:ahLst/>
                <a:cxnLst/>
                <a:rect l="l" t="t" r="r" b="b"/>
                <a:pathLst>
                  <a:path w="52638" h="10942" extrusionOk="0">
                    <a:moveTo>
                      <a:pt x="3670" y="0"/>
                    </a:moveTo>
                    <a:cubicBezTo>
                      <a:pt x="1635" y="0"/>
                      <a:pt x="34" y="1635"/>
                      <a:pt x="0" y="3636"/>
                    </a:cubicBezTo>
                    <a:lnTo>
                      <a:pt x="0" y="7305"/>
                    </a:lnTo>
                    <a:cubicBezTo>
                      <a:pt x="34" y="9307"/>
                      <a:pt x="1635" y="10941"/>
                      <a:pt x="3670" y="10941"/>
                    </a:cubicBezTo>
                    <a:lnTo>
                      <a:pt x="52638" y="10941"/>
                    </a:lnTo>
                    <a:cubicBezTo>
                      <a:pt x="50637" y="10941"/>
                      <a:pt x="49002" y="9307"/>
                      <a:pt x="49002" y="7305"/>
                    </a:cubicBezTo>
                    <a:lnTo>
                      <a:pt x="49002" y="3636"/>
                    </a:lnTo>
                    <a:cubicBezTo>
                      <a:pt x="49002" y="1635"/>
                      <a:pt x="50637" y="0"/>
                      <a:pt x="52638" y="0"/>
                    </a:cubicBez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3" name="Google Shape;11453;p78"/>
              <p:cNvSpPr/>
              <p:nvPr/>
            </p:nvSpPr>
            <p:spPr>
              <a:xfrm>
                <a:off x="4789091" y="3866233"/>
                <a:ext cx="3349742" cy="477579"/>
              </a:xfrm>
              <a:custGeom>
                <a:avLst/>
                <a:gdLst/>
                <a:ahLst/>
                <a:cxnLst/>
                <a:rect l="l" t="t" r="r" b="b"/>
                <a:pathLst>
                  <a:path w="92900" h="13244" extrusionOk="0">
                    <a:moveTo>
                      <a:pt x="3636" y="1"/>
                    </a:moveTo>
                    <a:cubicBezTo>
                      <a:pt x="2835" y="1"/>
                      <a:pt x="2835" y="1168"/>
                      <a:pt x="3636" y="1168"/>
                    </a:cubicBezTo>
                    <a:cubicBezTo>
                      <a:pt x="1601" y="1168"/>
                      <a:pt x="0" y="2803"/>
                      <a:pt x="0" y="4804"/>
                    </a:cubicBezTo>
                    <a:lnTo>
                      <a:pt x="0" y="8473"/>
                    </a:lnTo>
                    <a:cubicBezTo>
                      <a:pt x="0" y="10375"/>
                      <a:pt x="1501" y="11976"/>
                      <a:pt x="3436" y="12109"/>
                    </a:cubicBezTo>
                    <a:cubicBezTo>
                      <a:pt x="2769" y="12309"/>
                      <a:pt x="2935" y="13243"/>
                      <a:pt x="3603" y="13243"/>
                    </a:cubicBezTo>
                    <a:lnTo>
                      <a:pt x="92099" y="13243"/>
                    </a:lnTo>
                    <a:cubicBezTo>
                      <a:pt x="92900" y="13243"/>
                      <a:pt x="92900" y="12076"/>
                      <a:pt x="92099" y="12076"/>
                    </a:cubicBezTo>
                    <a:lnTo>
                      <a:pt x="56474" y="12076"/>
                    </a:lnTo>
                    <a:cubicBezTo>
                      <a:pt x="54672" y="11776"/>
                      <a:pt x="53371" y="10275"/>
                      <a:pt x="53371" y="8473"/>
                    </a:cubicBezTo>
                    <a:lnTo>
                      <a:pt x="53371" y="4804"/>
                    </a:lnTo>
                    <a:cubicBezTo>
                      <a:pt x="53371" y="2803"/>
                      <a:pt x="55006" y="1168"/>
                      <a:pt x="57007" y="1168"/>
                    </a:cubicBezTo>
                    <a:lnTo>
                      <a:pt x="92099" y="1168"/>
                    </a:lnTo>
                    <a:cubicBezTo>
                      <a:pt x="92900" y="1168"/>
                      <a:pt x="92900" y="1"/>
                      <a:pt x="92099" y="1"/>
                    </a:cubicBezTo>
                    <a:close/>
                  </a:path>
                </a:pathLst>
              </a:custGeom>
              <a:solidFill>
                <a:schemeClr val="dk2"/>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4" name="Google Shape;11454;p78"/>
              <p:cNvSpPr/>
              <p:nvPr/>
            </p:nvSpPr>
            <p:spPr>
              <a:xfrm>
                <a:off x="7194631" y="4002143"/>
                <a:ext cx="167199" cy="169662"/>
              </a:xfrm>
              <a:custGeom>
                <a:avLst/>
                <a:gdLst/>
                <a:ahLst/>
                <a:cxnLst/>
                <a:rect l="l" t="t" r="r" b="b"/>
                <a:pathLst>
                  <a:path w="4637" h="4705" extrusionOk="0">
                    <a:moveTo>
                      <a:pt x="0" y="1"/>
                    </a:moveTo>
                    <a:cubicBezTo>
                      <a:pt x="0" y="368"/>
                      <a:pt x="1335" y="301"/>
                      <a:pt x="1335" y="3403"/>
                    </a:cubicBezTo>
                    <a:lnTo>
                      <a:pt x="1335" y="4704"/>
                    </a:lnTo>
                    <a:lnTo>
                      <a:pt x="2869" y="3036"/>
                    </a:lnTo>
                    <a:lnTo>
                      <a:pt x="4437" y="4704"/>
                    </a:lnTo>
                    <a:lnTo>
                      <a:pt x="4437" y="3203"/>
                    </a:lnTo>
                    <a:cubicBezTo>
                      <a:pt x="4437" y="3203"/>
                      <a:pt x="4637" y="1"/>
                      <a:pt x="3169" y="1"/>
                    </a:cubicBezTo>
                    <a:close/>
                  </a:path>
                </a:pathLst>
              </a:custGeom>
              <a:solidFill>
                <a:schemeClr val="accent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5" name="Google Shape;11455;p78"/>
              <p:cNvSpPr/>
              <p:nvPr/>
            </p:nvSpPr>
            <p:spPr>
              <a:xfrm>
                <a:off x="6655788" y="3866233"/>
                <a:ext cx="1501110" cy="477579"/>
              </a:xfrm>
              <a:custGeom>
                <a:avLst/>
                <a:gdLst/>
                <a:ahLst/>
                <a:cxnLst/>
                <a:rect l="l" t="t" r="r" b="b"/>
                <a:pathLst>
                  <a:path w="41631" h="13244" extrusionOk="0">
                    <a:moveTo>
                      <a:pt x="3936" y="1"/>
                    </a:moveTo>
                    <a:cubicBezTo>
                      <a:pt x="2102" y="1"/>
                      <a:pt x="0" y="968"/>
                      <a:pt x="0" y="4804"/>
                    </a:cubicBezTo>
                    <a:lnTo>
                      <a:pt x="0" y="8440"/>
                    </a:lnTo>
                    <a:cubicBezTo>
                      <a:pt x="0" y="11542"/>
                      <a:pt x="2102" y="13243"/>
                      <a:pt x="3936" y="13243"/>
                    </a:cubicBezTo>
                    <a:lnTo>
                      <a:pt x="40863" y="13243"/>
                    </a:lnTo>
                    <a:cubicBezTo>
                      <a:pt x="41630" y="13243"/>
                      <a:pt x="41630" y="12042"/>
                      <a:pt x="40863" y="12042"/>
                    </a:cubicBezTo>
                    <a:lnTo>
                      <a:pt x="40863" y="12076"/>
                    </a:lnTo>
                    <a:lnTo>
                      <a:pt x="4770" y="12076"/>
                    </a:lnTo>
                    <a:cubicBezTo>
                      <a:pt x="2969" y="11809"/>
                      <a:pt x="1601" y="10275"/>
                      <a:pt x="1601" y="8440"/>
                    </a:cubicBezTo>
                    <a:lnTo>
                      <a:pt x="1601" y="4804"/>
                    </a:lnTo>
                    <a:cubicBezTo>
                      <a:pt x="1601" y="2969"/>
                      <a:pt x="2969" y="1435"/>
                      <a:pt x="4804" y="1201"/>
                    </a:cubicBezTo>
                    <a:lnTo>
                      <a:pt x="40863" y="1201"/>
                    </a:lnTo>
                    <a:cubicBezTo>
                      <a:pt x="41630" y="1201"/>
                      <a:pt x="41630" y="1"/>
                      <a:pt x="40863" y="1"/>
                    </a:cubicBezTo>
                    <a:close/>
                  </a:path>
                </a:pathLst>
              </a:custGeom>
              <a:solidFill>
                <a:schemeClr val="accent2"/>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6" name="Google Shape;11456;p78"/>
              <p:cNvSpPr/>
              <p:nvPr/>
            </p:nvSpPr>
            <p:spPr>
              <a:xfrm>
                <a:off x="6122966" y="3539060"/>
                <a:ext cx="1897995" cy="288732"/>
              </a:xfrm>
              <a:custGeom>
                <a:avLst/>
                <a:gdLst/>
                <a:ahLst/>
                <a:cxnLst/>
                <a:rect l="l" t="t" r="r" b="b"/>
                <a:pathLst>
                  <a:path w="52638" h="8007" extrusionOk="0">
                    <a:moveTo>
                      <a:pt x="3636" y="0"/>
                    </a:moveTo>
                    <a:cubicBezTo>
                      <a:pt x="1635" y="0"/>
                      <a:pt x="0" y="1635"/>
                      <a:pt x="0" y="3636"/>
                    </a:cubicBezTo>
                    <a:lnTo>
                      <a:pt x="0" y="4370"/>
                    </a:lnTo>
                    <a:cubicBezTo>
                      <a:pt x="0" y="6372"/>
                      <a:pt x="1635" y="8006"/>
                      <a:pt x="3636" y="8006"/>
                    </a:cubicBezTo>
                    <a:lnTo>
                      <a:pt x="52638" y="8006"/>
                    </a:lnTo>
                    <a:cubicBezTo>
                      <a:pt x="50636" y="8006"/>
                      <a:pt x="49002" y="6405"/>
                      <a:pt x="48968" y="4404"/>
                    </a:cubicBezTo>
                    <a:lnTo>
                      <a:pt x="48968" y="3670"/>
                    </a:lnTo>
                    <a:cubicBezTo>
                      <a:pt x="48968" y="1635"/>
                      <a:pt x="50603" y="0"/>
                      <a:pt x="52638" y="0"/>
                    </a:cubicBezTo>
                    <a:close/>
                  </a:path>
                </a:pathLst>
              </a:custGeom>
              <a:solidFill>
                <a:schemeClr val="l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7" name="Google Shape;11457;p78"/>
              <p:cNvSpPr/>
              <p:nvPr/>
            </p:nvSpPr>
            <p:spPr>
              <a:xfrm>
                <a:off x="4921386" y="3500548"/>
                <a:ext cx="3121245" cy="365757"/>
              </a:xfrm>
              <a:custGeom>
                <a:avLst/>
                <a:gdLst/>
                <a:ahLst/>
                <a:cxnLst/>
                <a:rect l="l" t="t" r="r" b="b"/>
                <a:pathLst>
                  <a:path w="86563" h="10143" extrusionOk="0">
                    <a:moveTo>
                      <a:pt x="3436" y="1"/>
                    </a:moveTo>
                    <a:cubicBezTo>
                      <a:pt x="2802" y="1"/>
                      <a:pt x="2669" y="935"/>
                      <a:pt x="3303" y="1068"/>
                    </a:cubicBezTo>
                    <a:cubicBezTo>
                      <a:pt x="1468" y="1135"/>
                      <a:pt x="0" y="2636"/>
                      <a:pt x="0" y="4471"/>
                    </a:cubicBezTo>
                    <a:lnTo>
                      <a:pt x="0" y="5672"/>
                    </a:lnTo>
                    <a:cubicBezTo>
                      <a:pt x="0" y="7540"/>
                      <a:pt x="1468" y="9041"/>
                      <a:pt x="3336" y="9074"/>
                    </a:cubicBezTo>
                    <a:cubicBezTo>
                      <a:pt x="2680" y="9205"/>
                      <a:pt x="2766" y="10142"/>
                      <a:pt x="3403" y="10142"/>
                    </a:cubicBezTo>
                    <a:cubicBezTo>
                      <a:pt x="3414" y="10142"/>
                      <a:pt x="3425" y="10142"/>
                      <a:pt x="3436" y="10142"/>
                    </a:cubicBezTo>
                    <a:lnTo>
                      <a:pt x="85828" y="10142"/>
                    </a:lnTo>
                    <a:cubicBezTo>
                      <a:pt x="86495" y="10108"/>
                      <a:pt x="86495" y="9107"/>
                      <a:pt x="85828" y="9041"/>
                    </a:cubicBezTo>
                    <a:lnTo>
                      <a:pt x="52738" y="9041"/>
                    </a:lnTo>
                    <a:cubicBezTo>
                      <a:pt x="51003" y="8874"/>
                      <a:pt x="49702" y="7406"/>
                      <a:pt x="49702" y="5672"/>
                    </a:cubicBezTo>
                    <a:lnTo>
                      <a:pt x="49702" y="4471"/>
                    </a:lnTo>
                    <a:cubicBezTo>
                      <a:pt x="49702" y="2736"/>
                      <a:pt x="50970" y="1302"/>
                      <a:pt x="52705" y="1102"/>
                    </a:cubicBezTo>
                    <a:lnTo>
                      <a:pt x="85828" y="1102"/>
                    </a:lnTo>
                    <a:cubicBezTo>
                      <a:pt x="86562" y="1102"/>
                      <a:pt x="86562" y="1"/>
                      <a:pt x="85828" y="1"/>
                    </a:cubicBezTo>
                    <a:close/>
                  </a:path>
                </a:pathLst>
              </a:custGeom>
              <a:solidFill>
                <a:schemeClr val="lt2"/>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8" name="Google Shape;11458;p78"/>
              <p:cNvSpPr/>
              <p:nvPr/>
            </p:nvSpPr>
            <p:spPr>
              <a:xfrm>
                <a:off x="6665416" y="3501666"/>
                <a:ext cx="1371195" cy="365793"/>
              </a:xfrm>
              <a:custGeom>
                <a:avLst/>
                <a:gdLst/>
                <a:ahLst/>
                <a:cxnLst/>
                <a:rect l="l" t="t" r="r" b="b"/>
                <a:pathLst>
                  <a:path w="38028" h="10144" extrusionOk="0">
                    <a:moveTo>
                      <a:pt x="2484" y="0"/>
                    </a:moveTo>
                    <a:cubicBezTo>
                      <a:pt x="2206" y="0"/>
                      <a:pt x="1968" y="254"/>
                      <a:pt x="1968" y="537"/>
                    </a:cubicBezTo>
                    <a:cubicBezTo>
                      <a:pt x="1968" y="637"/>
                      <a:pt x="2002" y="704"/>
                      <a:pt x="2035" y="804"/>
                    </a:cubicBezTo>
                    <a:cubicBezTo>
                      <a:pt x="767" y="1671"/>
                      <a:pt x="0" y="3139"/>
                      <a:pt x="0" y="4707"/>
                    </a:cubicBezTo>
                    <a:lnTo>
                      <a:pt x="0" y="5441"/>
                    </a:lnTo>
                    <a:cubicBezTo>
                      <a:pt x="0" y="6975"/>
                      <a:pt x="767" y="8443"/>
                      <a:pt x="2068" y="9310"/>
                    </a:cubicBezTo>
                    <a:cubicBezTo>
                      <a:pt x="2002" y="9410"/>
                      <a:pt x="1968" y="9477"/>
                      <a:pt x="1968" y="9577"/>
                    </a:cubicBezTo>
                    <a:cubicBezTo>
                      <a:pt x="1968" y="9877"/>
                      <a:pt x="2235" y="10144"/>
                      <a:pt x="2535" y="10144"/>
                    </a:cubicBezTo>
                    <a:lnTo>
                      <a:pt x="37460" y="10144"/>
                    </a:lnTo>
                    <a:cubicBezTo>
                      <a:pt x="37627" y="10144"/>
                      <a:pt x="37794" y="10077"/>
                      <a:pt x="37894" y="9944"/>
                    </a:cubicBezTo>
                    <a:cubicBezTo>
                      <a:pt x="37927" y="9910"/>
                      <a:pt x="37961" y="9844"/>
                      <a:pt x="37994" y="9810"/>
                    </a:cubicBezTo>
                    <a:cubicBezTo>
                      <a:pt x="37994" y="9744"/>
                      <a:pt x="38027" y="9677"/>
                      <a:pt x="38027" y="9610"/>
                    </a:cubicBezTo>
                    <a:cubicBezTo>
                      <a:pt x="38027" y="9310"/>
                      <a:pt x="37794" y="9010"/>
                      <a:pt x="37460" y="9010"/>
                    </a:cubicBezTo>
                    <a:lnTo>
                      <a:pt x="4337" y="9010"/>
                    </a:lnTo>
                    <a:cubicBezTo>
                      <a:pt x="2635" y="8810"/>
                      <a:pt x="1334" y="7375"/>
                      <a:pt x="1334" y="5641"/>
                    </a:cubicBezTo>
                    <a:lnTo>
                      <a:pt x="1334" y="4440"/>
                    </a:lnTo>
                    <a:cubicBezTo>
                      <a:pt x="1334" y="2705"/>
                      <a:pt x="2635" y="1271"/>
                      <a:pt x="4337" y="1071"/>
                    </a:cubicBezTo>
                    <a:lnTo>
                      <a:pt x="37460" y="1071"/>
                    </a:lnTo>
                    <a:cubicBezTo>
                      <a:pt x="37794" y="1071"/>
                      <a:pt x="38027" y="837"/>
                      <a:pt x="38027" y="504"/>
                    </a:cubicBezTo>
                    <a:cubicBezTo>
                      <a:pt x="38027" y="504"/>
                      <a:pt x="38027" y="470"/>
                      <a:pt x="38027" y="470"/>
                    </a:cubicBezTo>
                    <a:cubicBezTo>
                      <a:pt x="38027" y="404"/>
                      <a:pt x="37994" y="337"/>
                      <a:pt x="37994" y="304"/>
                    </a:cubicBezTo>
                    <a:cubicBezTo>
                      <a:pt x="37927" y="137"/>
                      <a:pt x="37760" y="3"/>
                      <a:pt x="37594" y="3"/>
                    </a:cubicBezTo>
                    <a:lnTo>
                      <a:pt x="2535" y="3"/>
                    </a:lnTo>
                    <a:cubicBezTo>
                      <a:pt x="2518" y="1"/>
                      <a:pt x="2501" y="0"/>
                      <a:pt x="2484" y="0"/>
                    </a:cubicBezTo>
                    <a:close/>
                  </a:path>
                </a:pathLst>
              </a:custGeom>
              <a:solidFill>
                <a:srgbClr val="049F9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9" name="Google Shape;11459;p78"/>
              <p:cNvSpPr/>
              <p:nvPr/>
            </p:nvSpPr>
            <p:spPr>
              <a:xfrm flipH="1">
                <a:off x="5645045" y="2185800"/>
                <a:ext cx="393351" cy="231145"/>
              </a:xfrm>
              <a:custGeom>
                <a:avLst/>
                <a:gdLst/>
                <a:ahLst/>
                <a:cxnLst/>
                <a:rect l="l" t="t" r="r" b="b"/>
                <a:pathLst>
                  <a:path w="10909" h="6410" extrusionOk="0">
                    <a:moveTo>
                      <a:pt x="10666" y="975"/>
                    </a:moveTo>
                    <a:lnTo>
                      <a:pt x="10666" y="975"/>
                    </a:lnTo>
                    <a:cubicBezTo>
                      <a:pt x="10799" y="1086"/>
                      <a:pt x="10879" y="1167"/>
                      <a:pt x="10909" y="1185"/>
                    </a:cubicBezTo>
                    <a:cubicBezTo>
                      <a:pt x="10909" y="1185"/>
                      <a:pt x="10829" y="1068"/>
                      <a:pt x="10666" y="975"/>
                    </a:cubicBezTo>
                    <a:close/>
                    <a:moveTo>
                      <a:pt x="7851" y="1"/>
                    </a:moveTo>
                    <a:cubicBezTo>
                      <a:pt x="7123" y="1"/>
                      <a:pt x="6256" y="149"/>
                      <a:pt x="5238" y="551"/>
                    </a:cubicBezTo>
                    <a:cubicBezTo>
                      <a:pt x="1435" y="2052"/>
                      <a:pt x="1" y="3486"/>
                      <a:pt x="301" y="5421"/>
                    </a:cubicBezTo>
                    <a:cubicBezTo>
                      <a:pt x="432" y="6179"/>
                      <a:pt x="762" y="6410"/>
                      <a:pt x="1116" y="6410"/>
                    </a:cubicBezTo>
                    <a:cubicBezTo>
                      <a:pt x="1665" y="6410"/>
                      <a:pt x="2269" y="5855"/>
                      <a:pt x="2269" y="5855"/>
                    </a:cubicBezTo>
                    <a:cubicBezTo>
                      <a:pt x="2469" y="5855"/>
                      <a:pt x="6039" y="5621"/>
                      <a:pt x="8007" y="2719"/>
                    </a:cubicBezTo>
                    <a:cubicBezTo>
                      <a:pt x="9020" y="1225"/>
                      <a:pt x="9759" y="863"/>
                      <a:pt x="10238" y="863"/>
                    </a:cubicBezTo>
                    <a:cubicBezTo>
                      <a:pt x="10417" y="863"/>
                      <a:pt x="10560" y="914"/>
                      <a:pt x="10666" y="975"/>
                    </a:cubicBezTo>
                    <a:lnTo>
                      <a:pt x="10666" y="975"/>
                    </a:lnTo>
                    <a:cubicBezTo>
                      <a:pt x="10259" y="633"/>
                      <a:pt x="9353" y="1"/>
                      <a:pt x="7851" y="1"/>
                    </a:cubicBezTo>
                    <a:close/>
                  </a:path>
                </a:pathLst>
              </a:custGeom>
              <a:solidFill>
                <a:schemeClr val="lt2"/>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0" name="Google Shape;11460;p78"/>
              <p:cNvSpPr/>
              <p:nvPr/>
            </p:nvSpPr>
            <p:spPr>
              <a:xfrm flipH="1">
                <a:off x="6003457" y="2120928"/>
                <a:ext cx="228568" cy="368497"/>
              </a:xfrm>
              <a:custGeom>
                <a:avLst/>
                <a:gdLst/>
                <a:ahLst/>
                <a:cxnLst/>
                <a:rect l="l" t="t" r="r" b="b"/>
                <a:pathLst>
                  <a:path w="6339" h="10219" extrusionOk="0">
                    <a:moveTo>
                      <a:pt x="1154" y="1"/>
                    </a:moveTo>
                    <a:cubicBezTo>
                      <a:pt x="866" y="1"/>
                      <a:pt x="267" y="382"/>
                      <a:pt x="267" y="382"/>
                    </a:cubicBezTo>
                    <a:cubicBezTo>
                      <a:pt x="267" y="382"/>
                      <a:pt x="0" y="615"/>
                      <a:pt x="367" y="1216"/>
                    </a:cubicBezTo>
                    <a:cubicBezTo>
                      <a:pt x="734" y="1850"/>
                      <a:pt x="3970" y="4952"/>
                      <a:pt x="4937" y="8588"/>
                    </a:cubicBezTo>
                    <a:cubicBezTo>
                      <a:pt x="5260" y="9811"/>
                      <a:pt x="5523" y="10219"/>
                      <a:pt x="5730" y="10219"/>
                    </a:cubicBezTo>
                    <a:cubicBezTo>
                      <a:pt x="6146" y="10219"/>
                      <a:pt x="6338" y="8588"/>
                      <a:pt x="6338" y="8588"/>
                    </a:cubicBezTo>
                    <a:cubicBezTo>
                      <a:pt x="6305" y="8454"/>
                      <a:pt x="4570" y="1983"/>
                      <a:pt x="1235" y="15"/>
                    </a:cubicBezTo>
                    <a:cubicBezTo>
                      <a:pt x="1212" y="5"/>
                      <a:pt x="1185" y="1"/>
                      <a:pt x="1154" y="1"/>
                    </a:cubicBezTo>
                    <a:close/>
                  </a:path>
                </a:pathLst>
              </a:custGeom>
              <a:solidFill>
                <a:schemeClr val="lt2"/>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1" name="Google Shape;11461;p78"/>
              <p:cNvSpPr/>
              <p:nvPr/>
            </p:nvSpPr>
            <p:spPr>
              <a:xfrm flipH="1">
                <a:off x="5513940" y="2395777"/>
                <a:ext cx="650730" cy="849069"/>
              </a:xfrm>
              <a:custGeom>
                <a:avLst/>
                <a:gdLst/>
                <a:ahLst/>
                <a:cxnLst/>
                <a:rect l="l" t="t" r="r" b="b"/>
                <a:pathLst>
                  <a:path w="18047" h="23546" extrusionOk="0">
                    <a:moveTo>
                      <a:pt x="9562" y="1"/>
                    </a:moveTo>
                    <a:cubicBezTo>
                      <a:pt x="5168" y="1"/>
                      <a:pt x="1240" y="4754"/>
                      <a:pt x="634" y="10940"/>
                    </a:cubicBezTo>
                    <a:cubicBezTo>
                      <a:pt x="0" y="17411"/>
                      <a:pt x="3236" y="23048"/>
                      <a:pt x="7839" y="23515"/>
                    </a:cubicBezTo>
                    <a:cubicBezTo>
                      <a:pt x="8044" y="23536"/>
                      <a:pt x="8248" y="23546"/>
                      <a:pt x="8451" y="23546"/>
                    </a:cubicBezTo>
                    <a:cubicBezTo>
                      <a:pt x="12849" y="23546"/>
                      <a:pt x="16807" y="18793"/>
                      <a:pt x="17413" y="12607"/>
                    </a:cubicBezTo>
                    <a:cubicBezTo>
                      <a:pt x="18047" y="6103"/>
                      <a:pt x="14811" y="499"/>
                      <a:pt x="10174" y="32"/>
                    </a:cubicBezTo>
                    <a:cubicBezTo>
                      <a:pt x="9970" y="11"/>
                      <a:pt x="9765" y="1"/>
                      <a:pt x="9562" y="1"/>
                    </a:cubicBezTo>
                    <a:close/>
                  </a:path>
                </a:pathLst>
              </a:custGeom>
              <a:solidFill>
                <a:schemeClr val="accen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2" name="Google Shape;11462;p78"/>
              <p:cNvSpPr/>
              <p:nvPr/>
            </p:nvSpPr>
            <p:spPr>
              <a:xfrm flipH="1">
                <a:off x="5811018" y="2402448"/>
                <a:ext cx="662773" cy="847951"/>
              </a:xfrm>
              <a:custGeom>
                <a:avLst/>
                <a:gdLst/>
                <a:ahLst/>
                <a:cxnLst/>
                <a:rect l="l" t="t" r="r" b="b"/>
                <a:pathLst>
                  <a:path w="18381" h="23515" extrusionOk="0">
                    <a:moveTo>
                      <a:pt x="8428" y="1"/>
                    </a:moveTo>
                    <a:cubicBezTo>
                      <a:pt x="8177" y="1"/>
                      <a:pt x="7925" y="16"/>
                      <a:pt x="7673" y="47"/>
                    </a:cubicBezTo>
                    <a:cubicBezTo>
                      <a:pt x="3069" y="647"/>
                      <a:pt x="1" y="6385"/>
                      <a:pt x="835" y="12823"/>
                    </a:cubicBezTo>
                    <a:cubicBezTo>
                      <a:pt x="1589" y="18925"/>
                      <a:pt x="5578" y="23515"/>
                      <a:pt x="9890" y="23515"/>
                    </a:cubicBezTo>
                    <a:cubicBezTo>
                      <a:pt x="10151" y="23515"/>
                      <a:pt x="10412" y="23498"/>
                      <a:pt x="10675" y="23464"/>
                    </a:cubicBezTo>
                    <a:cubicBezTo>
                      <a:pt x="15312" y="22897"/>
                      <a:pt x="18380" y="17159"/>
                      <a:pt x="17546" y="10688"/>
                    </a:cubicBezTo>
                    <a:cubicBezTo>
                      <a:pt x="16758" y="4569"/>
                      <a:pt x="12778" y="1"/>
                      <a:pt x="8428" y="1"/>
                    </a:cubicBezTo>
                    <a:close/>
                  </a:path>
                </a:pathLst>
              </a:custGeom>
              <a:solidFill>
                <a:schemeClr val="accen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3" name="Google Shape;11463;p78"/>
              <p:cNvSpPr/>
              <p:nvPr/>
            </p:nvSpPr>
            <p:spPr>
              <a:xfrm flipH="1">
                <a:off x="5838674" y="2372843"/>
                <a:ext cx="311573" cy="387357"/>
              </a:xfrm>
              <a:custGeom>
                <a:avLst/>
                <a:gdLst/>
                <a:ahLst/>
                <a:cxnLst/>
                <a:rect l="l" t="t" r="r" b="b"/>
                <a:pathLst>
                  <a:path w="8641" h="10742" extrusionOk="0">
                    <a:moveTo>
                      <a:pt x="4286" y="0"/>
                    </a:moveTo>
                    <a:cubicBezTo>
                      <a:pt x="4270" y="0"/>
                      <a:pt x="4254" y="0"/>
                      <a:pt x="4237" y="1"/>
                    </a:cubicBezTo>
                    <a:cubicBezTo>
                      <a:pt x="1902" y="34"/>
                      <a:pt x="1" y="2469"/>
                      <a:pt x="67" y="5438"/>
                    </a:cubicBezTo>
                    <a:cubicBezTo>
                      <a:pt x="101" y="8386"/>
                      <a:pt x="2009" y="10742"/>
                      <a:pt x="4354" y="10742"/>
                    </a:cubicBezTo>
                    <a:cubicBezTo>
                      <a:pt x="4371" y="10742"/>
                      <a:pt x="4387" y="10742"/>
                      <a:pt x="4404" y="10742"/>
                    </a:cubicBezTo>
                    <a:cubicBezTo>
                      <a:pt x="6739" y="10708"/>
                      <a:pt x="8640" y="8273"/>
                      <a:pt x="8573" y="5304"/>
                    </a:cubicBezTo>
                    <a:cubicBezTo>
                      <a:pt x="8540" y="2356"/>
                      <a:pt x="6632" y="0"/>
                      <a:pt x="4286" y="0"/>
                    </a:cubicBezTo>
                    <a:close/>
                  </a:path>
                </a:pathLst>
              </a:custGeom>
              <a:solidFill>
                <a:schemeClr val="accen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4" name="Google Shape;11464;p78"/>
              <p:cNvSpPr/>
              <p:nvPr/>
            </p:nvSpPr>
            <p:spPr>
              <a:xfrm>
                <a:off x="7342449" y="3150580"/>
                <a:ext cx="157524" cy="78352"/>
              </a:xfrm>
              <a:custGeom>
                <a:avLst/>
                <a:gdLst/>
                <a:ahLst/>
                <a:cxnLst/>
                <a:rect l="l" t="t" r="r" b="b"/>
                <a:pathLst>
                  <a:path w="4037" h="2008" extrusionOk="0">
                    <a:moveTo>
                      <a:pt x="461" y="0"/>
                    </a:moveTo>
                    <a:cubicBezTo>
                      <a:pt x="209" y="0"/>
                      <a:pt x="1" y="6"/>
                      <a:pt x="1" y="6"/>
                    </a:cubicBezTo>
                    <a:lnTo>
                      <a:pt x="201" y="2007"/>
                    </a:lnTo>
                    <a:cubicBezTo>
                      <a:pt x="534" y="2007"/>
                      <a:pt x="3970" y="1840"/>
                      <a:pt x="4004" y="1640"/>
                    </a:cubicBezTo>
                    <a:cubicBezTo>
                      <a:pt x="4037" y="1440"/>
                      <a:pt x="1368" y="1040"/>
                      <a:pt x="1368" y="1040"/>
                    </a:cubicBezTo>
                    <a:cubicBezTo>
                      <a:pt x="1368" y="1040"/>
                      <a:pt x="1402" y="206"/>
                      <a:pt x="1335" y="72"/>
                    </a:cubicBezTo>
                    <a:cubicBezTo>
                      <a:pt x="1315" y="12"/>
                      <a:pt x="839" y="0"/>
                      <a:pt x="461" y="0"/>
                    </a:cubicBezTo>
                    <a:close/>
                  </a:path>
                </a:pathLst>
              </a:custGeom>
              <a:solidFill>
                <a:schemeClr val="accen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5" name="Google Shape;11465;p78"/>
              <p:cNvSpPr/>
              <p:nvPr/>
            </p:nvSpPr>
            <p:spPr>
              <a:xfrm>
                <a:off x="7053518" y="3792440"/>
                <a:ext cx="149720" cy="107929"/>
              </a:xfrm>
              <a:custGeom>
                <a:avLst/>
                <a:gdLst/>
                <a:ahLst/>
                <a:cxnLst/>
                <a:rect l="l" t="t" r="r" b="b"/>
                <a:pathLst>
                  <a:path w="3837" h="2766" extrusionOk="0">
                    <a:moveTo>
                      <a:pt x="401" y="1"/>
                    </a:moveTo>
                    <a:lnTo>
                      <a:pt x="0" y="1936"/>
                    </a:lnTo>
                    <a:cubicBezTo>
                      <a:pt x="271" y="2026"/>
                      <a:pt x="3003" y="2765"/>
                      <a:pt x="3617" y="2765"/>
                    </a:cubicBezTo>
                    <a:cubicBezTo>
                      <a:pt x="3685" y="2765"/>
                      <a:pt x="3726" y="2756"/>
                      <a:pt x="3736" y="2736"/>
                    </a:cubicBezTo>
                    <a:cubicBezTo>
                      <a:pt x="3836" y="2536"/>
                      <a:pt x="1401" y="1368"/>
                      <a:pt x="1401" y="1368"/>
                    </a:cubicBezTo>
                    <a:cubicBezTo>
                      <a:pt x="1401" y="1368"/>
                      <a:pt x="1668" y="568"/>
                      <a:pt x="1668" y="468"/>
                    </a:cubicBezTo>
                    <a:cubicBezTo>
                      <a:pt x="1635" y="334"/>
                      <a:pt x="401" y="1"/>
                      <a:pt x="401" y="1"/>
                    </a:cubicBezTo>
                    <a:close/>
                  </a:path>
                </a:pathLst>
              </a:custGeom>
              <a:solidFill>
                <a:schemeClr val="accent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6" name="Google Shape;11466;p78"/>
              <p:cNvSpPr/>
              <p:nvPr/>
            </p:nvSpPr>
            <p:spPr>
              <a:xfrm>
                <a:off x="6448304" y="2475203"/>
                <a:ext cx="1040000" cy="1352472"/>
              </a:xfrm>
              <a:custGeom>
                <a:avLst/>
                <a:gdLst/>
                <a:ahLst/>
                <a:cxnLst/>
                <a:rect l="l" t="t" r="r" b="b"/>
                <a:pathLst>
                  <a:path w="26653" h="34661" extrusionOk="0">
                    <a:moveTo>
                      <a:pt x="20184" y="0"/>
                    </a:moveTo>
                    <a:cubicBezTo>
                      <a:pt x="14535" y="0"/>
                      <a:pt x="9741" y="9309"/>
                      <a:pt x="9741" y="9309"/>
                    </a:cubicBezTo>
                    <a:lnTo>
                      <a:pt x="0" y="15547"/>
                    </a:lnTo>
                    <a:cubicBezTo>
                      <a:pt x="1655" y="18671"/>
                      <a:pt x="4479" y="19242"/>
                      <a:pt x="7498" y="19242"/>
                    </a:cubicBezTo>
                    <a:cubicBezTo>
                      <a:pt x="9238" y="19242"/>
                      <a:pt x="11043" y="19053"/>
                      <a:pt x="12725" y="19053"/>
                    </a:cubicBezTo>
                    <a:cubicBezTo>
                      <a:pt x="14419" y="19053"/>
                      <a:pt x="15990" y="19245"/>
                      <a:pt x="17246" y="20017"/>
                    </a:cubicBezTo>
                    <a:cubicBezTo>
                      <a:pt x="20281" y="21851"/>
                      <a:pt x="14911" y="34527"/>
                      <a:pt x="14911" y="34527"/>
                    </a:cubicBezTo>
                    <a:lnTo>
                      <a:pt x="17713" y="34660"/>
                    </a:lnTo>
                    <a:cubicBezTo>
                      <a:pt x="17713" y="34660"/>
                      <a:pt x="22717" y="27155"/>
                      <a:pt x="21282" y="19883"/>
                    </a:cubicBezTo>
                    <a:cubicBezTo>
                      <a:pt x="20345" y="15090"/>
                      <a:pt x="14508" y="14618"/>
                      <a:pt x="12241" y="14618"/>
                    </a:cubicBezTo>
                    <a:cubicBezTo>
                      <a:pt x="11683" y="14618"/>
                      <a:pt x="11342" y="14646"/>
                      <a:pt x="11342" y="14646"/>
                    </a:cubicBezTo>
                    <a:cubicBezTo>
                      <a:pt x="11342" y="14646"/>
                      <a:pt x="18080" y="5239"/>
                      <a:pt x="20081" y="5206"/>
                    </a:cubicBezTo>
                    <a:cubicBezTo>
                      <a:pt x="20084" y="5206"/>
                      <a:pt x="20087" y="5206"/>
                      <a:pt x="20090" y="5206"/>
                    </a:cubicBezTo>
                    <a:cubicBezTo>
                      <a:pt x="22117" y="5206"/>
                      <a:pt x="22616" y="17482"/>
                      <a:pt x="22616" y="17482"/>
                    </a:cubicBezTo>
                    <a:lnTo>
                      <a:pt x="24918" y="17482"/>
                    </a:lnTo>
                    <a:cubicBezTo>
                      <a:pt x="24918" y="17482"/>
                      <a:pt x="26653" y="703"/>
                      <a:pt x="20782" y="36"/>
                    </a:cubicBezTo>
                    <a:cubicBezTo>
                      <a:pt x="20582" y="12"/>
                      <a:pt x="20382" y="0"/>
                      <a:pt x="20184" y="0"/>
                    </a:cubicBezTo>
                    <a:close/>
                  </a:path>
                </a:pathLst>
              </a:custGeom>
              <a:solidFill>
                <a:schemeClr val="dk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7" name="Google Shape;11467;p78"/>
              <p:cNvSpPr/>
              <p:nvPr/>
            </p:nvSpPr>
            <p:spPr>
              <a:xfrm>
                <a:off x="6544601" y="2006703"/>
                <a:ext cx="842169" cy="502539"/>
              </a:xfrm>
              <a:custGeom>
                <a:avLst/>
                <a:gdLst/>
                <a:ahLst/>
                <a:cxnLst/>
                <a:rect l="l" t="t" r="r" b="b"/>
                <a:pathLst>
                  <a:path w="21583" h="12879" extrusionOk="0">
                    <a:moveTo>
                      <a:pt x="21583" y="1"/>
                    </a:moveTo>
                    <a:cubicBezTo>
                      <a:pt x="21583" y="1"/>
                      <a:pt x="21482" y="735"/>
                      <a:pt x="19415" y="801"/>
                    </a:cubicBezTo>
                    <a:cubicBezTo>
                      <a:pt x="17313" y="901"/>
                      <a:pt x="13644" y="7640"/>
                      <a:pt x="10375" y="9007"/>
                    </a:cubicBezTo>
                    <a:cubicBezTo>
                      <a:pt x="9642" y="9314"/>
                      <a:pt x="8754" y="9432"/>
                      <a:pt x="7817" y="9432"/>
                    </a:cubicBezTo>
                    <a:cubicBezTo>
                      <a:pt x="4571" y="9432"/>
                      <a:pt x="735" y="8007"/>
                      <a:pt x="735" y="8006"/>
                    </a:cubicBezTo>
                    <a:lnTo>
                      <a:pt x="735" y="8006"/>
                    </a:lnTo>
                    <a:cubicBezTo>
                      <a:pt x="1" y="8874"/>
                      <a:pt x="1202" y="12243"/>
                      <a:pt x="1202" y="12243"/>
                    </a:cubicBezTo>
                    <a:cubicBezTo>
                      <a:pt x="1202" y="12243"/>
                      <a:pt x="3273" y="12878"/>
                      <a:pt x="6091" y="12878"/>
                    </a:cubicBezTo>
                    <a:cubicBezTo>
                      <a:pt x="7838" y="12878"/>
                      <a:pt x="9872" y="12634"/>
                      <a:pt x="11876" y="11843"/>
                    </a:cubicBezTo>
                    <a:cubicBezTo>
                      <a:pt x="17080" y="9741"/>
                      <a:pt x="18681" y="2002"/>
                      <a:pt x="20048" y="1935"/>
                    </a:cubicBezTo>
                    <a:cubicBezTo>
                      <a:pt x="21416" y="1869"/>
                      <a:pt x="21583" y="2"/>
                      <a:pt x="21583" y="1"/>
                    </a:cubicBezTo>
                    <a:close/>
                  </a:path>
                </a:pathLst>
              </a:custGeom>
              <a:solidFill>
                <a:srgbClr val="FBC28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8" name="Google Shape;11468;p78"/>
              <p:cNvSpPr/>
              <p:nvPr/>
            </p:nvSpPr>
            <p:spPr>
              <a:xfrm>
                <a:off x="6301399" y="2297316"/>
                <a:ext cx="700136" cy="784536"/>
              </a:xfrm>
              <a:custGeom>
                <a:avLst/>
                <a:gdLst/>
                <a:ahLst/>
                <a:cxnLst/>
                <a:rect l="l" t="t" r="r" b="b"/>
                <a:pathLst>
                  <a:path w="17943" h="20106" extrusionOk="0">
                    <a:moveTo>
                      <a:pt x="8121" y="1"/>
                    </a:moveTo>
                    <a:cubicBezTo>
                      <a:pt x="5236" y="1"/>
                      <a:pt x="1" y="2255"/>
                      <a:pt x="3765" y="20106"/>
                    </a:cubicBezTo>
                    <a:cubicBezTo>
                      <a:pt x="3765" y="20106"/>
                      <a:pt x="15240" y="16437"/>
                      <a:pt x="13506" y="13868"/>
                    </a:cubicBezTo>
                    <a:cubicBezTo>
                      <a:pt x="12338" y="12067"/>
                      <a:pt x="11871" y="13268"/>
                      <a:pt x="11638" y="10365"/>
                    </a:cubicBezTo>
                    <a:cubicBezTo>
                      <a:pt x="11404" y="7463"/>
                      <a:pt x="17942" y="7096"/>
                      <a:pt x="9803" y="258"/>
                    </a:cubicBezTo>
                    <a:cubicBezTo>
                      <a:pt x="9803" y="258"/>
                      <a:pt x="9096" y="1"/>
                      <a:pt x="8121" y="1"/>
                    </a:cubicBezTo>
                    <a:close/>
                  </a:path>
                </a:pathLst>
              </a:custGeom>
              <a:solidFill>
                <a:schemeClr val="accent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9" name="Google Shape;11469;p78"/>
              <p:cNvSpPr/>
              <p:nvPr/>
            </p:nvSpPr>
            <p:spPr>
              <a:xfrm rot="-407995" flipH="1">
                <a:off x="6066995" y="1940172"/>
                <a:ext cx="752334" cy="508346"/>
              </a:xfrm>
              <a:custGeom>
                <a:avLst/>
                <a:gdLst/>
                <a:ahLst/>
                <a:cxnLst/>
                <a:rect l="l" t="t" r="r" b="b"/>
                <a:pathLst>
                  <a:path w="19281" h="13028" extrusionOk="0">
                    <a:moveTo>
                      <a:pt x="5834" y="0"/>
                    </a:moveTo>
                    <a:cubicBezTo>
                      <a:pt x="3981" y="0"/>
                      <a:pt x="2886" y="1678"/>
                      <a:pt x="2836" y="1778"/>
                    </a:cubicBezTo>
                    <a:cubicBezTo>
                      <a:pt x="0" y="10018"/>
                      <a:pt x="7906" y="7115"/>
                      <a:pt x="8506" y="9017"/>
                    </a:cubicBezTo>
                    <a:cubicBezTo>
                      <a:pt x="8889" y="10196"/>
                      <a:pt x="9389" y="10499"/>
                      <a:pt x="9938" y="10499"/>
                    </a:cubicBezTo>
                    <a:cubicBezTo>
                      <a:pt x="10519" y="10499"/>
                      <a:pt x="11154" y="10160"/>
                      <a:pt x="11761" y="10160"/>
                    </a:cubicBezTo>
                    <a:cubicBezTo>
                      <a:pt x="12381" y="10160"/>
                      <a:pt x="12972" y="10515"/>
                      <a:pt x="13443" y="11952"/>
                    </a:cubicBezTo>
                    <a:cubicBezTo>
                      <a:pt x="13668" y="12641"/>
                      <a:pt x="14591" y="13027"/>
                      <a:pt x="15622" y="13027"/>
                    </a:cubicBezTo>
                    <a:cubicBezTo>
                      <a:pt x="17038" y="13027"/>
                      <a:pt x="18657" y="12298"/>
                      <a:pt x="18947" y="10618"/>
                    </a:cubicBezTo>
                    <a:cubicBezTo>
                      <a:pt x="19281" y="8583"/>
                      <a:pt x="18213" y="8783"/>
                      <a:pt x="16779" y="8483"/>
                    </a:cubicBezTo>
                    <a:cubicBezTo>
                      <a:pt x="15378" y="8183"/>
                      <a:pt x="16312" y="7449"/>
                      <a:pt x="15478" y="4847"/>
                    </a:cubicBezTo>
                    <a:cubicBezTo>
                      <a:pt x="15064" y="3539"/>
                      <a:pt x="14289" y="3258"/>
                      <a:pt x="13421" y="3258"/>
                    </a:cubicBezTo>
                    <a:cubicBezTo>
                      <a:pt x="12768" y="3258"/>
                      <a:pt x="12062" y="3418"/>
                      <a:pt x="11419" y="3418"/>
                    </a:cubicBezTo>
                    <a:cubicBezTo>
                      <a:pt x="11195" y="3418"/>
                      <a:pt x="10979" y="3398"/>
                      <a:pt x="10775" y="3346"/>
                    </a:cubicBezTo>
                    <a:cubicBezTo>
                      <a:pt x="9173" y="2946"/>
                      <a:pt x="9173" y="1445"/>
                      <a:pt x="7872" y="644"/>
                    </a:cubicBezTo>
                    <a:cubicBezTo>
                      <a:pt x="7119" y="178"/>
                      <a:pt x="6437" y="0"/>
                      <a:pt x="5834" y="0"/>
                    </a:cubicBezTo>
                    <a:close/>
                  </a:path>
                </a:pathLst>
              </a:custGeom>
              <a:solidFill>
                <a:schemeClr val="accent2"/>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0" name="Google Shape;11470;p78"/>
              <p:cNvSpPr/>
              <p:nvPr/>
            </p:nvSpPr>
            <p:spPr>
              <a:xfrm rot="-407995" flipH="1">
                <a:off x="6491478" y="2121715"/>
                <a:ext cx="66450" cy="72654"/>
              </a:xfrm>
              <a:custGeom>
                <a:avLst/>
                <a:gdLst/>
                <a:ahLst/>
                <a:cxnLst/>
                <a:rect l="l" t="t" r="r" b="b"/>
                <a:pathLst>
                  <a:path w="1703" h="1862" extrusionOk="0">
                    <a:moveTo>
                      <a:pt x="1092" y="0"/>
                    </a:moveTo>
                    <a:cubicBezTo>
                      <a:pt x="549" y="0"/>
                      <a:pt x="1" y="974"/>
                      <a:pt x="1" y="974"/>
                    </a:cubicBezTo>
                    <a:cubicBezTo>
                      <a:pt x="1" y="1602"/>
                      <a:pt x="381" y="1862"/>
                      <a:pt x="739" y="1862"/>
                    </a:cubicBezTo>
                    <a:cubicBezTo>
                      <a:pt x="952" y="1862"/>
                      <a:pt x="1156" y="1770"/>
                      <a:pt x="1268" y="1608"/>
                    </a:cubicBezTo>
                    <a:cubicBezTo>
                      <a:pt x="1569" y="1174"/>
                      <a:pt x="1702" y="107"/>
                      <a:pt x="1168" y="7"/>
                    </a:cubicBezTo>
                    <a:cubicBezTo>
                      <a:pt x="1143" y="2"/>
                      <a:pt x="1118" y="0"/>
                      <a:pt x="1092" y="0"/>
                    </a:cubicBezTo>
                    <a:close/>
                  </a:path>
                </a:pathLst>
              </a:custGeom>
              <a:solidFill>
                <a:srgbClr val="FBC28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1" name="Google Shape;11471;p78"/>
              <p:cNvSpPr/>
              <p:nvPr/>
            </p:nvSpPr>
            <p:spPr>
              <a:xfrm rot="-407995" flipH="1">
                <a:off x="6511363" y="2009201"/>
                <a:ext cx="239502" cy="356716"/>
              </a:xfrm>
              <a:custGeom>
                <a:avLst/>
                <a:gdLst/>
                <a:ahLst/>
                <a:cxnLst/>
                <a:rect l="l" t="t" r="r" b="b"/>
                <a:pathLst>
                  <a:path w="6138" h="9142" extrusionOk="0">
                    <a:moveTo>
                      <a:pt x="3337" y="1"/>
                    </a:moveTo>
                    <a:cubicBezTo>
                      <a:pt x="2366" y="1"/>
                      <a:pt x="1206" y="504"/>
                      <a:pt x="834" y="1806"/>
                    </a:cubicBezTo>
                    <a:cubicBezTo>
                      <a:pt x="834" y="1806"/>
                      <a:pt x="0" y="5442"/>
                      <a:pt x="2002" y="6009"/>
                    </a:cubicBezTo>
                    <a:cubicBezTo>
                      <a:pt x="2238" y="6077"/>
                      <a:pt x="2441" y="6106"/>
                      <a:pt x="2614" y="6106"/>
                    </a:cubicBezTo>
                    <a:cubicBezTo>
                      <a:pt x="3001" y="6106"/>
                      <a:pt x="3243" y="5960"/>
                      <a:pt x="3391" y="5764"/>
                    </a:cubicBezTo>
                    <a:lnTo>
                      <a:pt x="3391" y="5764"/>
                    </a:lnTo>
                    <a:cubicBezTo>
                      <a:pt x="3221" y="6863"/>
                      <a:pt x="2969" y="8510"/>
                      <a:pt x="2969" y="8510"/>
                    </a:cubicBezTo>
                    <a:cubicBezTo>
                      <a:pt x="2969" y="8510"/>
                      <a:pt x="3454" y="9141"/>
                      <a:pt x="4380" y="9141"/>
                    </a:cubicBezTo>
                    <a:cubicBezTo>
                      <a:pt x="4783" y="9141"/>
                      <a:pt x="5271" y="9022"/>
                      <a:pt x="5838" y="8677"/>
                    </a:cubicBezTo>
                    <a:cubicBezTo>
                      <a:pt x="6138" y="8510"/>
                      <a:pt x="5037" y="3407"/>
                      <a:pt x="4804" y="805"/>
                    </a:cubicBezTo>
                    <a:cubicBezTo>
                      <a:pt x="4759" y="318"/>
                      <a:pt x="4107" y="1"/>
                      <a:pt x="3337" y="1"/>
                    </a:cubicBezTo>
                    <a:close/>
                  </a:path>
                </a:pathLst>
              </a:custGeom>
              <a:solidFill>
                <a:srgbClr val="FBC28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2" name="Google Shape;11472;p78"/>
              <p:cNvSpPr/>
              <p:nvPr/>
            </p:nvSpPr>
            <p:spPr>
              <a:xfrm>
                <a:off x="6586273" y="2257907"/>
                <a:ext cx="875999" cy="434332"/>
              </a:xfrm>
              <a:custGeom>
                <a:avLst/>
                <a:gdLst/>
                <a:ahLst/>
                <a:cxnLst/>
                <a:rect l="l" t="t" r="r" b="b"/>
                <a:pathLst>
                  <a:path w="22450" h="11131" extrusionOk="0">
                    <a:moveTo>
                      <a:pt x="22450" y="1"/>
                    </a:moveTo>
                    <a:lnTo>
                      <a:pt x="22450" y="1"/>
                    </a:lnTo>
                    <a:cubicBezTo>
                      <a:pt x="22449" y="1"/>
                      <a:pt x="22314" y="592"/>
                      <a:pt x="20790" y="592"/>
                    </a:cubicBezTo>
                    <a:cubicBezTo>
                      <a:pt x="20617" y="592"/>
                      <a:pt x="20426" y="585"/>
                      <a:pt x="20215" y="568"/>
                    </a:cubicBezTo>
                    <a:cubicBezTo>
                      <a:pt x="20188" y="566"/>
                      <a:pt x="20160" y="565"/>
                      <a:pt x="20133" y="565"/>
                    </a:cubicBezTo>
                    <a:cubicBezTo>
                      <a:pt x="18031" y="565"/>
                      <a:pt x="13666" y="6718"/>
                      <a:pt x="10308" y="7673"/>
                    </a:cubicBezTo>
                    <a:cubicBezTo>
                      <a:pt x="9835" y="7812"/>
                      <a:pt x="9311" y="7872"/>
                      <a:pt x="8759" y="7872"/>
                    </a:cubicBezTo>
                    <a:cubicBezTo>
                      <a:pt x="5336" y="7872"/>
                      <a:pt x="834" y="5571"/>
                      <a:pt x="834" y="5571"/>
                    </a:cubicBezTo>
                    <a:cubicBezTo>
                      <a:pt x="0" y="6339"/>
                      <a:pt x="834" y="9808"/>
                      <a:pt x="834" y="9808"/>
                    </a:cubicBezTo>
                    <a:cubicBezTo>
                      <a:pt x="834" y="9808"/>
                      <a:pt x="3826" y="11131"/>
                      <a:pt x="7628" y="11131"/>
                    </a:cubicBezTo>
                    <a:cubicBezTo>
                      <a:pt x="8841" y="11131"/>
                      <a:pt x="10135" y="10996"/>
                      <a:pt x="11442" y="10642"/>
                    </a:cubicBezTo>
                    <a:cubicBezTo>
                      <a:pt x="16855" y="9180"/>
                      <a:pt x="19359" y="1735"/>
                      <a:pt x="20697" y="1735"/>
                    </a:cubicBezTo>
                    <a:cubicBezTo>
                      <a:pt x="20703" y="1735"/>
                      <a:pt x="20709" y="1735"/>
                      <a:pt x="20715" y="1735"/>
                    </a:cubicBezTo>
                    <a:cubicBezTo>
                      <a:pt x="20740" y="1736"/>
                      <a:pt x="20764" y="1737"/>
                      <a:pt x="20789" y="1737"/>
                    </a:cubicBezTo>
                    <a:cubicBezTo>
                      <a:pt x="22095" y="1737"/>
                      <a:pt x="22449" y="2"/>
                      <a:pt x="22450" y="1"/>
                    </a:cubicBezTo>
                    <a:close/>
                  </a:path>
                </a:pathLst>
              </a:custGeom>
              <a:solidFill>
                <a:srgbClr val="FBC283"/>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3" name="Google Shape;11473;p78"/>
              <p:cNvSpPr/>
              <p:nvPr/>
            </p:nvSpPr>
            <p:spPr>
              <a:xfrm>
                <a:off x="6656545" y="2307382"/>
                <a:ext cx="169230" cy="179648"/>
              </a:xfrm>
              <a:custGeom>
                <a:avLst/>
                <a:gdLst/>
                <a:ahLst/>
                <a:cxnLst/>
                <a:rect l="l" t="t" r="r" b="b"/>
                <a:pathLst>
                  <a:path w="4337" h="4604" extrusionOk="0">
                    <a:moveTo>
                      <a:pt x="701" y="0"/>
                    </a:moveTo>
                    <a:lnTo>
                      <a:pt x="701" y="0"/>
                    </a:lnTo>
                    <a:cubicBezTo>
                      <a:pt x="0" y="2669"/>
                      <a:pt x="3903" y="4604"/>
                      <a:pt x="3903" y="4604"/>
                    </a:cubicBezTo>
                    <a:cubicBezTo>
                      <a:pt x="3903" y="4604"/>
                      <a:pt x="4337" y="1701"/>
                      <a:pt x="3903" y="1668"/>
                    </a:cubicBezTo>
                    <a:cubicBezTo>
                      <a:pt x="3470" y="1668"/>
                      <a:pt x="701" y="0"/>
                      <a:pt x="701" y="0"/>
                    </a:cubicBezTo>
                    <a:close/>
                  </a:path>
                </a:pathLst>
              </a:custGeom>
              <a:solidFill>
                <a:schemeClr val="accent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4" name="Google Shape;11474;p78"/>
              <p:cNvSpPr/>
              <p:nvPr/>
            </p:nvSpPr>
            <p:spPr>
              <a:xfrm>
                <a:off x="6511045" y="2429238"/>
                <a:ext cx="237671" cy="261278"/>
              </a:xfrm>
              <a:custGeom>
                <a:avLst/>
                <a:gdLst/>
                <a:ahLst/>
                <a:cxnLst/>
                <a:rect l="l" t="t" r="r" b="b"/>
                <a:pathLst>
                  <a:path w="6091" h="6696" extrusionOk="0">
                    <a:moveTo>
                      <a:pt x="1552" y="1"/>
                    </a:moveTo>
                    <a:cubicBezTo>
                      <a:pt x="553" y="1"/>
                      <a:pt x="1" y="1775"/>
                      <a:pt x="60" y="3682"/>
                    </a:cubicBezTo>
                    <a:cubicBezTo>
                      <a:pt x="127" y="5850"/>
                      <a:pt x="3463" y="6417"/>
                      <a:pt x="4463" y="6684"/>
                    </a:cubicBezTo>
                    <a:cubicBezTo>
                      <a:pt x="4492" y="6692"/>
                      <a:pt x="4520" y="6696"/>
                      <a:pt x="4548" y="6696"/>
                    </a:cubicBezTo>
                    <a:cubicBezTo>
                      <a:pt x="5469" y="6696"/>
                      <a:pt x="6091" y="2533"/>
                      <a:pt x="5864" y="2048"/>
                    </a:cubicBezTo>
                    <a:cubicBezTo>
                      <a:pt x="5631" y="1514"/>
                      <a:pt x="1928" y="80"/>
                      <a:pt x="1928" y="80"/>
                    </a:cubicBezTo>
                    <a:cubicBezTo>
                      <a:pt x="1797" y="26"/>
                      <a:pt x="1671" y="1"/>
                      <a:pt x="1552" y="1"/>
                    </a:cubicBezTo>
                    <a:close/>
                  </a:path>
                </a:pathLst>
              </a:custGeom>
              <a:solidFill>
                <a:schemeClr val="accent6"/>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5" name="Google Shape;11475;p78"/>
              <p:cNvSpPr/>
              <p:nvPr/>
            </p:nvSpPr>
            <p:spPr>
              <a:xfrm>
                <a:off x="7117295" y="1524572"/>
                <a:ext cx="458894" cy="458917"/>
              </a:xfrm>
              <a:custGeom>
                <a:avLst/>
                <a:gdLst/>
                <a:ahLst/>
                <a:cxnLst/>
                <a:rect l="l" t="t" r="r" b="b"/>
                <a:pathLst>
                  <a:path w="19748" h="19749" extrusionOk="0">
                    <a:moveTo>
                      <a:pt x="9874" y="1"/>
                    </a:moveTo>
                    <a:cubicBezTo>
                      <a:pt x="4403" y="1"/>
                      <a:pt x="0" y="4404"/>
                      <a:pt x="0" y="9874"/>
                    </a:cubicBezTo>
                    <a:cubicBezTo>
                      <a:pt x="0" y="15312"/>
                      <a:pt x="4403" y="19748"/>
                      <a:pt x="9874" y="19748"/>
                    </a:cubicBezTo>
                    <a:cubicBezTo>
                      <a:pt x="15311" y="19748"/>
                      <a:pt x="19748" y="15312"/>
                      <a:pt x="19748" y="9874"/>
                    </a:cubicBezTo>
                    <a:cubicBezTo>
                      <a:pt x="19748" y="4404"/>
                      <a:pt x="15311" y="1"/>
                      <a:pt x="9874" y="1"/>
                    </a:cubicBezTo>
                    <a:close/>
                  </a:path>
                </a:pathLst>
              </a:custGeom>
              <a:solidFill>
                <a:schemeClr val="dk2"/>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6" name="Google Shape;11476;p78"/>
              <p:cNvSpPr/>
              <p:nvPr/>
            </p:nvSpPr>
            <p:spPr>
              <a:xfrm>
                <a:off x="7120385" y="1754027"/>
                <a:ext cx="286054" cy="351165"/>
              </a:xfrm>
              <a:custGeom>
                <a:avLst/>
                <a:gdLst/>
                <a:ahLst/>
                <a:cxnLst/>
                <a:rect l="l" t="t" r="r" b="b"/>
                <a:pathLst>
                  <a:path w="12310" h="15112" extrusionOk="0">
                    <a:moveTo>
                      <a:pt x="9741" y="0"/>
                    </a:moveTo>
                    <a:lnTo>
                      <a:pt x="1" y="1735"/>
                    </a:lnTo>
                    <a:cubicBezTo>
                      <a:pt x="1" y="1735"/>
                      <a:pt x="801" y="6505"/>
                      <a:pt x="4804" y="8907"/>
                    </a:cubicBezTo>
                    <a:cubicBezTo>
                      <a:pt x="7806" y="10708"/>
                      <a:pt x="8573" y="15111"/>
                      <a:pt x="8573" y="15111"/>
                    </a:cubicBezTo>
                    <a:lnTo>
                      <a:pt x="12309" y="14444"/>
                    </a:lnTo>
                    <a:lnTo>
                      <a:pt x="9741" y="0"/>
                    </a:lnTo>
                    <a:close/>
                  </a:path>
                </a:pathLst>
              </a:custGeom>
              <a:solidFill>
                <a:schemeClr val="dk2"/>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7" name="Google Shape;11477;p78"/>
              <p:cNvSpPr/>
              <p:nvPr/>
            </p:nvSpPr>
            <p:spPr>
              <a:xfrm>
                <a:off x="7345191" y="1713709"/>
                <a:ext cx="246503" cy="375983"/>
              </a:xfrm>
              <a:custGeom>
                <a:avLst/>
                <a:gdLst/>
                <a:ahLst/>
                <a:cxnLst/>
                <a:rect l="l" t="t" r="r" b="b"/>
                <a:pathLst>
                  <a:path w="10608" h="16180" extrusionOk="0">
                    <a:moveTo>
                      <a:pt x="9707" y="1"/>
                    </a:moveTo>
                    <a:lnTo>
                      <a:pt x="0" y="1735"/>
                    </a:lnTo>
                    <a:lnTo>
                      <a:pt x="2569" y="16179"/>
                    </a:lnTo>
                    <a:lnTo>
                      <a:pt x="6271" y="15512"/>
                    </a:lnTo>
                    <a:cubicBezTo>
                      <a:pt x="6271" y="15512"/>
                      <a:pt x="5504" y="11142"/>
                      <a:pt x="7672" y="8407"/>
                    </a:cubicBezTo>
                    <a:cubicBezTo>
                      <a:pt x="10608" y="4771"/>
                      <a:pt x="9707" y="1"/>
                      <a:pt x="9707" y="1"/>
                    </a:cubicBezTo>
                    <a:close/>
                  </a:path>
                </a:pathLst>
              </a:custGeom>
              <a:solidFill>
                <a:schemeClr val="dk2"/>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8" name="Google Shape;11478;p78"/>
              <p:cNvSpPr/>
              <p:nvPr/>
            </p:nvSpPr>
            <p:spPr>
              <a:xfrm>
                <a:off x="7292464" y="1834502"/>
                <a:ext cx="179091" cy="271670"/>
              </a:xfrm>
              <a:custGeom>
                <a:avLst/>
                <a:gdLst/>
                <a:ahLst/>
                <a:cxnLst/>
                <a:rect l="l" t="t" r="r" b="b"/>
                <a:pathLst>
                  <a:path w="7707" h="11691" extrusionOk="0">
                    <a:moveTo>
                      <a:pt x="4404" y="674"/>
                    </a:moveTo>
                    <a:cubicBezTo>
                      <a:pt x="4504" y="707"/>
                      <a:pt x="4704" y="1241"/>
                      <a:pt x="4671" y="1808"/>
                    </a:cubicBezTo>
                    <a:cubicBezTo>
                      <a:pt x="4538" y="1508"/>
                      <a:pt x="4437" y="1207"/>
                      <a:pt x="4371" y="941"/>
                    </a:cubicBezTo>
                    <a:cubicBezTo>
                      <a:pt x="4371" y="740"/>
                      <a:pt x="4404" y="674"/>
                      <a:pt x="4404" y="674"/>
                    </a:cubicBezTo>
                    <a:close/>
                    <a:moveTo>
                      <a:pt x="3203" y="941"/>
                    </a:moveTo>
                    <a:lnTo>
                      <a:pt x="3203" y="941"/>
                    </a:lnTo>
                    <a:cubicBezTo>
                      <a:pt x="3303" y="1107"/>
                      <a:pt x="3503" y="1574"/>
                      <a:pt x="3503" y="2041"/>
                    </a:cubicBezTo>
                    <a:cubicBezTo>
                      <a:pt x="3403" y="1908"/>
                      <a:pt x="3303" y="1741"/>
                      <a:pt x="3270" y="1574"/>
                    </a:cubicBezTo>
                    <a:cubicBezTo>
                      <a:pt x="3170" y="1274"/>
                      <a:pt x="3170" y="1041"/>
                      <a:pt x="3203" y="941"/>
                    </a:cubicBezTo>
                    <a:close/>
                    <a:moveTo>
                      <a:pt x="5788" y="0"/>
                    </a:moveTo>
                    <a:cubicBezTo>
                      <a:pt x="5773" y="0"/>
                      <a:pt x="5756" y="2"/>
                      <a:pt x="5738" y="7"/>
                    </a:cubicBezTo>
                    <a:cubicBezTo>
                      <a:pt x="5638" y="7"/>
                      <a:pt x="5572" y="73"/>
                      <a:pt x="5572" y="207"/>
                    </a:cubicBezTo>
                    <a:cubicBezTo>
                      <a:pt x="5505" y="1141"/>
                      <a:pt x="5338" y="2275"/>
                      <a:pt x="5205" y="2542"/>
                    </a:cubicBezTo>
                    <a:cubicBezTo>
                      <a:pt x="5138" y="2508"/>
                      <a:pt x="5071" y="2442"/>
                      <a:pt x="5005" y="2308"/>
                    </a:cubicBezTo>
                    <a:cubicBezTo>
                      <a:pt x="5205" y="1674"/>
                      <a:pt x="5038" y="740"/>
                      <a:pt x="4704" y="407"/>
                    </a:cubicBezTo>
                    <a:cubicBezTo>
                      <a:pt x="4613" y="293"/>
                      <a:pt x="4506" y="241"/>
                      <a:pt x="4395" y="241"/>
                    </a:cubicBezTo>
                    <a:cubicBezTo>
                      <a:pt x="4343" y="241"/>
                      <a:pt x="4290" y="252"/>
                      <a:pt x="4237" y="273"/>
                    </a:cubicBezTo>
                    <a:cubicBezTo>
                      <a:pt x="4137" y="307"/>
                      <a:pt x="3970" y="440"/>
                      <a:pt x="3937" y="740"/>
                    </a:cubicBezTo>
                    <a:cubicBezTo>
                      <a:pt x="3937" y="1174"/>
                      <a:pt x="4204" y="1875"/>
                      <a:pt x="4504" y="2375"/>
                    </a:cubicBezTo>
                    <a:cubicBezTo>
                      <a:pt x="4437" y="2475"/>
                      <a:pt x="4337" y="2508"/>
                      <a:pt x="4204" y="2508"/>
                    </a:cubicBezTo>
                    <a:cubicBezTo>
                      <a:pt x="4104" y="2508"/>
                      <a:pt x="3970" y="2475"/>
                      <a:pt x="3870" y="2408"/>
                    </a:cubicBezTo>
                    <a:cubicBezTo>
                      <a:pt x="3870" y="2375"/>
                      <a:pt x="3870" y="2308"/>
                      <a:pt x="3870" y="2275"/>
                    </a:cubicBezTo>
                    <a:cubicBezTo>
                      <a:pt x="3970" y="1608"/>
                      <a:pt x="3704" y="740"/>
                      <a:pt x="3337" y="507"/>
                    </a:cubicBezTo>
                    <a:cubicBezTo>
                      <a:pt x="3287" y="474"/>
                      <a:pt x="3228" y="457"/>
                      <a:pt x="3166" y="457"/>
                    </a:cubicBezTo>
                    <a:cubicBezTo>
                      <a:pt x="3103" y="457"/>
                      <a:pt x="3036" y="474"/>
                      <a:pt x="2970" y="507"/>
                    </a:cubicBezTo>
                    <a:cubicBezTo>
                      <a:pt x="2703" y="707"/>
                      <a:pt x="2703" y="1207"/>
                      <a:pt x="2836" y="1608"/>
                    </a:cubicBezTo>
                    <a:cubicBezTo>
                      <a:pt x="2903" y="1908"/>
                      <a:pt x="3103" y="2308"/>
                      <a:pt x="3370" y="2575"/>
                    </a:cubicBezTo>
                    <a:cubicBezTo>
                      <a:pt x="3303" y="2742"/>
                      <a:pt x="3203" y="2842"/>
                      <a:pt x="3036" y="2909"/>
                    </a:cubicBezTo>
                    <a:cubicBezTo>
                      <a:pt x="2985" y="2926"/>
                      <a:pt x="2935" y="2934"/>
                      <a:pt x="2887" y="2934"/>
                    </a:cubicBezTo>
                    <a:cubicBezTo>
                      <a:pt x="2750" y="2934"/>
                      <a:pt x="2626" y="2866"/>
                      <a:pt x="2503" y="2742"/>
                    </a:cubicBezTo>
                    <a:cubicBezTo>
                      <a:pt x="2603" y="2041"/>
                      <a:pt x="2469" y="941"/>
                      <a:pt x="2203" y="740"/>
                    </a:cubicBezTo>
                    <a:cubicBezTo>
                      <a:pt x="2144" y="701"/>
                      <a:pt x="2085" y="685"/>
                      <a:pt x="2027" y="685"/>
                    </a:cubicBezTo>
                    <a:cubicBezTo>
                      <a:pt x="1985" y="685"/>
                      <a:pt x="1944" y="693"/>
                      <a:pt x="1902" y="707"/>
                    </a:cubicBezTo>
                    <a:cubicBezTo>
                      <a:pt x="1569" y="941"/>
                      <a:pt x="1702" y="2075"/>
                      <a:pt x="1969" y="2642"/>
                    </a:cubicBezTo>
                    <a:cubicBezTo>
                      <a:pt x="2002" y="2742"/>
                      <a:pt x="2036" y="2809"/>
                      <a:pt x="2069" y="2875"/>
                    </a:cubicBezTo>
                    <a:cubicBezTo>
                      <a:pt x="2036" y="3076"/>
                      <a:pt x="2002" y="3142"/>
                      <a:pt x="2002" y="3142"/>
                    </a:cubicBezTo>
                    <a:cubicBezTo>
                      <a:pt x="1769" y="3142"/>
                      <a:pt x="1035" y="2208"/>
                      <a:pt x="401" y="1107"/>
                    </a:cubicBezTo>
                    <a:cubicBezTo>
                      <a:pt x="347" y="1053"/>
                      <a:pt x="270" y="998"/>
                      <a:pt x="189" y="998"/>
                    </a:cubicBezTo>
                    <a:cubicBezTo>
                      <a:pt x="171" y="998"/>
                      <a:pt x="153" y="1001"/>
                      <a:pt x="134" y="1007"/>
                    </a:cubicBezTo>
                    <a:cubicBezTo>
                      <a:pt x="68" y="1041"/>
                      <a:pt x="1" y="1141"/>
                      <a:pt x="1" y="1241"/>
                    </a:cubicBezTo>
                    <a:lnTo>
                      <a:pt x="1836" y="11515"/>
                    </a:lnTo>
                    <a:cubicBezTo>
                      <a:pt x="1863" y="11625"/>
                      <a:pt x="1937" y="11690"/>
                      <a:pt x="2018" y="11690"/>
                    </a:cubicBezTo>
                    <a:cubicBezTo>
                      <a:pt x="2035" y="11690"/>
                      <a:pt x="2052" y="11687"/>
                      <a:pt x="2069" y="11682"/>
                    </a:cubicBezTo>
                    <a:cubicBezTo>
                      <a:pt x="2203" y="11682"/>
                      <a:pt x="2269" y="11548"/>
                      <a:pt x="2236" y="11448"/>
                    </a:cubicBezTo>
                    <a:lnTo>
                      <a:pt x="601" y="2242"/>
                    </a:lnTo>
                    <a:lnTo>
                      <a:pt x="601" y="2242"/>
                    </a:lnTo>
                    <a:cubicBezTo>
                      <a:pt x="1057" y="2893"/>
                      <a:pt x="1576" y="3544"/>
                      <a:pt x="1973" y="3544"/>
                    </a:cubicBezTo>
                    <a:cubicBezTo>
                      <a:pt x="1983" y="3544"/>
                      <a:pt x="1993" y="3543"/>
                      <a:pt x="2002" y="3543"/>
                    </a:cubicBezTo>
                    <a:cubicBezTo>
                      <a:pt x="2136" y="3543"/>
                      <a:pt x="2303" y="3476"/>
                      <a:pt x="2403" y="3209"/>
                    </a:cubicBezTo>
                    <a:cubicBezTo>
                      <a:pt x="2544" y="3290"/>
                      <a:pt x="2685" y="3334"/>
                      <a:pt x="2842" y="3334"/>
                    </a:cubicBezTo>
                    <a:cubicBezTo>
                      <a:pt x="2943" y="3334"/>
                      <a:pt x="3051" y="3315"/>
                      <a:pt x="3170" y="3276"/>
                    </a:cubicBezTo>
                    <a:cubicBezTo>
                      <a:pt x="3403" y="3209"/>
                      <a:pt x="3604" y="3042"/>
                      <a:pt x="3737" y="2809"/>
                    </a:cubicBezTo>
                    <a:cubicBezTo>
                      <a:pt x="3870" y="2875"/>
                      <a:pt x="4037" y="2909"/>
                      <a:pt x="4204" y="2909"/>
                    </a:cubicBezTo>
                    <a:cubicBezTo>
                      <a:pt x="4235" y="2913"/>
                      <a:pt x="4264" y="2915"/>
                      <a:pt x="4293" y="2915"/>
                    </a:cubicBezTo>
                    <a:cubicBezTo>
                      <a:pt x="4481" y="2915"/>
                      <a:pt x="4626" y="2824"/>
                      <a:pt x="4771" y="2709"/>
                    </a:cubicBezTo>
                    <a:cubicBezTo>
                      <a:pt x="4871" y="2809"/>
                      <a:pt x="4971" y="2909"/>
                      <a:pt x="5038" y="2942"/>
                    </a:cubicBezTo>
                    <a:cubicBezTo>
                      <a:pt x="5116" y="2981"/>
                      <a:pt x="5180" y="2995"/>
                      <a:pt x="5231" y="2995"/>
                    </a:cubicBezTo>
                    <a:cubicBezTo>
                      <a:pt x="5311" y="2995"/>
                      <a:pt x="5364" y="2962"/>
                      <a:pt x="5405" y="2942"/>
                    </a:cubicBezTo>
                    <a:cubicBezTo>
                      <a:pt x="5605" y="2775"/>
                      <a:pt x="5738" y="2275"/>
                      <a:pt x="5805" y="1708"/>
                    </a:cubicBezTo>
                    <a:lnTo>
                      <a:pt x="7273" y="9847"/>
                    </a:lnTo>
                    <a:cubicBezTo>
                      <a:pt x="7273" y="9958"/>
                      <a:pt x="7364" y="10022"/>
                      <a:pt x="7453" y="10022"/>
                    </a:cubicBezTo>
                    <a:cubicBezTo>
                      <a:pt x="7471" y="10022"/>
                      <a:pt x="7489" y="10020"/>
                      <a:pt x="7506" y="10014"/>
                    </a:cubicBezTo>
                    <a:cubicBezTo>
                      <a:pt x="7606" y="10014"/>
                      <a:pt x="7706" y="9880"/>
                      <a:pt x="7673" y="9780"/>
                    </a:cubicBezTo>
                    <a:lnTo>
                      <a:pt x="5972" y="173"/>
                    </a:lnTo>
                    <a:cubicBezTo>
                      <a:pt x="5943" y="87"/>
                      <a:pt x="5889" y="0"/>
                      <a:pt x="5788" y="0"/>
                    </a:cubicBezTo>
                    <a:close/>
                  </a:path>
                </a:pathLst>
              </a:custGeom>
              <a:solidFill>
                <a:srgbClr val="FFFAEF"/>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9" name="Google Shape;11479;p78"/>
              <p:cNvSpPr/>
              <p:nvPr/>
            </p:nvSpPr>
            <p:spPr>
              <a:xfrm>
                <a:off x="7394014" y="1563287"/>
                <a:ext cx="141888" cy="172190"/>
              </a:xfrm>
              <a:custGeom>
                <a:avLst/>
                <a:gdLst/>
                <a:ahLst/>
                <a:cxnLst/>
                <a:rect l="l" t="t" r="r" b="b"/>
                <a:pathLst>
                  <a:path w="6106" h="7410" extrusionOk="0">
                    <a:moveTo>
                      <a:pt x="809" y="1"/>
                    </a:moveTo>
                    <a:cubicBezTo>
                      <a:pt x="371" y="1"/>
                      <a:pt x="33" y="359"/>
                      <a:pt x="1" y="870"/>
                    </a:cubicBezTo>
                    <a:cubicBezTo>
                      <a:pt x="1" y="1404"/>
                      <a:pt x="334" y="1871"/>
                      <a:pt x="801" y="1904"/>
                    </a:cubicBezTo>
                    <a:cubicBezTo>
                      <a:pt x="935" y="1904"/>
                      <a:pt x="3970" y="2238"/>
                      <a:pt x="4404" y="6541"/>
                    </a:cubicBezTo>
                    <a:cubicBezTo>
                      <a:pt x="4468" y="7021"/>
                      <a:pt x="4840" y="7410"/>
                      <a:pt x="5284" y="7410"/>
                    </a:cubicBezTo>
                    <a:cubicBezTo>
                      <a:pt x="5302" y="7410"/>
                      <a:pt x="5320" y="7409"/>
                      <a:pt x="5338" y="7408"/>
                    </a:cubicBezTo>
                    <a:lnTo>
                      <a:pt x="5405" y="7408"/>
                    </a:lnTo>
                    <a:cubicBezTo>
                      <a:pt x="5838" y="7341"/>
                      <a:pt x="6105" y="6908"/>
                      <a:pt x="6072" y="6374"/>
                    </a:cubicBezTo>
                    <a:cubicBezTo>
                      <a:pt x="5571" y="1670"/>
                      <a:pt x="2469" y="169"/>
                      <a:pt x="868" y="3"/>
                    </a:cubicBezTo>
                    <a:cubicBezTo>
                      <a:pt x="848" y="1"/>
                      <a:pt x="829" y="1"/>
                      <a:pt x="809" y="1"/>
                    </a:cubicBezTo>
                    <a:close/>
                  </a:path>
                </a:pathLst>
              </a:custGeom>
              <a:solidFill>
                <a:srgbClr val="FFFAEF"/>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0" name="Google Shape;11480;p78"/>
              <p:cNvSpPr/>
              <p:nvPr/>
            </p:nvSpPr>
            <p:spPr>
              <a:xfrm>
                <a:off x="7312634" y="2047040"/>
                <a:ext cx="203886" cy="179858"/>
              </a:xfrm>
              <a:custGeom>
                <a:avLst/>
                <a:gdLst/>
                <a:ahLst/>
                <a:cxnLst/>
                <a:rect l="l" t="t" r="r" b="b"/>
                <a:pathLst>
                  <a:path w="8774" h="7740" extrusionOk="0">
                    <a:moveTo>
                      <a:pt x="7672" y="1"/>
                    </a:moveTo>
                    <a:lnTo>
                      <a:pt x="0" y="1368"/>
                    </a:lnTo>
                    <a:lnTo>
                      <a:pt x="1134" y="7739"/>
                    </a:lnTo>
                    <a:lnTo>
                      <a:pt x="8773" y="6372"/>
                    </a:lnTo>
                    <a:lnTo>
                      <a:pt x="7672" y="1"/>
                    </a:lnTo>
                    <a:close/>
                  </a:path>
                </a:pathLst>
              </a:custGeom>
              <a:solidFill>
                <a:schemeClr val="dk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1" name="Google Shape;11481;p78"/>
              <p:cNvSpPr/>
              <p:nvPr/>
            </p:nvSpPr>
            <p:spPr>
              <a:xfrm>
                <a:off x="7349072" y="2130768"/>
                <a:ext cx="148069" cy="127132"/>
              </a:xfrm>
              <a:custGeom>
                <a:avLst/>
                <a:gdLst/>
                <a:ahLst/>
                <a:cxnLst/>
                <a:rect l="l" t="t" r="r" b="b"/>
                <a:pathLst>
                  <a:path w="6372" h="5471" extrusionOk="0">
                    <a:moveTo>
                      <a:pt x="5571" y="0"/>
                    </a:moveTo>
                    <a:lnTo>
                      <a:pt x="0" y="1001"/>
                    </a:lnTo>
                    <a:lnTo>
                      <a:pt x="801" y="5471"/>
                    </a:lnTo>
                    <a:lnTo>
                      <a:pt x="6371" y="4503"/>
                    </a:lnTo>
                    <a:lnTo>
                      <a:pt x="5571" y="0"/>
                    </a:lnTo>
                    <a:close/>
                  </a:path>
                </a:pathLst>
              </a:custGeom>
              <a:solidFill>
                <a:schemeClr val="dk1"/>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2" name="Google Shape;11482;p78"/>
              <p:cNvSpPr/>
              <p:nvPr/>
            </p:nvSpPr>
            <p:spPr>
              <a:xfrm>
                <a:off x="7338986" y="1550157"/>
                <a:ext cx="42664" cy="42664"/>
              </a:xfrm>
              <a:custGeom>
                <a:avLst/>
                <a:gdLst/>
                <a:ahLst/>
                <a:cxnLst/>
                <a:rect l="l" t="t" r="r" b="b"/>
                <a:pathLst>
                  <a:path w="1836" h="1836" extrusionOk="0">
                    <a:moveTo>
                      <a:pt x="901" y="1"/>
                    </a:moveTo>
                    <a:cubicBezTo>
                      <a:pt x="401" y="1"/>
                      <a:pt x="0" y="434"/>
                      <a:pt x="0" y="935"/>
                    </a:cubicBezTo>
                    <a:cubicBezTo>
                      <a:pt x="0" y="1435"/>
                      <a:pt x="401" y="1835"/>
                      <a:pt x="901" y="1835"/>
                    </a:cubicBezTo>
                    <a:cubicBezTo>
                      <a:pt x="1401" y="1835"/>
                      <a:pt x="1835" y="1435"/>
                      <a:pt x="1835" y="935"/>
                    </a:cubicBezTo>
                    <a:cubicBezTo>
                      <a:pt x="1835" y="434"/>
                      <a:pt x="1401" y="1"/>
                      <a:pt x="901" y="1"/>
                    </a:cubicBezTo>
                    <a:close/>
                  </a:path>
                </a:pathLst>
              </a:custGeom>
              <a:solidFill>
                <a:srgbClr val="FFFAEF"/>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3" name="Google Shape;11483;p78"/>
              <p:cNvSpPr/>
              <p:nvPr/>
            </p:nvSpPr>
            <p:spPr>
              <a:xfrm>
                <a:off x="7511855" y="1492851"/>
                <a:ext cx="51936" cy="51727"/>
              </a:xfrm>
              <a:custGeom>
                <a:avLst/>
                <a:gdLst/>
                <a:ahLst/>
                <a:cxnLst/>
                <a:rect l="l" t="t" r="r" b="b"/>
                <a:pathLst>
                  <a:path w="2235" h="2226" extrusionOk="0">
                    <a:moveTo>
                      <a:pt x="1606" y="0"/>
                    </a:moveTo>
                    <a:cubicBezTo>
                      <a:pt x="1442" y="0"/>
                      <a:pt x="1279" y="68"/>
                      <a:pt x="1168" y="198"/>
                    </a:cubicBezTo>
                    <a:lnTo>
                      <a:pt x="200" y="1266"/>
                    </a:lnTo>
                    <a:cubicBezTo>
                      <a:pt x="0" y="1499"/>
                      <a:pt x="0" y="1866"/>
                      <a:pt x="234" y="2066"/>
                    </a:cubicBezTo>
                    <a:cubicBezTo>
                      <a:pt x="342" y="2175"/>
                      <a:pt x="479" y="2226"/>
                      <a:pt x="619" y="2226"/>
                    </a:cubicBezTo>
                    <a:cubicBezTo>
                      <a:pt x="779" y="2226"/>
                      <a:pt x="942" y="2158"/>
                      <a:pt x="1067" y="2033"/>
                    </a:cubicBezTo>
                    <a:lnTo>
                      <a:pt x="2035" y="932"/>
                    </a:lnTo>
                    <a:cubicBezTo>
                      <a:pt x="2235" y="699"/>
                      <a:pt x="2235" y="332"/>
                      <a:pt x="1968" y="132"/>
                    </a:cubicBezTo>
                    <a:cubicBezTo>
                      <a:pt x="1865" y="43"/>
                      <a:pt x="1735" y="0"/>
                      <a:pt x="1606" y="0"/>
                    </a:cubicBezTo>
                    <a:close/>
                  </a:path>
                </a:pathLst>
              </a:custGeom>
              <a:solidFill>
                <a:schemeClr val="dk2"/>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4" name="Google Shape;11484;p78"/>
              <p:cNvSpPr/>
              <p:nvPr/>
            </p:nvSpPr>
            <p:spPr>
              <a:xfrm>
                <a:off x="7564559" y="1566889"/>
                <a:ext cx="61254" cy="40294"/>
              </a:xfrm>
              <a:custGeom>
                <a:avLst/>
                <a:gdLst/>
                <a:ahLst/>
                <a:cxnLst/>
                <a:rect l="l" t="t" r="r" b="b"/>
                <a:pathLst>
                  <a:path w="2636" h="1734" extrusionOk="0">
                    <a:moveTo>
                      <a:pt x="1988" y="1"/>
                    </a:moveTo>
                    <a:cubicBezTo>
                      <a:pt x="1915" y="1"/>
                      <a:pt x="1841" y="16"/>
                      <a:pt x="1768" y="48"/>
                    </a:cubicBezTo>
                    <a:lnTo>
                      <a:pt x="434" y="648"/>
                    </a:lnTo>
                    <a:cubicBezTo>
                      <a:pt x="134" y="748"/>
                      <a:pt x="0" y="1082"/>
                      <a:pt x="134" y="1382"/>
                    </a:cubicBezTo>
                    <a:cubicBezTo>
                      <a:pt x="207" y="1603"/>
                      <a:pt x="408" y="1734"/>
                      <a:pt x="629" y="1734"/>
                    </a:cubicBezTo>
                    <a:cubicBezTo>
                      <a:pt x="707" y="1734"/>
                      <a:pt x="789" y="1717"/>
                      <a:pt x="868" y="1682"/>
                    </a:cubicBezTo>
                    <a:lnTo>
                      <a:pt x="2202" y="1115"/>
                    </a:lnTo>
                    <a:cubicBezTo>
                      <a:pt x="2502" y="982"/>
                      <a:pt x="2636" y="648"/>
                      <a:pt x="2502" y="348"/>
                    </a:cubicBezTo>
                    <a:cubicBezTo>
                      <a:pt x="2426" y="146"/>
                      <a:pt x="2216" y="1"/>
                      <a:pt x="1988" y="1"/>
                    </a:cubicBezTo>
                    <a:close/>
                  </a:path>
                </a:pathLst>
              </a:custGeom>
              <a:solidFill>
                <a:schemeClr val="dk2"/>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5" name="Google Shape;11485;p78"/>
              <p:cNvSpPr/>
              <p:nvPr/>
            </p:nvSpPr>
            <p:spPr>
              <a:xfrm>
                <a:off x="7606411" y="1637673"/>
                <a:ext cx="62044" cy="30604"/>
              </a:xfrm>
              <a:custGeom>
                <a:avLst/>
                <a:gdLst/>
                <a:ahLst/>
                <a:cxnLst/>
                <a:rect l="l" t="t" r="r" b="b"/>
                <a:pathLst>
                  <a:path w="2670" h="1317" extrusionOk="0">
                    <a:moveTo>
                      <a:pt x="2040" y="0"/>
                    </a:moveTo>
                    <a:cubicBezTo>
                      <a:pt x="2017" y="0"/>
                      <a:pt x="1993" y="1"/>
                      <a:pt x="1969" y="4"/>
                    </a:cubicBezTo>
                    <a:lnTo>
                      <a:pt x="534" y="171"/>
                    </a:lnTo>
                    <a:cubicBezTo>
                      <a:pt x="234" y="237"/>
                      <a:pt x="1" y="504"/>
                      <a:pt x="34" y="838"/>
                    </a:cubicBezTo>
                    <a:cubicBezTo>
                      <a:pt x="63" y="1103"/>
                      <a:pt x="301" y="1316"/>
                      <a:pt x="563" y="1316"/>
                    </a:cubicBezTo>
                    <a:cubicBezTo>
                      <a:pt x="598" y="1316"/>
                      <a:pt x="633" y="1313"/>
                      <a:pt x="668" y="1305"/>
                    </a:cubicBezTo>
                    <a:lnTo>
                      <a:pt x="2135" y="1138"/>
                    </a:lnTo>
                    <a:cubicBezTo>
                      <a:pt x="2436" y="1105"/>
                      <a:pt x="2669" y="804"/>
                      <a:pt x="2636" y="504"/>
                    </a:cubicBezTo>
                    <a:cubicBezTo>
                      <a:pt x="2574" y="195"/>
                      <a:pt x="2340" y="0"/>
                      <a:pt x="2040" y="0"/>
                    </a:cubicBezTo>
                    <a:close/>
                  </a:path>
                </a:pathLst>
              </a:custGeom>
              <a:solidFill>
                <a:schemeClr val="dk2"/>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6" name="Google Shape;11486;p78"/>
              <p:cNvSpPr/>
              <p:nvPr/>
            </p:nvSpPr>
            <p:spPr>
              <a:xfrm>
                <a:off x="7621911" y="1723027"/>
                <a:ext cx="60487" cy="27141"/>
              </a:xfrm>
              <a:custGeom>
                <a:avLst/>
                <a:gdLst/>
                <a:ahLst/>
                <a:cxnLst/>
                <a:rect l="l" t="t" r="r" b="b"/>
                <a:pathLst>
                  <a:path w="2603" h="1168" extrusionOk="0">
                    <a:moveTo>
                      <a:pt x="2002" y="0"/>
                    </a:moveTo>
                    <a:lnTo>
                      <a:pt x="568" y="34"/>
                    </a:lnTo>
                    <a:cubicBezTo>
                      <a:pt x="234" y="34"/>
                      <a:pt x="1" y="300"/>
                      <a:pt x="1" y="601"/>
                    </a:cubicBezTo>
                    <a:cubicBezTo>
                      <a:pt x="1" y="934"/>
                      <a:pt x="268" y="1168"/>
                      <a:pt x="568" y="1168"/>
                    </a:cubicBezTo>
                    <a:lnTo>
                      <a:pt x="2036" y="1134"/>
                    </a:lnTo>
                    <a:cubicBezTo>
                      <a:pt x="2369" y="1134"/>
                      <a:pt x="2603" y="867"/>
                      <a:pt x="2603" y="567"/>
                    </a:cubicBezTo>
                    <a:cubicBezTo>
                      <a:pt x="2603" y="234"/>
                      <a:pt x="2336" y="0"/>
                      <a:pt x="2002" y="0"/>
                    </a:cubicBezTo>
                    <a:close/>
                  </a:path>
                </a:pathLst>
              </a:custGeom>
              <a:solidFill>
                <a:schemeClr val="dk2"/>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7" name="Google Shape;11487;p78"/>
              <p:cNvSpPr/>
              <p:nvPr/>
            </p:nvSpPr>
            <p:spPr>
              <a:xfrm>
                <a:off x="7615706" y="1794044"/>
                <a:ext cx="62811" cy="34763"/>
              </a:xfrm>
              <a:custGeom>
                <a:avLst/>
                <a:gdLst/>
                <a:ahLst/>
                <a:cxnLst/>
                <a:rect l="l" t="t" r="r" b="b"/>
                <a:pathLst>
                  <a:path w="2703" h="1496" extrusionOk="0">
                    <a:moveTo>
                      <a:pt x="651" y="0"/>
                    </a:moveTo>
                    <a:cubicBezTo>
                      <a:pt x="394" y="0"/>
                      <a:pt x="159" y="186"/>
                      <a:pt x="101" y="447"/>
                    </a:cubicBezTo>
                    <a:cubicBezTo>
                      <a:pt x="1" y="747"/>
                      <a:pt x="201" y="1080"/>
                      <a:pt x="535" y="1147"/>
                    </a:cubicBezTo>
                    <a:lnTo>
                      <a:pt x="1936" y="1481"/>
                    </a:lnTo>
                    <a:cubicBezTo>
                      <a:pt x="1979" y="1491"/>
                      <a:pt x="2024" y="1495"/>
                      <a:pt x="2068" y="1495"/>
                    </a:cubicBezTo>
                    <a:cubicBezTo>
                      <a:pt x="2327" y="1495"/>
                      <a:pt x="2579" y="1332"/>
                      <a:pt x="2636" y="1047"/>
                    </a:cubicBezTo>
                    <a:cubicBezTo>
                      <a:pt x="2703" y="747"/>
                      <a:pt x="2503" y="447"/>
                      <a:pt x="2202" y="380"/>
                    </a:cubicBezTo>
                    <a:lnTo>
                      <a:pt x="768" y="13"/>
                    </a:lnTo>
                    <a:cubicBezTo>
                      <a:pt x="729" y="4"/>
                      <a:pt x="690" y="0"/>
                      <a:pt x="651" y="0"/>
                    </a:cubicBezTo>
                    <a:close/>
                  </a:path>
                </a:pathLst>
              </a:custGeom>
              <a:solidFill>
                <a:schemeClr val="dk2"/>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8" name="Google Shape;11488;p78"/>
              <p:cNvSpPr/>
              <p:nvPr/>
            </p:nvSpPr>
            <p:spPr>
              <a:xfrm>
                <a:off x="7600206" y="1866083"/>
                <a:ext cx="60487" cy="43315"/>
              </a:xfrm>
              <a:custGeom>
                <a:avLst/>
                <a:gdLst/>
                <a:ahLst/>
                <a:cxnLst/>
                <a:rect l="l" t="t" r="r" b="b"/>
                <a:pathLst>
                  <a:path w="2603" h="1864" extrusionOk="0">
                    <a:moveTo>
                      <a:pt x="647" y="0"/>
                    </a:moveTo>
                    <a:cubicBezTo>
                      <a:pt x="449" y="0"/>
                      <a:pt x="256" y="104"/>
                      <a:pt x="168" y="282"/>
                    </a:cubicBezTo>
                    <a:cubicBezTo>
                      <a:pt x="1" y="582"/>
                      <a:pt x="101" y="916"/>
                      <a:pt x="368" y="1083"/>
                    </a:cubicBezTo>
                    <a:lnTo>
                      <a:pt x="1669" y="1783"/>
                    </a:lnTo>
                    <a:cubicBezTo>
                      <a:pt x="1756" y="1838"/>
                      <a:pt x="1850" y="1864"/>
                      <a:pt x="1943" y="1864"/>
                    </a:cubicBezTo>
                    <a:cubicBezTo>
                      <a:pt x="2135" y="1864"/>
                      <a:pt x="2323" y="1752"/>
                      <a:pt x="2436" y="1550"/>
                    </a:cubicBezTo>
                    <a:cubicBezTo>
                      <a:pt x="2603" y="1283"/>
                      <a:pt x="2503" y="949"/>
                      <a:pt x="2202" y="782"/>
                    </a:cubicBezTo>
                    <a:lnTo>
                      <a:pt x="935" y="82"/>
                    </a:lnTo>
                    <a:cubicBezTo>
                      <a:pt x="846" y="26"/>
                      <a:pt x="746" y="0"/>
                      <a:pt x="647" y="0"/>
                    </a:cubicBezTo>
                    <a:close/>
                  </a:path>
                </a:pathLst>
              </a:custGeom>
              <a:solidFill>
                <a:schemeClr val="dk2"/>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9" name="Google Shape;11489;p78"/>
              <p:cNvSpPr/>
              <p:nvPr/>
            </p:nvSpPr>
            <p:spPr>
              <a:xfrm>
                <a:off x="7559911" y="1907680"/>
                <a:ext cx="49635" cy="54492"/>
              </a:xfrm>
              <a:custGeom>
                <a:avLst/>
                <a:gdLst/>
                <a:ahLst/>
                <a:cxnLst/>
                <a:rect l="l" t="t" r="r" b="b"/>
                <a:pathLst>
                  <a:path w="2136" h="2345" extrusionOk="0">
                    <a:moveTo>
                      <a:pt x="639" y="1"/>
                    </a:moveTo>
                    <a:cubicBezTo>
                      <a:pt x="529" y="1"/>
                      <a:pt x="422" y="30"/>
                      <a:pt x="334" y="93"/>
                    </a:cubicBezTo>
                    <a:cubicBezTo>
                      <a:pt x="67" y="260"/>
                      <a:pt x="0" y="627"/>
                      <a:pt x="167" y="894"/>
                    </a:cubicBezTo>
                    <a:lnTo>
                      <a:pt x="1001" y="2095"/>
                    </a:lnTo>
                    <a:cubicBezTo>
                      <a:pt x="1102" y="2256"/>
                      <a:pt x="1276" y="2345"/>
                      <a:pt x="1457" y="2345"/>
                    </a:cubicBezTo>
                    <a:cubicBezTo>
                      <a:pt x="1575" y="2345"/>
                      <a:pt x="1696" y="2307"/>
                      <a:pt x="1801" y="2228"/>
                    </a:cubicBezTo>
                    <a:cubicBezTo>
                      <a:pt x="2068" y="2061"/>
                      <a:pt x="2135" y="1694"/>
                      <a:pt x="1935" y="1428"/>
                    </a:cubicBezTo>
                    <a:lnTo>
                      <a:pt x="1134" y="227"/>
                    </a:lnTo>
                    <a:cubicBezTo>
                      <a:pt x="1010" y="81"/>
                      <a:pt x="821" y="1"/>
                      <a:pt x="639" y="1"/>
                    </a:cubicBezTo>
                    <a:close/>
                  </a:path>
                </a:pathLst>
              </a:custGeom>
              <a:solidFill>
                <a:schemeClr val="dk2"/>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0" name="Google Shape;11490;p78"/>
              <p:cNvSpPr/>
              <p:nvPr/>
            </p:nvSpPr>
            <p:spPr>
              <a:xfrm>
                <a:off x="7195584" y="1454485"/>
                <a:ext cx="46521" cy="56467"/>
              </a:xfrm>
              <a:custGeom>
                <a:avLst/>
                <a:gdLst/>
                <a:ahLst/>
                <a:cxnLst/>
                <a:rect l="l" t="t" r="r" b="b"/>
                <a:pathLst>
                  <a:path w="2002" h="2430" extrusionOk="0">
                    <a:moveTo>
                      <a:pt x="664" y="1"/>
                    </a:moveTo>
                    <a:cubicBezTo>
                      <a:pt x="566" y="1"/>
                      <a:pt x="465" y="27"/>
                      <a:pt x="367" y="81"/>
                    </a:cubicBezTo>
                    <a:cubicBezTo>
                      <a:pt x="100" y="215"/>
                      <a:pt x="0" y="582"/>
                      <a:pt x="134" y="849"/>
                    </a:cubicBezTo>
                    <a:lnTo>
                      <a:pt x="834" y="2116"/>
                    </a:lnTo>
                    <a:cubicBezTo>
                      <a:pt x="947" y="2319"/>
                      <a:pt x="1135" y="2430"/>
                      <a:pt x="1338" y="2430"/>
                    </a:cubicBezTo>
                    <a:cubicBezTo>
                      <a:pt x="1436" y="2430"/>
                      <a:pt x="1537" y="2404"/>
                      <a:pt x="1635" y="2350"/>
                    </a:cubicBezTo>
                    <a:cubicBezTo>
                      <a:pt x="1902" y="2216"/>
                      <a:pt x="2002" y="1849"/>
                      <a:pt x="1868" y="1582"/>
                    </a:cubicBezTo>
                    <a:lnTo>
                      <a:pt x="1168" y="315"/>
                    </a:lnTo>
                    <a:cubicBezTo>
                      <a:pt x="1055" y="112"/>
                      <a:pt x="867" y="1"/>
                      <a:pt x="664" y="1"/>
                    </a:cubicBezTo>
                    <a:close/>
                  </a:path>
                </a:pathLst>
              </a:custGeom>
              <a:solidFill>
                <a:schemeClr val="dk2"/>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1" name="Google Shape;11491;p78"/>
              <p:cNvSpPr/>
              <p:nvPr/>
            </p:nvSpPr>
            <p:spPr>
              <a:xfrm>
                <a:off x="7112647" y="1502983"/>
                <a:ext cx="56607" cy="47079"/>
              </a:xfrm>
              <a:custGeom>
                <a:avLst/>
                <a:gdLst/>
                <a:ahLst/>
                <a:cxnLst/>
                <a:rect l="l" t="t" r="r" b="b"/>
                <a:pathLst>
                  <a:path w="2436" h="2026" extrusionOk="0">
                    <a:moveTo>
                      <a:pt x="624" y="1"/>
                    </a:moveTo>
                    <a:cubicBezTo>
                      <a:pt x="450" y="1"/>
                      <a:pt x="281" y="77"/>
                      <a:pt x="167" y="229"/>
                    </a:cubicBezTo>
                    <a:cubicBezTo>
                      <a:pt x="0" y="463"/>
                      <a:pt x="33" y="830"/>
                      <a:pt x="300" y="1030"/>
                    </a:cubicBezTo>
                    <a:lnTo>
                      <a:pt x="1468" y="1897"/>
                    </a:lnTo>
                    <a:cubicBezTo>
                      <a:pt x="1568" y="1983"/>
                      <a:pt x="1692" y="2026"/>
                      <a:pt x="1818" y="2026"/>
                    </a:cubicBezTo>
                    <a:cubicBezTo>
                      <a:pt x="1985" y="2026"/>
                      <a:pt x="2154" y="1950"/>
                      <a:pt x="2268" y="1797"/>
                    </a:cubicBezTo>
                    <a:cubicBezTo>
                      <a:pt x="2435" y="1530"/>
                      <a:pt x="2402" y="1197"/>
                      <a:pt x="2135" y="996"/>
                    </a:cubicBezTo>
                    <a:lnTo>
                      <a:pt x="1001" y="129"/>
                    </a:lnTo>
                    <a:cubicBezTo>
                      <a:pt x="886" y="43"/>
                      <a:pt x="754" y="1"/>
                      <a:pt x="624" y="1"/>
                    </a:cubicBezTo>
                    <a:close/>
                  </a:path>
                </a:pathLst>
              </a:custGeom>
              <a:solidFill>
                <a:schemeClr val="dk2"/>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2" name="Google Shape;11492;p78"/>
              <p:cNvSpPr/>
              <p:nvPr/>
            </p:nvSpPr>
            <p:spPr>
              <a:xfrm>
                <a:off x="7067681" y="1575162"/>
                <a:ext cx="60487" cy="42780"/>
              </a:xfrm>
              <a:custGeom>
                <a:avLst/>
                <a:gdLst/>
                <a:ahLst/>
                <a:cxnLst/>
                <a:rect l="l" t="t" r="r" b="b"/>
                <a:pathLst>
                  <a:path w="2603" h="1841" extrusionOk="0">
                    <a:moveTo>
                      <a:pt x="684" y="1"/>
                    </a:moveTo>
                    <a:cubicBezTo>
                      <a:pt x="473" y="1"/>
                      <a:pt x="262" y="113"/>
                      <a:pt x="167" y="326"/>
                    </a:cubicBezTo>
                    <a:cubicBezTo>
                      <a:pt x="0" y="592"/>
                      <a:pt x="134" y="926"/>
                      <a:pt x="401" y="1093"/>
                    </a:cubicBezTo>
                    <a:lnTo>
                      <a:pt x="1668" y="1760"/>
                    </a:lnTo>
                    <a:cubicBezTo>
                      <a:pt x="1766" y="1814"/>
                      <a:pt x="1867" y="1840"/>
                      <a:pt x="1965" y="1840"/>
                    </a:cubicBezTo>
                    <a:cubicBezTo>
                      <a:pt x="2168" y="1840"/>
                      <a:pt x="2356" y="1729"/>
                      <a:pt x="2469" y="1526"/>
                    </a:cubicBezTo>
                    <a:cubicBezTo>
                      <a:pt x="2602" y="1260"/>
                      <a:pt x="2502" y="926"/>
                      <a:pt x="2235" y="759"/>
                    </a:cubicBezTo>
                    <a:lnTo>
                      <a:pt x="934" y="59"/>
                    </a:lnTo>
                    <a:cubicBezTo>
                      <a:pt x="857" y="20"/>
                      <a:pt x="770" y="1"/>
                      <a:pt x="684" y="1"/>
                    </a:cubicBezTo>
                    <a:close/>
                  </a:path>
                </a:pathLst>
              </a:custGeom>
              <a:solidFill>
                <a:schemeClr val="dk2"/>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3" name="Google Shape;11493;p78"/>
              <p:cNvSpPr/>
              <p:nvPr/>
            </p:nvSpPr>
            <p:spPr>
              <a:xfrm>
                <a:off x="7037448" y="1666372"/>
                <a:ext cx="61254" cy="28768"/>
              </a:xfrm>
              <a:custGeom>
                <a:avLst/>
                <a:gdLst/>
                <a:ahLst/>
                <a:cxnLst/>
                <a:rect l="l" t="t" r="r" b="b"/>
                <a:pathLst>
                  <a:path w="2636" h="1238" extrusionOk="0">
                    <a:moveTo>
                      <a:pt x="550" y="0"/>
                    </a:moveTo>
                    <a:cubicBezTo>
                      <a:pt x="271" y="0"/>
                      <a:pt x="32" y="254"/>
                      <a:pt x="0" y="537"/>
                    </a:cubicBezTo>
                    <a:cubicBezTo>
                      <a:pt x="0" y="870"/>
                      <a:pt x="234" y="1137"/>
                      <a:pt x="534" y="1137"/>
                    </a:cubicBezTo>
                    <a:lnTo>
                      <a:pt x="2002" y="1237"/>
                    </a:lnTo>
                    <a:cubicBezTo>
                      <a:pt x="2302" y="1237"/>
                      <a:pt x="2569" y="1004"/>
                      <a:pt x="2602" y="704"/>
                    </a:cubicBezTo>
                    <a:cubicBezTo>
                      <a:pt x="2636" y="370"/>
                      <a:pt x="2369" y="103"/>
                      <a:pt x="2069" y="70"/>
                    </a:cubicBezTo>
                    <a:lnTo>
                      <a:pt x="601" y="3"/>
                    </a:lnTo>
                    <a:cubicBezTo>
                      <a:pt x="584" y="1"/>
                      <a:pt x="567" y="0"/>
                      <a:pt x="550" y="0"/>
                    </a:cubicBezTo>
                    <a:close/>
                  </a:path>
                </a:pathLst>
              </a:custGeom>
              <a:solidFill>
                <a:schemeClr val="dk2"/>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4" name="Google Shape;11494;p78"/>
              <p:cNvSpPr/>
              <p:nvPr/>
            </p:nvSpPr>
            <p:spPr>
              <a:xfrm>
                <a:off x="7019625" y="1739782"/>
                <a:ext cx="62811" cy="34717"/>
              </a:xfrm>
              <a:custGeom>
                <a:avLst/>
                <a:gdLst/>
                <a:ahLst/>
                <a:cxnLst/>
                <a:rect l="l" t="t" r="r" b="b"/>
                <a:pathLst>
                  <a:path w="2703" h="1494" extrusionOk="0">
                    <a:moveTo>
                      <a:pt x="2052" y="0"/>
                    </a:moveTo>
                    <a:cubicBezTo>
                      <a:pt x="2013" y="0"/>
                      <a:pt x="1974" y="4"/>
                      <a:pt x="1935" y="13"/>
                    </a:cubicBezTo>
                    <a:lnTo>
                      <a:pt x="501" y="347"/>
                    </a:lnTo>
                    <a:cubicBezTo>
                      <a:pt x="200" y="413"/>
                      <a:pt x="0" y="714"/>
                      <a:pt x="67" y="1047"/>
                    </a:cubicBezTo>
                    <a:cubicBezTo>
                      <a:pt x="154" y="1308"/>
                      <a:pt x="392" y="1494"/>
                      <a:pt x="651" y="1494"/>
                    </a:cubicBezTo>
                    <a:cubicBezTo>
                      <a:pt x="689" y="1494"/>
                      <a:pt x="728" y="1489"/>
                      <a:pt x="767" y="1481"/>
                    </a:cubicBezTo>
                    <a:lnTo>
                      <a:pt x="2202" y="1147"/>
                    </a:lnTo>
                    <a:cubicBezTo>
                      <a:pt x="2502" y="1080"/>
                      <a:pt x="2702" y="747"/>
                      <a:pt x="2635" y="447"/>
                    </a:cubicBezTo>
                    <a:cubicBezTo>
                      <a:pt x="2548" y="186"/>
                      <a:pt x="2310" y="0"/>
                      <a:pt x="2052" y="0"/>
                    </a:cubicBezTo>
                    <a:close/>
                  </a:path>
                </a:pathLst>
              </a:custGeom>
              <a:solidFill>
                <a:schemeClr val="dk2"/>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5" name="Google Shape;11495;p78"/>
              <p:cNvSpPr/>
              <p:nvPr/>
            </p:nvSpPr>
            <p:spPr>
              <a:xfrm>
                <a:off x="7035125" y="1821558"/>
                <a:ext cx="62021" cy="37807"/>
              </a:xfrm>
              <a:custGeom>
                <a:avLst/>
                <a:gdLst/>
                <a:ahLst/>
                <a:cxnLst/>
                <a:rect l="l" t="t" r="r" b="b"/>
                <a:pathLst>
                  <a:path w="2669" h="1627" extrusionOk="0">
                    <a:moveTo>
                      <a:pt x="1999" y="1"/>
                    </a:moveTo>
                    <a:cubicBezTo>
                      <a:pt x="1943" y="1"/>
                      <a:pt x="1888" y="10"/>
                      <a:pt x="1835" y="30"/>
                    </a:cubicBezTo>
                    <a:lnTo>
                      <a:pt x="434" y="497"/>
                    </a:lnTo>
                    <a:cubicBezTo>
                      <a:pt x="134" y="630"/>
                      <a:pt x="0" y="964"/>
                      <a:pt x="100" y="1231"/>
                    </a:cubicBezTo>
                    <a:cubicBezTo>
                      <a:pt x="181" y="1472"/>
                      <a:pt x="412" y="1627"/>
                      <a:pt x="655" y="1627"/>
                    </a:cubicBezTo>
                    <a:cubicBezTo>
                      <a:pt x="715" y="1627"/>
                      <a:pt x="775" y="1617"/>
                      <a:pt x="834" y="1598"/>
                    </a:cubicBezTo>
                    <a:lnTo>
                      <a:pt x="2202" y="1131"/>
                    </a:lnTo>
                    <a:cubicBezTo>
                      <a:pt x="2502" y="1031"/>
                      <a:pt x="2669" y="697"/>
                      <a:pt x="2569" y="397"/>
                    </a:cubicBezTo>
                    <a:cubicBezTo>
                      <a:pt x="2462" y="156"/>
                      <a:pt x="2226" y="1"/>
                      <a:pt x="1999" y="1"/>
                    </a:cubicBezTo>
                    <a:close/>
                  </a:path>
                </a:pathLst>
              </a:custGeom>
              <a:solidFill>
                <a:schemeClr val="dk2"/>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6" name="Google Shape;11496;p78"/>
              <p:cNvSpPr/>
              <p:nvPr/>
            </p:nvSpPr>
            <p:spPr>
              <a:xfrm>
                <a:off x="7066914" y="1886788"/>
                <a:ext cx="58140" cy="45336"/>
              </a:xfrm>
              <a:custGeom>
                <a:avLst/>
                <a:gdLst/>
                <a:ahLst/>
                <a:cxnLst/>
                <a:rect l="l" t="t" r="r" b="b"/>
                <a:pathLst>
                  <a:path w="2502" h="1951" extrusionOk="0">
                    <a:moveTo>
                      <a:pt x="1854" y="1"/>
                    </a:moveTo>
                    <a:cubicBezTo>
                      <a:pt x="1744" y="1"/>
                      <a:pt x="1632" y="30"/>
                      <a:pt x="1534" y="92"/>
                    </a:cubicBezTo>
                    <a:lnTo>
                      <a:pt x="334" y="892"/>
                    </a:lnTo>
                    <a:cubicBezTo>
                      <a:pt x="67" y="1092"/>
                      <a:pt x="0" y="1426"/>
                      <a:pt x="167" y="1693"/>
                    </a:cubicBezTo>
                    <a:cubicBezTo>
                      <a:pt x="272" y="1862"/>
                      <a:pt x="458" y="1951"/>
                      <a:pt x="648" y="1951"/>
                    </a:cubicBezTo>
                    <a:cubicBezTo>
                      <a:pt x="758" y="1951"/>
                      <a:pt x="870" y="1921"/>
                      <a:pt x="967" y="1860"/>
                    </a:cubicBezTo>
                    <a:lnTo>
                      <a:pt x="2168" y="1059"/>
                    </a:lnTo>
                    <a:cubicBezTo>
                      <a:pt x="2435" y="859"/>
                      <a:pt x="2502" y="525"/>
                      <a:pt x="2335" y="258"/>
                    </a:cubicBezTo>
                    <a:cubicBezTo>
                      <a:pt x="2229" y="89"/>
                      <a:pt x="2044" y="1"/>
                      <a:pt x="1854" y="1"/>
                    </a:cubicBezTo>
                    <a:close/>
                  </a:path>
                </a:pathLst>
              </a:custGeom>
              <a:solidFill>
                <a:schemeClr val="dk2"/>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7" name="Google Shape;11497;p78"/>
              <p:cNvSpPr/>
              <p:nvPr/>
            </p:nvSpPr>
            <p:spPr>
              <a:xfrm>
                <a:off x="7112647" y="1948649"/>
                <a:ext cx="51169" cy="52633"/>
              </a:xfrm>
              <a:custGeom>
                <a:avLst/>
                <a:gdLst/>
                <a:ahLst/>
                <a:cxnLst/>
                <a:rect l="l" t="t" r="r" b="b"/>
                <a:pathLst>
                  <a:path w="2202" h="2265" extrusionOk="0">
                    <a:moveTo>
                      <a:pt x="1578" y="0"/>
                    </a:moveTo>
                    <a:cubicBezTo>
                      <a:pt x="1409" y="0"/>
                      <a:pt x="1246" y="68"/>
                      <a:pt x="1134" y="198"/>
                    </a:cubicBezTo>
                    <a:lnTo>
                      <a:pt x="200" y="1299"/>
                    </a:lnTo>
                    <a:cubicBezTo>
                      <a:pt x="0" y="1533"/>
                      <a:pt x="0" y="1933"/>
                      <a:pt x="234" y="2133"/>
                    </a:cubicBezTo>
                    <a:cubicBezTo>
                      <a:pt x="352" y="2222"/>
                      <a:pt x="489" y="2264"/>
                      <a:pt x="624" y="2264"/>
                    </a:cubicBezTo>
                    <a:cubicBezTo>
                      <a:pt x="793" y="2264"/>
                      <a:pt x="956" y="2196"/>
                      <a:pt x="1068" y="2066"/>
                    </a:cubicBezTo>
                    <a:lnTo>
                      <a:pt x="2002" y="966"/>
                    </a:lnTo>
                    <a:cubicBezTo>
                      <a:pt x="2202" y="732"/>
                      <a:pt x="2202" y="365"/>
                      <a:pt x="1968" y="132"/>
                    </a:cubicBezTo>
                    <a:cubicBezTo>
                      <a:pt x="1850" y="43"/>
                      <a:pt x="1712" y="0"/>
                      <a:pt x="1578" y="0"/>
                    </a:cubicBezTo>
                    <a:close/>
                  </a:path>
                </a:pathLst>
              </a:custGeom>
              <a:solidFill>
                <a:schemeClr val="dk2"/>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8" name="Google Shape;11498;p78"/>
              <p:cNvSpPr/>
              <p:nvPr/>
            </p:nvSpPr>
            <p:spPr>
              <a:xfrm>
                <a:off x="7178527" y="1973839"/>
                <a:ext cx="37993" cy="59558"/>
              </a:xfrm>
              <a:custGeom>
                <a:avLst/>
                <a:gdLst/>
                <a:ahLst/>
                <a:cxnLst/>
                <a:rect l="l" t="t" r="r" b="b"/>
                <a:pathLst>
                  <a:path w="1635" h="2563" extrusionOk="0">
                    <a:moveTo>
                      <a:pt x="1001" y="0"/>
                    </a:moveTo>
                    <a:cubicBezTo>
                      <a:pt x="742" y="0"/>
                      <a:pt x="491" y="159"/>
                      <a:pt x="434" y="415"/>
                    </a:cubicBezTo>
                    <a:lnTo>
                      <a:pt x="67" y="1850"/>
                    </a:lnTo>
                    <a:cubicBezTo>
                      <a:pt x="0" y="2150"/>
                      <a:pt x="201" y="2450"/>
                      <a:pt x="501" y="2550"/>
                    </a:cubicBezTo>
                    <a:cubicBezTo>
                      <a:pt x="540" y="2559"/>
                      <a:pt x="579" y="2563"/>
                      <a:pt x="618" y="2563"/>
                    </a:cubicBezTo>
                    <a:cubicBezTo>
                      <a:pt x="875" y="2563"/>
                      <a:pt x="1110" y="2378"/>
                      <a:pt x="1168" y="2116"/>
                    </a:cubicBezTo>
                    <a:lnTo>
                      <a:pt x="1535" y="715"/>
                    </a:lnTo>
                    <a:cubicBezTo>
                      <a:pt x="1635" y="415"/>
                      <a:pt x="1435" y="82"/>
                      <a:pt x="1135" y="15"/>
                    </a:cubicBezTo>
                    <a:cubicBezTo>
                      <a:pt x="1090" y="5"/>
                      <a:pt x="1045" y="0"/>
                      <a:pt x="1001" y="0"/>
                    </a:cubicBezTo>
                    <a:close/>
                  </a:path>
                </a:pathLst>
              </a:custGeom>
              <a:solidFill>
                <a:schemeClr val="dk2"/>
              </a:solid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99" name="Google Shape;11499;p78"/>
            <p:cNvGrpSpPr/>
            <p:nvPr/>
          </p:nvGrpSpPr>
          <p:grpSpPr>
            <a:xfrm>
              <a:off x="4789091" y="1422950"/>
              <a:ext cx="3367807" cy="2920861"/>
              <a:chOff x="4789091" y="1422950"/>
              <a:chExt cx="3367807" cy="2920861"/>
            </a:xfrm>
          </p:grpSpPr>
          <p:sp>
            <p:nvSpPr>
              <p:cNvPr id="11500" name="Google Shape;11500;p78"/>
              <p:cNvSpPr/>
              <p:nvPr/>
            </p:nvSpPr>
            <p:spPr>
              <a:xfrm>
                <a:off x="7276964" y="1429713"/>
                <a:ext cx="34903" cy="59534"/>
              </a:xfrm>
              <a:custGeom>
                <a:avLst/>
                <a:gdLst/>
                <a:ahLst/>
                <a:cxnLst/>
                <a:rect l="l" t="t" r="r" b="b"/>
                <a:pathLst>
                  <a:path w="1502" h="2562" extrusionOk="0">
                    <a:moveTo>
                      <a:pt x="651" y="0"/>
                    </a:moveTo>
                    <a:cubicBezTo>
                      <a:pt x="613" y="0"/>
                      <a:pt x="574" y="4"/>
                      <a:pt x="535" y="13"/>
                    </a:cubicBezTo>
                    <a:cubicBezTo>
                      <a:pt x="234" y="47"/>
                      <a:pt x="1" y="347"/>
                      <a:pt x="68" y="647"/>
                    </a:cubicBezTo>
                    <a:lnTo>
                      <a:pt x="334" y="2115"/>
                    </a:lnTo>
                    <a:cubicBezTo>
                      <a:pt x="363" y="2376"/>
                      <a:pt x="594" y="2561"/>
                      <a:pt x="873" y="2561"/>
                    </a:cubicBezTo>
                    <a:cubicBezTo>
                      <a:pt x="915" y="2561"/>
                      <a:pt x="958" y="2557"/>
                      <a:pt x="1002" y="2548"/>
                    </a:cubicBezTo>
                    <a:cubicBezTo>
                      <a:pt x="1302" y="2515"/>
                      <a:pt x="1502" y="2215"/>
                      <a:pt x="1435" y="1915"/>
                    </a:cubicBezTo>
                    <a:lnTo>
                      <a:pt x="1202" y="447"/>
                    </a:lnTo>
                    <a:cubicBezTo>
                      <a:pt x="1144" y="186"/>
                      <a:pt x="909" y="0"/>
                      <a:pt x="6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1" name="Google Shape;11501;p78"/>
              <p:cNvSpPr/>
              <p:nvPr/>
            </p:nvSpPr>
            <p:spPr>
              <a:xfrm>
                <a:off x="7368429" y="1422950"/>
                <a:ext cx="33369" cy="60627"/>
              </a:xfrm>
              <a:custGeom>
                <a:avLst/>
                <a:gdLst/>
                <a:ahLst/>
                <a:cxnLst/>
                <a:rect l="l" t="t" r="r" b="b"/>
                <a:pathLst>
                  <a:path w="1436" h="2609" extrusionOk="0">
                    <a:moveTo>
                      <a:pt x="836" y="0"/>
                    </a:moveTo>
                    <a:cubicBezTo>
                      <a:pt x="559" y="0"/>
                      <a:pt x="299" y="195"/>
                      <a:pt x="268" y="504"/>
                    </a:cubicBezTo>
                    <a:lnTo>
                      <a:pt x="34" y="1939"/>
                    </a:lnTo>
                    <a:cubicBezTo>
                      <a:pt x="1" y="2239"/>
                      <a:pt x="234" y="2539"/>
                      <a:pt x="535" y="2606"/>
                    </a:cubicBezTo>
                    <a:cubicBezTo>
                      <a:pt x="554" y="2608"/>
                      <a:pt x="573" y="2609"/>
                      <a:pt x="592" y="2609"/>
                    </a:cubicBezTo>
                    <a:cubicBezTo>
                      <a:pt x="872" y="2609"/>
                      <a:pt x="1137" y="2386"/>
                      <a:pt x="1168" y="2105"/>
                    </a:cubicBezTo>
                    <a:lnTo>
                      <a:pt x="1402" y="671"/>
                    </a:lnTo>
                    <a:cubicBezTo>
                      <a:pt x="1435" y="371"/>
                      <a:pt x="1235" y="71"/>
                      <a:pt x="902" y="4"/>
                    </a:cubicBezTo>
                    <a:cubicBezTo>
                      <a:pt x="880" y="2"/>
                      <a:pt x="858" y="0"/>
                      <a:pt x="8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2" name="Google Shape;11502;p78"/>
              <p:cNvSpPr/>
              <p:nvPr/>
            </p:nvSpPr>
            <p:spPr>
              <a:xfrm>
                <a:off x="7449066" y="1439961"/>
                <a:ext cx="48845" cy="54980"/>
              </a:xfrm>
              <a:custGeom>
                <a:avLst/>
                <a:gdLst/>
                <a:ahLst/>
                <a:cxnLst/>
                <a:rect l="l" t="t" r="r" b="b"/>
                <a:pathLst>
                  <a:path w="2102" h="2366" extrusionOk="0">
                    <a:moveTo>
                      <a:pt x="1429" y="0"/>
                    </a:moveTo>
                    <a:cubicBezTo>
                      <a:pt x="1248" y="0"/>
                      <a:pt x="1074" y="103"/>
                      <a:pt x="967" y="273"/>
                    </a:cubicBezTo>
                    <a:lnTo>
                      <a:pt x="167" y="1474"/>
                    </a:lnTo>
                    <a:cubicBezTo>
                      <a:pt x="0" y="1740"/>
                      <a:pt x="67" y="2107"/>
                      <a:pt x="334" y="2274"/>
                    </a:cubicBezTo>
                    <a:cubicBezTo>
                      <a:pt x="432" y="2335"/>
                      <a:pt x="543" y="2365"/>
                      <a:pt x="653" y="2365"/>
                    </a:cubicBezTo>
                    <a:cubicBezTo>
                      <a:pt x="843" y="2365"/>
                      <a:pt x="1029" y="2276"/>
                      <a:pt x="1134" y="2107"/>
                    </a:cubicBezTo>
                    <a:lnTo>
                      <a:pt x="1935" y="873"/>
                    </a:lnTo>
                    <a:cubicBezTo>
                      <a:pt x="2102" y="606"/>
                      <a:pt x="2002" y="273"/>
                      <a:pt x="1735" y="106"/>
                    </a:cubicBezTo>
                    <a:cubicBezTo>
                      <a:pt x="1638" y="33"/>
                      <a:pt x="1532" y="0"/>
                      <a:pt x="14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3" name="Google Shape;11503;p78"/>
              <p:cNvSpPr/>
              <p:nvPr/>
            </p:nvSpPr>
            <p:spPr>
              <a:xfrm>
                <a:off x="6634118" y="3239546"/>
                <a:ext cx="923793" cy="54162"/>
              </a:xfrm>
              <a:custGeom>
                <a:avLst/>
                <a:gdLst/>
                <a:ahLst/>
                <a:cxnLst/>
                <a:rect l="l" t="t" r="r" b="b"/>
                <a:pathLst>
                  <a:path w="25620" h="1502" extrusionOk="0">
                    <a:moveTo>
                      <a:pt x="1135" y="0"/>
                    </a:moveTo>
                    <a:cubicBezTo>
                      <a:pt x="701" y="0"/>
                      <a:pt x="1" y="1501"/>
                      <a:pt x="1" y="1501"/>
                    </a:cubicBezTo>
                    <a:cubicBezTo>
                      <a:pt x="1" y="1501"/>
                      <a:pt x="25619" y="668"/>
                      <a:pt x="25619" y="401"/>
                    </a:cubicBezTo>
                    <a:cubicBezTo>
                      <a:pt x="25619" y="401"/>
                      <a:pt x="1602" y="0"/>
                      <a:pt x="11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4" name="Google Shape;11504;p78"/>
              <p:cNvSpPr/>
              <p:nvPr/>
            </p:nvSpPr>
            <p:spPr>
              <a:xfrm>
                <a:off x="5610553" y="3227502"/>
                <a:ext cx="1988247" cy="135982"/>
              </a:xfrm>
              <a:custGeom>
                <a:avLst/>
                <a:gdLst/>
                <a:ahLst/>
                <a:cxnLst/>
                <a:rect l="l" t="t" r="r" b="b"/>
                <a:pathLst>
                  <a:path w="55141" h="3771" extrusionOk="0">
                    <a:moveTo>
                      <a:pt x="1469" y="1"/>
                    </a:moveTo>
                    <a:cubicBezTo>
                      <a:pt x="668" y="1"/>
                      <a:pt x="1" y="668"/>
                      <a:pt x="1" y="1469"/>
                    </a:cubicBezTo>
                    <a:lnTo>
                      <a:pt x="1" y="2269"/>
                    </a:lnTo>
                    <a:cubicBezTo>
                      <a:pt x="1" y="3103"/>
                      <a:pt x="668" y="3770"/>
                      <a:pt x="1469" y="3770"/>
                    </a:cubicBezTo>
                    <a:lnTo>
                      <a:pt x="54840" y="3770"/>
                    </a:lnTo>
                    <a:cubicBezTo>
                      <a:pt x="55074" y="3770"/>
                      <a:pt x="55140" y="3236"/>
                      <a:pt x="55140" y="3003"/>
                    </a:cubicBezTo>
                    <a:lnTo>
                      <a:pt x="30289" y="3003"/>
                    </a:lnTo>
                    <a:cubicBezTo>
                      <a:pt x="29489" y="3003"/>
                      <a:pt x="28822" y="2703"/>
                      <a:pt x="28822" y="1869"/>
                    </a:cubicBezTo>
                    <a:cubicBezTo>
                      <a:pt x="28822" y="1068"/>
                      <a:pt x="29489" y="768"/>
                      <a:pt x="30289" y="768"/>
                    </a:cubicBezTo>
                    <a:lnTo>
                      <a:pt x="55140" y="768"/>
                    </a:lnTo>
                    <a:cubicBezTo>
                      <a:pt x="55140" y="501"/>
                      <a:pt x="55074" y="1"/>
                      <a:pt x="54840" y="1"/>
                    </a:cubicBezTo>
                    <a:close/>
                  </a:path>
                </a:pathLst>
              </a:custGeom>
              <a:solidFill>
                <a:srgbClr val="BF73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5" name="Google Shape;11505;p78"/>
              <p:cNvSpPr/>
              <p:nvPr/>
            </p:nvSpPr>
            <p:spPr>
              <a:xfrm>
                <a:off x="5609363" y="3227502"/>
                <a:ext cx="1989437" cy="135982"/>
              </a:xfrm>
              <a:custGeom>
                <a:avLst/>
                <a:gdLst/>
                <a:ahLst/>
                <a:cxnLst/>
                <a:rect l="l" t="t" r="r" b="b"/>
                <a:pathLst>
                  <a:path w="55174" h="3771" extrusionOk="0">
                    <a:moveTo>
                      <a:pt x="30289" y="3003"/>
                    </a:moveTo>
                    <a:lnTo>
                      <a:pt x="30289" y="3003"/>
                    </a:lnTo>
                    <a:cubicBezTo>
                      <a:pt x="29655" y="3003"/>
                      <a:pt x="29121" y="2803"/>
                      <a:pt x="28921" y="2302"/>
                    </a:cubicBezTo>
                    <a:cubicBezTo>
                      <a:pt x="28888" y="2169"/>
                      <a:pt x="28855" y="2036"/>
                      <a:pt x="28855" y="1902"/>
                    </a:cubicBezTo>
                    <a:cubicBezTo>
                      <a:pt x="28855" y="1068"/>
                      <a:pt x="29522" y="768"/>
                      <a:pt x="30322" y="768"/>
                    </a:cubicBezTo>
                    <a:lnTo>
                      <a:pt x="55173" y="768"/>
                    </a:lnTo>
                    <a:cubicBezTo>
                      <a:pt x="55173" y="501"/>
                      <a:pt x="55107" y="1"/>
                      <a:pt x="54873" y="1"/>
                    </a:cubicBezTo>
                    <a:lnTo>
                      <a:pt x="29855" y="1"/>
                    </a:lnTo>
                    <a:cubicBezTo>
                      <a:pt x="28821" y="1"/>
                      <a:pt x="27987" y="835"/>
                      <a:pt x="27987" y="1902"/>
                    </a:cubicBezTo>
                    <a:cubicBezTo>
                      <a:pt x="27987" y="2002"/>
                      <a:pt x="27987" y="2136"/>
                      <a:pt x="28021" y="2269"/>
                    </a:cubicBezTo>
                    <a:lnTo>
                      <a:pt x="1" y="2269"/>
                    </a:lnTo>
                    <a:lnTo>
                      <a:pt x="1" y="2269"/>
                    </a:lnTo>
                    <a:cubicBezTo>
                      <a:pt x="1" y="3103"/>
                      <a:pt x="668" y="3770"/>
                      <a:pt x="1502" y="3770"/>
                    </a:cubicBezTo>
                    <a:lnTo>
                      <a:pt x="29755" y="3770"/>
                    </a:lnTo>
                    <a:cubicBezTo>
                      <a:pt x="29789" y="3770"/>
                      <a:pt x="29822" y="3770"/>
                      <a:pt x="29855" y="3770"/>
                    </a:cubicBezTo>
                    <a:lnTo>
                      <a:pt x="54873" y="3770"/>
                    </a:lnTo>
                    <a:cubicBezTo>
                      <a:pt x="55107" y="3770"/>
                      <a:pt x="55173" y="3236"/>
                      <a:pt x="55173" y="3003"/>
                    </a:cubicBezTo>
                    <a:lnTo>
                      <a:pt x="30289" y="3003"/>
                    </a:lnTo>
                    <a:close/>
                  </a:path>
                </a:pathLst>
              </a:custGeom>
              <a:solidFill>
                <a:srgbClr val="A46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6" name="Google Shape;11506;p78"/>
              <p:cNvSpPr/>
              <p:nvPr/>
            </p:nvSpPr>
            <p:spPr>
              <a:xfrm>
                <a:off x="5603342" y="3387500"/>
                <a:ext cx="1252133" cy="90258"/>
              </a:xfrm>
              <a:custGeom>
                <a:avLst/>
                <a:gdLst/>
                <a:ahLst/>
                <a:cxnLst/>
                <a:rect l="l" t="t" r="r" b="b"/>
                <a:pathLst>
                  <a:path w="34726" h="2503" extrusionOk="0">
                    <a:moveTo>
                      <a:pt x="1" y="0"/>
                    </a:moveTo>
                    <a:lnTo>
                      <a:pt x="1" y="2502"/>
                    </a:lnTo>
                    <a:lnTo>
                      <a:pt x="34726" y="2502"/>
                    </a:lnTo>
                    <a:lnTo>
                      <a:pt x="3472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7" name="Google Shape;11507;p78"/>
              <p:cNvSpPr/>
              <p:nvPr/>
            </p:nvSpPr>
            <p:spPr>
              <a:xfrm>
                <a:off x="6748384" y="3387500"/>
                <a:ext cx="1076533" cy="90258"/>
              </a:xfrm>
              <a:custGeom>
                <a:avLst/>
                <a:gdLst/>
                <a:ahLst/>
                <a:cxnLst/>
                <a:rect l="l" t="t" r="r" b="b"/>
                <a:pathLst>
                  <a:path w="29856" h="2503" extrusionOk="0">
                    <a:moveTo>
                      <a:pt x="1" y="0"/>
                    </a:moveTo>
                    <a:lnTo>
                      <a:pt x="1" y="2502"/>
                    </a:lnTo>
                    <a:lnTo>
                      <a:pt x="29855" y="2502"/>
                    </a:lnTo>
                    <a:lnTo>
                      <a:pt x="298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8" name="Google Shape;11508;p78"/>
              <p:cNvSpPr/>
              <p:nvPr/>
            </p:nvSpPr>
            <p:spPr>
              <a:xfrm>
                <a:off x="5582897" y="3362222"/>
                <a:ext cx="2273281" cy="26504"/>
              </a:xfrm>
              <a:custGeom>
                <a:avLst/>
                <a:gdLst/>
                <a:ahLst/>
                <a:cxnLst/>
                <a:rect l="l" t="t" r="r" b="b"/>
                <a:pathLst>
                  <a:path w="63046" h="735" extrusionOk="0">
                    <a:moveTo>
                      <a:pt x="368" y="1"/>
                    </a:moveTo>
                    <a:cubicBezTo>
                      <a:pt x="168" y="1"/>
                      <a:pt x="1" y="168"/>
                      <a:pt x="1" y="368"/>
                    </a:cubicBezTo>
                    <a:cubicBezTo>
                      <a:pt x="1" y="568"/>
                      <a:pt x="168" y="735"/>
                      <a:pt x="368" y="735"/>
                    </a:cubicBezTo>
                    <a:lnTo>
                      <a:pt x="62679" y="735"/>
                    </a:lnTo>
                    <a:cubicBezTo>
                      <a:pt x="62879" y="735"/>
                      <a:pt x="63046" y="568"/>
                      <a:pt x="63046" y="368"/>
                    </a:cubicBezTo>
                    <a:cubicBezTo>
                      <a:pt x="63046" y="168"/>
                      <a:pt x="62879" y="1"/>
                      <a:pt x="62679" y="1"/>
                    </a:cubicBezTo>
                    <a:close/>
                  </a:path>
                </a:pathLst>
              </a:custGeom>
              <a:solidFill>
                <a:srgbClr val="F2D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9" name="Google Shape;11509;p78"/>
              <p:cNvSpPr/>
              <p:nvPr/>
            </p:nvSpPr>
            <p:spPr>
              <a:xfrm>
                <a:off x="5582897" y="3477722"/>
                <a:ext cx="2273281" cy="26468"/>
              </a:xfrm>
              <a:custGeom>
                <a:avLst/>
                <a:gdLst/>
                <a:ahLst/>
                <a:cxnLst/>
                <a:rect l="l" t="t" r="r" b="b"/>
                <a:pathLst>
                  <a:path w="63046" h="734" extrusionOk="0">
                    <a:moveTo>
                      <a:pt x="368" y="0"/>
                    </a:moveTo>
                    <a:cubicBezTo>
                      <a:pt x="168" y="0"/>
                      <a:pt x="1" y="167"/>
                      <a:pt x="1" y="367"/>
                    </a:cubicBezTo>
                    <a:cubicBezTo>
                      <a:pt x="1" y="567"/>
                      <a:pt x="168" y="734"/>
                      <a:pt x="368" y="734"/>
                    </a:cubicBezTo>
                    <a:lnTo>
                      <a:pt x="62679" y="734"/>
                    </a:lnTo>
                    <a:cubicBezTo>
                      <a:pt x="62879" y="734"/>
                      <a:pt x="63046" y="567"/>
                      <a:pt x="63046" y="367"/>
                    </a:cubicBezTo>
                    <a:cubicBezTo>
                      <a:pt x="63046" y="167"/>
                      <a:pt x="62879" y="0"/>
                      <a:pt x="62679" y="0"/>
                    </a:cubicBezTo>
                    <a:close/>
                  </a:path>
                </a:pathLst>
              </a:custGeom>
              <a:solidFill>
                <a:srgbClr val="F2D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0" name="Google Shape;11510;p78"/>
              <p:cNvSpPr/>
              <p:nvPr/>
            </p:nvSpPr>
            <p:spPr>
              <a:xfrm>
                <a:off x="5489076" y="3321907"/>
                <a:ext cx="196117" cy="221048"/>
              </a:xfrm>
              <a:custGeom>
                <a:avLst/>
                <a:gdLst/>
                <a:ahLst/>
                <a:cxnLst/>
                <a:rect l="l" t="t" r="r" b="b"/>
                <a:pathLst>
                  <a:path w="5439" h="6130" extrusionOk="0">
                    <a:moveTo>
                      <a:pt x="3092" y="1"/>
                    </a:moveTo>
                    <a:cubicBezTo>
                      <a:pt x="1533" y="1"/>
                      <a:pt x="23" y="1180"/>
                      <a:pt x="1" y="3020"/>
                    </a:cubicBezTo>
                    <a:cubicBezTo>
                      <a:pt x="1" y="4906"/>
                      <a:pt x="1530" y="6129"/>
                      <a:pt x="3108" y="6129"/>
                    </a:cubicBezTo>
                    <a:cubicBezTo>
                      <a:pt x="3930" y="6129"/>
                      <a:pt x="4765" y="5798"/>
                      <a:pt x="5405" y="5055"/>
                    </a:cubicBezTo>
                    <a:lnTo>
                      <a:pt x="4237" y="5055"/>
                    </a:lnTo>
                    <a:cubicBezTo>
                      <a:pt x="3866" y="5274"/>
                      <a:pt x="3462" y="5376"/>
                      <a:pt x="3065" y="5376"/>
                    </a:cubicBezTo>
                    <a:cubicBezTo>
                      <a:pt x="2071" y="5376"/>
                      <a:pt x="1121" y="4736"/>
                      <a:pt x="835" y="3687"/>
                    </a:cubicBezTo>
                    <a:cubicBezTo>
                      <a:pt x="435" y="2220"/>
                      <a:pt x="1535" y="752"/>
                      <a:pt x="3070" y="752"/>
                    </a:cubicBezTo>
                    <a:cubicBezTo>
                      <a:pt x="3503" y="752"/>
                      <a:pt x="3937" y="885"/>
                      <a:pt x="4304" y="1119"/>
                    </a:cubicBezTo>
                    <a:lnTo>
                      <a:pt x="5438" y="1119"/>
                    </a:lnTo>
                    <a:cubicBezTo>
                      <a:pt x="4794" y="346"/>
                      <a:pt x="3936" y="1"/>
                      <a:pt x="30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1" name="Google Shape;11511;p78"/>
              <p:cNvSpPr/>
              <p:nvPr/>
            </p:nvSpPr>
            <p:spPr>
              <a:xfrm>
                <a:off x="5625409" y="3321907"/>
                <a:ext cx="195684" cy="221048"/>
              </a:xfrm>
              <a:custGeom>
                <a:avLst/>
                <a:gdLst/>
                <a:ahLst/>
                <a:cxnLst/>
                <a:rect l="l" t="t" r="r" b="b"/>
                <a:pathLst>
                  <a:path w="5427" h="6130" extrusionOk="0">
                    <a:moveTo>
                      <a:pt x="3097" y="1"/>
                    </a:moveTo>
                    <a:cubicBezTo>
                      <a:pt x="1540" y="1"/>
                      <a:pt x="23" y="1180"/>
                      <a:pt x="23" y="3020"/>
                    </a:cubicBezTo>
                    <a:cubicBezTo>
                      <a:pt x="1" y="4906"/>
                      <a:pt x="1536" y="6129"/>
                      <a:pt x="3112" y="6129"/>
                    </a:cubicBezTo>
                    <a:cubicBezTo>
                      <a:pt x="3933" y="6129"/>
                      <a:pt x="4765" y="5798"/>
                      <a:pt x="5393" y="5055"/>
                    </a:cubicBezTo>
                    <a:lnTo>
                      <a:pt x="4259" y="5055"/>
                    </a:lnTo>
                    <a:cubicBezTo>
                      <a:pt x="3888" y="5274"/>
                      <a:pt x="3484" y="5376"/>
                      <a:pt x="3086" y="5376"/>
                    </a:cubicBezTo>
                    <a:cubicBezTo>
                      <a:pt x="2090" y="5376"/>
                      <a:pt x="1133" y="4736"/>
                      <a:pt x="823" y="3687"/>
                    </a:cubicBezTo>
                    <a:cubicBezTo>
                      <a:pt x="423" y="2220"/>
                      <a:pt x="1524" y="752"/>
                      <a:pt x="3058" y="752"/>
                    </a:cubicBezTo>
                    <a:cubicBezTo>
                      <a:pt x="3492" y="752"/>
                      <a:pt x="3925" y="885"/>
                      <a:pt x="4326" y="1119"/>
                    </a:cubicBezTo>
                    <a:lnTo>
                      <a:pt x="5426" y="1119"/>
                    </a:lnTo>
                    <a:cubicBezTo>
                      <a:pt x="4794" y="346"/>
                      <a:pt x="3940" y="1"/>
                      <a:pt x="30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2" name="Google Shape;11512;p78"/>
              <p:cNvSpPr/>
              <p:nvPr/>
            </p:nvSpPr>
            <p:spPr>
              <a:xfrm>
                <a:off x="5760120" y="3321907"/>
                <a:ext cx="195684" cy="221048"/>
              </a:xfrm>
              <a:custGeom>
                <a:avLst/>
                <a:gdLst/>
                <a:ahLst/>
                <a:cxnLst/>
                <a:rect l="l" t="t" r="r" b="b"/>
                <a:pathLst>
                  <a:path w="5427" h="6130" extrusionOk="0">
                    <a:moveTo>
                      <a:pt x="3082" y="1"/>
                    </a:moveTo>
                    <a:cubicBezTo>
                      <a:pt x="1526" y="1"/>
                      <a:pt x="23" y="1180"/>
                      <a:pt x="23" y="3020"/>
                    </a:cubicBezTo>
                    <a:cubicBezTo>
                      <a:pt x="1" y="4906"/>
                      <a:pt x="1536" y="6129"/>
                      <a:pt x="3112" y="6129"/>
                    </a:cubicBezTo>
                    <a:cubicBezTo>
                      <a:pt x="3933" y="6129"/>
                      <a:pt x="4765" y="5798"/>
                      <a:pt x="5393" y="5055"/>
                    </a:cubicBezTo>
                    <a:lnTo>
                      <a:pt x="4259" y="5055"/>
                    </a:lnTo>
                    <a:cubicBezTo>
                      <a:pt x="3880" y="5273"/>
                      <a:pt x="3470" y="5375"/>
                      <a:pt x="3070" y="5375"/>
                    </a:cubicBezTo>
                    <a:cubicBezTo>
                      <a:pt x="2062" y="5375"/>
                      <a:pt x="1110" y="4728"/>
                      <a:pt x="823" y="3654"/>
                    </a:cubicBezTo>
                    <a:cubicBezTo>
                      <a:pt x="423" y="2186"/>
                      <a:pt x="1557" y="752"/>
                      <a:pt x="3091" y="752"/>
                    </a:cubicBezTo>
                    <a:cubicBezTo>
                      <a:pt x="3525" y="752"/>
                      <a:pt x="3925" y="885"/>
                      <a:pt x="4292" y="1119"/>
                    </a:cubicBezTo>
                    <a:lnTo>
                      <a:pt x="5426" y="1119"/>
                    </a:lnTo>
                    <a:cubicBezTo>
                      <a:pt x="4782" y="346"/>
                      <a:pt x="3924" y="1"/>
                      <a:pt x="30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3" name="Google Shape;11513;p78"/>
              <p:cNvSpPr/>
              <p:nvPr/>
            </p:nvSpPr>
            <p:spPr>
              <a:xfrm>
                <a:off x="5896057" y="3321979"/>
                <a:ext cx="195648" cy="221012"/>
              </a:xfrm>
              <a:custGeom>
                <a:avLst/>
                <a:gdLst/>
                <a:ahLst/>
                <a:cxnLst/>
                <a:rect l="l" t="t" r="r" b="b"/>
                <a:pathLst>
                  <a:path w="5426" h="6129" extrusionOk="0">
                    <a:moveTo>
                      <a:pt x="3110" y="0"/>
                    </a:moveTo>
                    <a:cubicBezTo>
                      <a:pt x="1558" y="0"/>
                      <a:pt x="44" y="1188"/>
                      <a:pt x="22" y="3052"/>
                    </a:cubicBezTo>
                    <a:cubicBezTo>
                      <a:pt x="0" y="4914"/>
                      <a:pt x="1532" y="6129"/>
                      <a:pt x="3107" y="6129"/>
                    </a:cubicBezTo>
                    <a:cubicBezTo>
                      <a:pt x="3929" y="6129"/>
                      <a:pt x="4763" y="5797"/>
                      <a:pt x="5392" y="5053"/>
                    </a:cubicBezTo>
                    <a:lnTo>
                      <a:pt x="4225" y="5053"/>
                    </a:lnTo>
                    <a:cubicBezTo>
                      <a:pt x="3846" y="5271"/>
                      <a:pt x="3436" y="5373"/>
                      <a:pt x="3036" y="5373"/>
                    </a:cubicBezTo>
                    <a:cubicBezTo>
                      <a:pt x="2028" y="5373"/>
                      <a:pt x="1076" y="4726"/>
                      <a:pt x="789" y="3652"/>
                    </a:cubicBezTo>
                    <a:cubicBezTo>
                      <a:pt x="393" y="2201"/>
                      <a:pt x="1498" y="749"/>
                      <a:pt x="3006" y="749"/>
                    </a:cubicBezTo>
                    <a:cubicBezTo>
                      <a:pt x="3023" y="749"/>
                      <a:pt x="3040" y="750"/>
                      <a:pt x="3057" y="750"/>
                    </a:cubicBezTo>
                    <a:cubicBezTo>
                      <a:pt x="3491" y="750"/>
                      <a:pt x="3925" y="883"/>
                      <a:pt x="4325" y="1117"/>
                    </a:cubicBezTo>
                    <a:lnTo>
                      <a:pt x="5426" y="1117"/>
                    </a:lnTo>
                    <a:cubicBezTo>
                      <a:pt x="4795" y="346"/>
                      <a:pt x="3947" y="0"/>
                      <a:pt x="3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4" name="Google Shape;11514;p78"/>
              <p:cNvSpPr/>
              <p:nvPr/>
            </p:nvSpPr>
            <p:spPr>
              <a:xfrm>
                <a:off x="6030767" y="3321979"/>
                <a:ext cx="195648" cy="221012"/>
              </a:xfrm>
              <a:custGeom>
                <a:avLst/>
                <a:gdLst/>
                <a:ahLst/>
                <a:cxnLst/>
                <a:rect l="l" t="t" r="r" b="b"/>
                <a:pathLst>
                  <a:path w="5426" h="6129" extrusionOk="0">
                    <a:moveTo>
                      <a:pt x="3087" y="0"/>
                    </a:moveTo>
                    <a:cubicBezTo>
                      <a:pt x="1528" y="0"/>
                      <a:pt x="22" y="1188"/>
                      <a:pt x="22" y="3052"/>
                    </a:cubicBezTo>
                    <a:cubicBezTo>
                      <a:pt x="0" y="4914"/>
                      <a:pt x="1532" y="6129"/>
                      <a:pt x="3107" y="6129"/>
                    </a:cubicBezTo>
                    <a:cubicBezTo>
                      <a:pt x="3929" y="6129"/>
                      <a:pt x="4763" y="5797"/>
                      <a:pt x="5392" y="5053"/>
                    </a:cubicBezTo>
                    <a:lnTo>
                      <a:pt x="4258" y="5053"/>
                    </a:lnTo>
                    <a:cubicBezTo>
                      <a:pt x="3887" y="5272"/>
                      <a:pt x="3483" y="5374"/>
                      <a:pt x="3085" y="5374"/>
                    </a:cubicBezTo>
                    <a:cubicBezTo>
                      <a:pt x="2089" y="5374"/>
                      <a:pt x="1132" y="4734"/>
                      <a:pt x="823" y="3685"/>
                    </a:cubicBezTo>
                    <a:cubicBezTo>
                      <a:pt x="422" y="2184"/>
                      <a:pt x="1556" y="750"/>
                      <a:pt x="3091" y="750"/>
                    </a:cubicBezTo>
                    <a:cubicBezTo>
                      <a:pt x="3524" y="750"/>
                      <a:pt x="3925" y="883"/>
                      <a:pt x="4292" y="1117"/>
                    </a:cubicBezTo>
                    <a:lnTo>
                      <a:pt x="5426" y="1117"/>
                    </a:lnTo>
                    <a:cubicBezTo>
                      <a:pt x="4783" y="346"/>
                      <a:pt x="3927" y="0"/>
                      <a:pt x="30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5" name="Google Shape;11515;p78"/>
              <p:cNvSpPr/>
              <p:nvPr/>
            </p:nvSpPr>
            <p:spPr>
              <a:xfrm>
                <a:off x="6166668" y="3321907"/>
                <a:ext cx="195684" cy="221048"/>
              </a:xfrm>
              <a:custGeom>
                <a:avLst/>
                <a:gdLst/>
                <a:ahLst/>
                <a:cxnLst/>
                <a:rect l="l" t="t" r="r" b="b"/>
                <a:pathLst>
                  <a:path w="5427" h="6130" extrusionOk="0">
                    <a:moveTo>
                      <a:pt x="3097" y="1"/>
                    </a:moveTo>
                    <a:cubicBezTo>
                      <a:pt x="1539" y="1"/>
                      <a:pt x="22" y="1180"/>
                      <a:pt x="22" y="3020"/>
                    </a:cubicBezTo>
                    <a:cubicBezTo>
                      <a:pt x="0" y="4906"/>
                      <a:pt x="1536" y="6129"/>
                      <a:pt x="3112" y="6129"/>
                    </a:cubicBezTo>
                    <a:cubicBezTo>
                      <a:pt x="3933" y="6129"/>
                      <a:pt x="4765" y="5798"/>
                      <a:pt x="5393" y="5055"/>
                    </a:cubicBezTo>
                    <a:lnTo>
                      <a:pt x="4225" y="5055"/>
                    </a:lnTo>
                    <a:cubicBezTo>
                      <a:pt x="3855" y="5273"/>
                      <a:pt x="3453" y="5375"/>
                      <a:pt x="3058" y="5375"/>
                    </a:cubicBezTo>
                    <a:cubicBezTo>
                      <a:pt x="2062" y="5375"/>
                      <a:pt x="1109" y="4728"/>
                      <a:pt x="823" y="3654"/>
                    </a:cubicBezTo>
                    <a:cubicBezTo>
                      <a:pt x="423" y="2186"/>
                      <a:pt x="1523" y="752"/>
                      <a:pt x="3058" y="752"/>
                    </a:cubicBezTo>
                    <a:cubicBezTo>
                      <a:pt x="3491" y="752"/>
                      <a:pt x="3925" y="885"/>
                      <a:pt x="4325" y="1119"/>
                    </a:cubicBezTo>
                    <a:lnTo>
                      <a:pt x="5426" y="1119"/>
                    </a:lnTo>
                    <a:cubicBezTo>
                      <a:pt x="4794" y="346"/>
                      <a:pt x="3939" y="1"/>
                      <a:pt x="30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6" name="Google Shape;11516;p78"/>
              <p:cNvSpPr/>
              <p:nvPr/>
            </p:nvSpPr>
            <p:spPr>
              <a:xfrm>
                <a:off x="6301379" y="3321907"/>
                <a:ext cx="196874" cy="221048"/>
              </a:xfrm>
              <a:custGeom>
                <a:avLst/>
                <a:gdLst/>
                <a:ahLst/>
                <a:cxnLst/>
                <a:rect l="l" t="t" r="r" b="b"/>
                <a:pathLst>
                  <a:path w="5460" h="6130" extrusionOk="0">
                    <a:moveTo>
                      <a:pt x="3114" y="1"/>
                    </a:moveTo>
                    <a:cubicBezTo>
                      <a:pt x="1555" y="1"/>
                      <a:pt x="44" y="1180"/>
                      <a:pt x="22" y="3020"/>
                    </a:cubicBezTo>
                    <a:cubicBezTo>
                      <a:pt x="0" y="4906"/>
                      <a:pt x="1536" y="6129"/>
                      <a:pt x="3121" y="6129"/>
                    </a:cubicBezTo>
                    <a:cubicBezTo>
                      <a:pt x="3947" y="6129"/>
                      <a:pt x="4786" y="5798"/>
                      <a:pt x="5426" y="5055"/>
                    </a:cubicBezTo>
                    <a:lnTo>
                      <a:pt x="4259" y="5055"/>
                    </a:lnTo>
                    <a:cubicBezTo>
                      <a:pt x="3887" y="5274"/>
                      <a:pt x="3483" y="5376"/>
                      <a:pt x="3086" y="5376"/>
                    </a:cubicBezTo>
                    <a:cubicBezTo>
                      <a:pt x="2093" y="5376"/>
                      <a:pt x="1142" y="4736"/>
                      <a:pt x="856" y="3687"/>
                    </a:cubicBezTo>
                    <a:cubicBezTo>
                      <a:pt x="456" y="2220"/>
                      <a:pt x="1557" y="752"/>
                      <a:pt x="3091" y="752"/>
                    </a:cubicBezTo>
                    <a:cubicBezTo>
                      <a:pt x="3525" y="752"/>
                      <a:pt x="3958" y="885"/>
                      <a:pt x="4325" y="1119"/>
                    </a:cubicBezTo>
                    <a:lnTo>
                      <a:pt x="5460" y="1119"/>
                    </a:lnTo>
                    <a:cubicBezTo>
                      <a:pt x="4815" y="346"/>
                      <a:pt x="3958" y="1"/>
                      <a:pt x="31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7" name="Google Shape;11517;p78"/>
              <p:cNvSpPr/>
              <p:nvPr/>
            </p:nvSpPr>
            <p:spPr>
              <a:xfrm>
                <a:off x="6437280" y="3321907"/>
                <a:ext cx="195684" cy="221048"/>
              </a:xfrm>
              <a:custGeom>
                <a:avLst/>
                <a:gdLst/>
                <a:ahLst/>
                <a:cxnLst/>
                <a:rect l="l" t="t" r="r" b="b"/>
                <a:pathLst>
                  <a:path w="5427" h="6130" extrusionOk="0">
                    <a:moveTo>
                      <a:pt x="3097" y="1"/>
                    </a:moveTo>
                    <a:cubicBezTo>
                      <a:pt x="1540" y="1"/>
                      <a:pt x="23" y="1180"/>
                      <a:pt x="23" y="3020"/>
                    </a:cubicBezTo>
                    <a:cubicBezTo>
                      <a:pt x="1" y="4906"/>
                      <a:pt x="1536" y="6129"/>
                      <a:pt x="3112" y="6129"/>
                    </a:cubicBezTo>
                    <a:cubicBezTo>
                      <a:pt x="3933" y="6129"/>
                      <a:pt x="4765" y="5798"/>
                      <a:pt x="5393" y="5055"/>
                    </a:cubicBezTo>
                    <a:lnTo>
                      <a:pt x="4259" y="5055"/>
                    </a:lnTo>
                    <a:cubicBezTo>
                      <a:pt x="3878" y="5274"/>
                      <a:pt x="3467" y="5376"/>
                      <a:pt x="3066" y="5376"/>
                    </a:cubicBezTo>
                    <a:cubicBezTo>
                      <a:pt x="2060" y="5376"/>
                      <a:pt x="1109" y="4736"/>
                      <a:pt x="823" y="3687"/>
                    </a:cubicBezTo>
                    <a:cubicBezTo>
                      <a:pt x="423" y="2220"/>
                      <a:pt x="1524" y="752"/>
                      <a:pt x="3058" y="752"/>
                    </a:cubicBezTo>
                    <a:cubicBezTo>
                      <a:pt x="3492" y="752"/>
                      <a:pt x="3925" y="885"/>
                      <a:pt x="4326" y="1119"/>
                    </a:cubicBezTo>
                    <a:lnTo>
                      <a:pt x="5427" y="1119"/>
                    </a:lnTo>
                    <a:cubicBezTo>
                      <a:pt x="4794" y="346"/>
                      <a:pt x="3940" y="1"/>
                      <a:pt x="30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8" name="Google Shape;11518;p78"/>
              <p:cNvSpPr/>
              <p:nvPr/>
            </p:nvSpPr>
            <p:spPr>
              <a:xfrm>
                <a:off x="6732771" y="3362222"/>
                <a:ext cx="1123407" cy="26504"/>
              </a:xfrm>
              <a:custGeom>
                <a:avLst/>
                <a:gdLst/>
                <a:ahLst/>
                <a:cxnLst/>
                <a:rect l="l" t="t" r="r" b="b"/>
                <a:pathLst>
                  <a:path w="31156" h="735" extrusionOk="0">
                    <a:moveTo>
                      <a:pt x="0" y="1"/>
                    </a:moveTo>
                    <a:lnTo>
                      <a:pt x="0" y="735"/>
                    </a:lnTo>
                    <a:lnTo>
                      <a:pt x="31156" y="735"/>
                    </a:lnTo>
                    <a:lnTo>
                      <a:pt x="31156" y="1"/>
                    </a:lnTo>
                    <a:close/>
                  </a:path>
                </a:pathLst>
              </a:custGeom>
              <a:solidFill>
                <a:srgbClr val="C6B5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9" name="Google Shape;11519;p78"/>
              <p:cNvSpPr/>
              <p:nvPr/>
            </p:nvSpPr>
            <p:spPr>
              <a:xfrm>
                <a:off x="6732771" y="3477722"/>
                <a:ext cx="1123407" cy="26468"/>
              </a:xfrm>
              <a:custGeom>
                <a:avLst/>
                <a:gdLst/>
                <a:ahLst/>
                <a:cxnLst/>
                <a:rect l="l" t="t" r="r" b="b"/>
                <a:pathLst>
                  <a:path w="31156" h="734" extrusionOk="0">
                    <a:moveTo>
                      <a:pt x="0" y="0"/>
                    </a:moveTo>
                    <a:lnTo>
                      <a:pt x="0" y="734"/>
                    </a:lnTo>
                    <a:lnTo>
                      <a:pt x="31156" y="734"/>
                    </a:lnTo>
                    <a:lnTo>
                      <a:pt x="31156" y="0"/>
                    </a:lnTo>
                    <a:close/>
                  </a:path>
                </a:pathLst>
              </a:custGeom>
              <a:solidFill>
                <a:srgbClr val="C6B5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0" name="Google Shape;11520;p78"/>
              <p:cNvSpPr/>
              <p:nvPr/>
            </p:nvSpPr>
            <p:spPr>
              <a:xfrm>
                <a:off x="6255261" y="3908351"/>
                <a:ext cx="1897995" cy="394569"/>
              </a:xfrm>
              <a:custGeom>
                <a:avLst/>
                <a:gdLst/>
                <a:ahLst/>
                <a:cxnLst/>
                <a:rect l="l" t="t" r="r" b="b"/>
                <a:pathLst>
                  <a:path w="52638" h="10942" extrusionOk="0">
                    <a:moveTo>
                      <a:pt x="3670" y="0"/>
                    </a:moveTo>
                    <a:cubicBezTo>
                      <a:pt x="1635" y="0"/>
                      <a:pt x="34" y="1635"/>
                      <a:pt x="0" y="3636"/>
                    </a:cubicBezTo>
                    <a:lnTo>
                      <a:pt x="0" y="7305"/>
                    </a:lnTo>
                    <a:cubicBezTo>
                      <a:pt x="34" y="9307"/>
                      <a:pt x="1635" y="10941"/>
                      <a:pt x="3670" y="10941"/>
                    </a:cubicBezTo>
                    <a:lnTo>
                      <a:pt x="52638" y="10941"/>
                    </a:lnTo>
                    <a:cubicBezTo>
                      <a:pt x="50637" y="10941"/>
                      <a:pt x="49002" y="9307"/>
                      <a:pt x="49002" y="7305"/>
                    </a:cubicBezTo>
                    <a:lnTo>
                      <a:pt x="49002" y="3636"/>
                    </a:lnTo>
                    <a:cubicBezTo>
                      <a:pt x="49002" y="1635"/>
                      <a:pt x="50637" y="0"/>
                      <a:pt x="526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1" name="Google Shape;11521;p78"/>
              <p:cNvSpPr/>
              <p:nvPr/>
            </p:nvSpPr>
            <p:spPr>
              <a:xfrm>
                <a:off x="4789091" y="3866233"/>
                <a:ext cx="3349742" cy="477579"/>
              </a:xfrm>
              <a:custGeom>
                <a:avLst/>
                <a:gdLst/>
                <a:ahLst/>
                <a:cxnLst/>
                <a:rect l="l" t="t" r="r" b="b"/>
                <a:pathLst>
                  <a:path w="92900" h="13244" extrusionOk="0">
                    <a:moveTo>
                      <a:pt x="3636" y="1"/>
                    </a:moveTo>
                    <a:cubicBezTo>
                      <a:pt x="2835" y="1"/>
                      <a:pt x="2835" y="1168"/>
                      <a:pt x="3636" y="1168"/>
                    </a:cubicBezTo>
                    <a:cubicBezTo>
                      <a:pt x="1601" y="1168"/>
                      <a:pt x="0" y="2803"/>
                      <a:pt x="0" y="4804"/>
                    </a:cubicBezTo>
                    <a:lnTo>
                      <a:pt x="0" y="8473"/>
                    </a:lnTo>
                    <a:cubicBezTo>
                      <a:pt x="0" y="10375"/>
                      <a:pt x="1501" y="11976"/>
                      <a:pt x="3436" y="12109"/>
                    </a:cubicBezTo>
                    <a:cubicBezTo>
                      <a:pt x="2769" y="12309"/>
                      <a:pt x="2935" y="13243"/>
                      <a:pt x="3603" y="13243"/>
                    </a:cubicBezTo>
                    <a:lnTo>
                      <a:pt x="92099" y="13243"/>
                    </a:lnTo>
                    <a:cubicBezTo>
                      <a:pt x="92900" y="13243"/>
                      <a:pt x="92900" y="12076"/>
                      <a:pt x="92099" y="12076"/>
                    </a:cubicBezTo>
                    <a:lnTo>
                      <a:pt x="56474" y="12076"/>
                    </a:lnTo>
                    <a:cubicBezTo>
                      <a:pt x="54672" y="11776"/>
                      <a:pt x="53371" y="10275"/>
                      <a:pt x="53371" y="8473"/>
                    </a:cubicBezTo>
                    <a:lnTo>
                      <a:pt x="53371" y="4804"/>
                    </a:lnTo>
                    <a:cubicBezTo>
                      <a:pt x="53371" y="2803"/>
                      <a:pt x="55006" y="1168"/>
                      <a:pt x="57007" y="1168"/>
                    </a:cubicBezTo>
                    <a:lnTo>
                      <a:pt x="92099" y="1168"/>
                    </a:lnTo>
                    <a:cubicBezTo>
                      <a:pt x="92900" y="1168"/>
                      <a:pt x="92900" y="1"/>
                      <a:pt x="920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2" name="Google Shape;11522;p78"/>
              <p:cNvSpPr/>
              <p:nvPr/>
            </p:nvSpPr>
            <p:spPr>
              <a:xfrm>
                <a:off x="7194631" y="4002143"/>
                <a:ext cx="167199" cy="169662"/>
              </a:xfrm>
              <a:custGeom>
                <a:avLst/>
                <a:gdLst/>
                <a:ahLst/>
                <a:cxnLst/>
                <a:rect l="l" t="t" r="r" b="b"/>
                <a:pathLst>
                  <a:path w="4637" h="4705" extrusionOk="0">
                    <a:moveTo>
                      <a:pt x="0" y="1"/>
                    </a:moveTo>
                    <a:cubicBezTo>
                      <a:pt x="0" y="368"/>
                      <a:pt x="1335" y="301"/>
                      <a:pt x="1335" y="3403"/>
                    </a:cubicBezTo>
                    <a:lnTo>
                      <a:pt x="1335" y="4704"/>
                    </a:lnTo>
                    <a:lnTo>
                      <a:pt x="2869" y="3036"/>
                    </a:lnTo>
                    <a:lnTo>
                      <a:pt x="4437" y="4704"/>
                    </a:lnTo>
                    <a:lnTo>
                      <a:pt x="4437" y="3203"/>
                    </a:lnTo>
                    <a:cubicBezTo>
                      <a:pt x="4437" y="3203"/>
                      <a:pt x="4637" y="1"/>
                      <a:pt x="3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3" name="Google Shape;11523;p78"/>
              <p:cNvSpPr/>
              <p:nvPr/>
            </p:nvSpPr>
            <p:spPr>
              <a:xfrm>
                <a:off x="6655788" y="3866233"/>
                <a:ext cx="1501110" cy="477579"/>
              </a:xfrm>
              <a:custGeom>
                <a:avLst/>
                <a:gdLst/>
                <a:ahLst/>
                <a:cxnLst/>
                <a:rect l="l" t="t" r="r" b="b"/>
                <a:pathLst>
                  <a:path w="41631" h="13244" extrusionOk="0">
                    <a:moveTo>
                      <a:pt x="3936" y="1"/>
                    </a:moveTo>
                    <a:cubicBezTo>
                      <a:pt x="2102" y="1"/>
                      <a:pt x="0" y="968"/>
                      <a:pt x="0" y="4804"/>
                    </a:cubicBezTo>
                    <a:lnTo>
                      <a:pt x="0" y="8440"/>
                    </a:lnTo>
                    <a:cubicBezTo>
                      <a:pt x="0" y="11542"/>
                      <a:pt x="2102" y="13243"/>
                      <a:pt x="3936" y="13243"/>
                    </a:cubicBezTo>
                    <a:lnTo>
                      <a:pt x="40863" y="13243"/>
                    </a:lnTo>
                    <a:cubicBezTo>
                      <a:pt x="41630" y="13243"/>
                      <a:pt x="41630" y="12042"/>
                      <a:pt x="40863" y="12042"/>
                    </a:cubicBezTo>
                    <a:lnTo>
                      <a:pt x="40863" y="12076"/>
                    </a:lnTo>
                    <a:lnTo>
                      <a:pt x="4770" y="12076"/>
                    </a:lnTo>
                    <a:cubicBezTo>
                      <a:pt x="2969" y="11809"/>
                      <a:pt x="1601" y="10275"/>
                      <a:pt x="1601" y="8440"/>
                    </a:cubicBezTo>
                    <a:lnTo>
                      <a:pt x="1601" y="4804"/>
                    </a:lnTo>
                    <a:cubicBezTo>
                      <a:pt x="1601" y="2969"/>
                      <a:pt x="2969" y="1435"/>
                      <a:pt x="4804" y="1201"/>
                    </a:cubicBezTo>
                    <a:lnTo>
                      <a:pt x="40863" y="1201"/>
                    </a:lnTo>
                    <a:cubicBezTo>
                      <a:pt x="41630" y="1201"/>
                      <a:pt x="41630" y="1"/>
                      <a:pt x="408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4" name="Google Shape;11524;p78"/>
              <p:cNvSpPr/>
              <p:nvPr/>
            </p:nvSpPr>
            <p:spPr>
              <a:xfrm>
                <a:off x="6122966" y="3539060"/>
                <a:ext cx="1897995" cy="288732"/>
              </a:xfrm>
              <a:custGeom>
                <a:avLst/>
                <a:gdLst/>
                <a:ahLst/>
                <a:cxnLst/>
                <a:rect l="l" t="t" r="r" b="b"/>
                <a:pathLst>
                  <a:path w="52638" h="8007" extrusionOk="0">
                    <a:moveTo>
                      <a:pt x="3636" y="0"/>
                    </a:moveTo>
                    <a:cubicBezTo>
                      <a:pt x="1635" y="0"/>
                      <a:pt x="0" y="1635"/>
                      <a:pt x="0" y="3636"/>
                    </a:cubicBezTo>
                    <a:lnTo>
                      <a:pt x="0" y="4370"/>
                    </a:lnTo>
                    <a:cubicBezTo>
                      <a:pt x="0" y="6372"/>
                      <a:pt x="1635" y="8006"/>
                      <a:pt x="3636" y="8006"/>
                    </a:cubicBezTo>
                    <a:lnTo>
                      <a:pt x="52638" y="8006"/>
                    </a:lnTo>
                    <a:cubicBezTo>
                      <a:pt x="50636" y="8006"/>
                      <a:pt x="49002" y="6405"/>
                      <a:pt x="48968" y="4404"/>
                    </a:cubicBezTo>
                    <a:lnTo>
                      <a:pt x="48968" y="3670"/>
                    </a:lnTo>
                    <a:cubicBezTo>
                      <a:pt x="48968" y="1635"/>
                      <a:pt x="50603" y="0"/>
                      <a:pt x="526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5" name="Google Shape;11525;p78"/>
              <p:cNvSpPr/>
              <p:nvPr/>
            </p:nvSpPr>
            <p:spPr>
              <a:xfrm>
                <a:off x="4921386" y="3500548"/>
                <a:ext cx="3121245" cy="365757"/>
              </a:xfrm>
              <a:custGeom>
                <a:avLst/>
                <a:gdLst/>
                <a:ahLst/>
                <a:cxnLst/>
                <a:rect l="l" t="t" r="r" b="b"/>
                <a:pathLst>
                  <a:path w="86563" h="10143" extrusionOk="0">
                    <a:moveTo>
                      <a:pt x="3436" y="1"/>
                    </a:moveTo>
                    <a:cubicBezTo>
                      <a:pt x="2802" y="1"/>
                      <a:pt x="2669" y="935"/>
                      <a:pt x="3303" y="1068"/>
                    </a:cubicBezTo>
                    <a:cubicBezTo>
                      <a:pt x="1468" y="1135"/>
                      <a:pt x="0" y="2636"/>
                      <a:pt x="0" y="4471"/>
                    </a:cubicBezTo>
                    <a:lnTo>
                      <a:pt x="0" y="5672"/>
                    </a:lnTo>
                    <a:cubicBezTo>
                      <a:pt x="0" y="7540"/>
                      <a:pt x="1468" y="9041"/>
                      <a:pt x="3336" y="9074"/>
                    </a:cubicBezTo>
                    <a:cubicBezTo>
                      <a:pt x="2680" y="9205"/>
                      <a:pt x="2766" y="10142"/>
                      <a:pt x="3403" y="10142"/>
                    </a:cubicBezTo>
                    <a:cubicBezTo>
                      <a:pt x="3414" y="10142"/>
                      <a:pt x="3425" y="10142"/>
                      <a:pt x="3436" y="10142"/>
                    </a:cubicBezTo>
                    <a:lnTo>
                      <a:pt x="85828" y="10142"/>
                    </a:lnTo>
                    <a:cubicBezTo>
                      <a:pt x="86495" y="10108"/>
                      <a:pt x="86495" y="9107"/>
                      <a:pt x="85828" y="9041"/>
                    </a:cubicBezTo>
                    <a:lnTo>
                      <a:pt x="52738" y="9041"/>
                    </a:lnTo>
                    <a:cubicBezTo>
                      <a:pt x="51003" y="8874"/>
                      <a:pt x="49702" y="7406"/>
                      <a:pt x="49702" y="5672"/>
                    </a:cubicBezTo>
                    <a:lnTo>
                      <a:pt x="49702" y="4471"/>
                    </a:lnTo>
                    <a:cubicBezTo>
                      <a:pt x="49702" y="2736"/>
                      <a:pt x="50970" y="1302"/>
                      <a:pt x="52705" y="1102"/>
                    </a:cubicBezTo>
                    <a:lnTo>
                      <a:pt x="85828" y="1102"/>
                    </a:lnTo>
                    <a:cubicBezTo>
                      <a:pt x="86562" y="1102"/>
                      <a:pt x="86562" y="1"/>
                      <a:pt x="858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6" name="Google Shape;11526;p78"/>
              <p:cNvSpPr/>
              <p:nvPr/>
            </p:nvSpPr>
            <p:spPr>
              <a:xfrm>
                <a:off x="6665416" y="3501666"/>
                <a:ext cx="1371195" cy="365793"/>
              </a:xfrm>
              <a:custGeom>
                <a:avLst/>
                <a:gdLst/>
                <a:ahLst/>
                <a:cxnLst/>
                <a:rect l="l" t="t" r="r" b="b"/>
                <a:pathLst>
                  <a:path w="38028" h="10144" extrusionOk="0">
                    <a:moveTo>
                      <a:pt x="2484" y="0"/>
                    </a:moveTo>
                    <a:cubicBezTo>
                      <a:pt x="2206" y="0"/>
                      <a:pt x="1968" y="254"/>
                      <a:pt x="1968" y="537"/>
                    </a:cubicBezTo>
                    <a:cubicBezTo>
                      <a:pt x="1968" y="637"/>
                      <a:pt x="2002" y="704"/>
                      <a:pt x="2035" y="804"/>
                    </a:cubicBezTo>
                    <a:cubicBezTo>
                      <a:pt x="767" y="1671"/>
                      <a:pt x="0" y="3139"/>
                      <a:pt x="0" y="4707"/>
                    </a:cubicBezTo>
                    <a:lnTo>
                      <a:pt x="0" y="5441"/>
                    </a:lnTo>
                    <a:cubicBezTo>
                      <a:pt x="0" y="6975"/>
                      <a:pt x="767" y="8443"/>
                      <a:pt x="2068" y="9310"/>
                    </a:cubicBezTo>
                    <a:cubicBezTo>
                      <a:pt x="2002" y="9410"/>
                      <a:pt x="1968" y="9477"/>
                      <a:pt x="1968" y="9577"/>
                    </a:cubicBezTo>
                    <a:cubicBezTo>
                      <a:pt x="1968" y="9877"/>
                      <a:pt x="2235" y="10144"/>
                      <a:pt x="2535" y="10144"/>
                    </a:cubicBezTo>
                    <a:lnTo>
                      <a:pt x="37460" y="10144"/>
                    </a:lnTo>
                    <a:cubicBezTo>
                      <a:pt x="37627" y="10144"/>
                      <a:pt x="37794" y="10077"/>
                      <a:pt x="37894" y="9944"/>
                    </a:cubicBezTo>
                    <a:cubicBezTo>
                      <a:pt x="37927" y="9910"/>
                      <a:pt x="37961" y="9844"/>
                      <a:pt x="37994" y="9810"/>
                    </a:cubicBezTo>
                    <a:cubicBezTo>
                      <a:pt x="37994" y="9744"/>
                      <a:pt x="38027" y="9677"/>
                      <a:pt x="38027" y="9610"/>
                    </a:cubicBezTo>
                    <a:cubicBezTo>
                      <a:pt x="38027" y="9310"/>
                      <a:pt x="37794" y="9010"/>
                      <a:pt x="37460" y="9010"/>
                    </a:cubicBezTo>
                    <a:lnTo>
                      <a:pt x="4337" y="9010"/>
                    </a:lnTo>
                    <a:cubicBezTo>
                      <a:pt x="2635" y="8810"/>
                      <a:pt x="1334" y="7375"/>
                      <a:pt x="1334" y="5641"/>
                    </a:cubicBezTo>
                    <a:lnTo>
                      <a:pt x="1334" y="4440"/>
                    </a:lnTo>
                    <a:cubicBezTo>
                      <a:pt x="1334" y="2705"/>
                      <a:pt x="2635" y="1271"/>
                      <a:pt x="4337" y="1071"/>
                    </a:cubicBezTo>
                    <a:lnTo>
                      <a:pt x="37460" y="1071"/>
                    </a:lnTo>
                    <a:cubicBezTo>
                      <a:pt x="37794" y="1071"/>
                      <a:pt x="38027" y="837"/>
                      <a:pt x="38027" y="504"/>
                    </a:cubicBezTo>
                    <a:cubicBezTo>
                      <a:pt x="38027" y="504"/>
                      <a:pt x="38027" y="470"/>
                      <a:pt x="38027" y="470"/>
                    </a:cubicBezTo>
                    <a:cubicBezTo>
                      <a:pt x="38027" y="404"/>
                      <a:pt x="37994" y="337"/>
                      <a:pt x="37994" y="304"/>
                    </a:cubicBezTo>
                    <a:cubicBezTo>
                      <a:pt x="37927" y="137"/>
                      <a:pt x="37760" y="3"/>
                      <a:pt x="37594" y="3"/>
                    </a:cubicBezTo>
                    <a:lnTo>
                      <a:pt x="2535" y="3"/>
                    </a:lnTo>
                    <a:cubicBezTo>
                      <a:pt x="2518" y="1"/>
                      <a:pt x="2501" y="0"/>
                      <a:pt x="2484" y="0"/>
                    </a:cubicBezTo>
                    <a:close/>
                  </a:path>
                </a:pathLst>
              </a:custGeom>
              <a:solidFill>
                <a:srgbClr val="049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7" name="Google Shape;11527;p78"/>
              <p:cNvSpPr/>
              <p:nvPr/>
            </p:nvSpPr>
            <p:spPr>
              <a:xfrm flipH="1">
                <a:off x="5645045" y="2185800"/>
                <a:ext cx="393351" cy="231145"/>
              </a:xfrm>
              <a:custGeom>
                <a:avLst/>
                <a:gdLst/>
                <a:ahLst/>
                <a:cxnLst/>
                <a:rect l="l" t="t" r="r" b="b"/>
                <a:pathLst>
                  <a:path w="10909" h="6410" extrusionOk="0">
                    <a:moveTo>
                      <a:pt x="10666" y="975"/>
                    </a:moveTo>
                    <a:lnTo>
                      <a:pt x="10666" y="975"/>
                    </a:lnTo>
                    <a:cubicBezTo>
                      <a:pt x="10799" y="1086"/>
                      <a:pt x="10879" y="1167"/>
                      <a:pt x="10909" y="1185"/>
                    </a:cubicBezTo>
                    <a:cubicBezTo>
                      <a:pt x="10909" y="1185"/>
                      <a:pt x="10829" y="1068"/>
                      <a:pt x="10666" y="975"/>
                    </a:cubicBezTo>
                    <a:close/>
                    <a:moveTo>
                      <a:pt x="7851" y="1"/>
                    </a:moveTo>
                    <a:cubicBezTo>
                      <a:pt x="7123" y="1"/>
                      <a:pt x="6256" y="149"/>
                      <a:pt x="5238" y="551"/>
                    </a:cubicBezTo>
                    <a:cubicBezTo>
                      <a:pt x="1435" y="2052"/>
                      <a:pt x="1" y="3486"/>
                      <a:pt x="301" y="5421"/>
                    </a:cubicBezTo>
                    <a:cubicBezTo>
                      <a:pt x="432" y="6179"/>
                      <a:pt x="762" y="6410"/>
                      <a:pt x="1116" y="6410"/>
                    </a:cubicBezTo>
                    <a:cubicBezTo>
                      <a:pt x="1665" y="6410"/>
                      <a:pt x="2269" y="5855"/>
                      <a:pt x="2269" y="5855"/>
                    </a:cubicBezTo>
                    <a:cubicBezTo>
                      <a:pt x="2469" y="5855"/>
                      <a:pt x="6039" y="5621"/>
                      <a:pt x="8007" y="2719"/>
                    </a:cubicBezTo>
                    <a:cubicBezTo>
                      <a:pt x="9020" y="1225"/>
                      <a:pt x="9759" y="863"/>
                      <a:pt x="10238" y="863"/>
                    </a:cubicBezTo>
                    <a:cubicBezTo>
                      <a:pt x="10417" y="863"/>
                      <a:pt x="10560" y="914"/>
                      <a:pt x="10666" y="975"/>
                    </a:cubicBezTo>
                    <a:lnTo>
                      <a:pt x="10666" y="975"/>
                    </a:lnTo>
                    <a:cubicBezTo>
                      <a:pt x="10259" y="633"/>
                      <a:pt x="9353" y="1"/>
                      <a:pt x="7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8" name="Google Shape;11528;p78"/>
              <p:cNvSpPr/>
              <p:nvPr/>
            </p:nvSpPr>
            <p:spPr>
              <a:xfrm flipH="1">
                <a:off x="6003457" y="2120928"/>
                <a:ext cx="228568" cy="368497"/>
              </a:xfrm>
              <a:custGeom>
                <a:avLst/>
                <a:gdLst/>
                <a:ahLst/>
                <a:cxnLst/>
                <a:rect l="l" t="t" r="r" b="b"/>
                <a:pathLst>
                  <a:path w="6339" h="10219" extrusionOk="0">
                    <a:moveTo>
                      <a:pt x="1154" y="1"/>
                    </a:moveTo>
                    <a:cubicBezTo>
                      <a:pt x="866" y="1"/>
                      <a:pt x="267" y="382"/>
                      <a:pt x="267" y="382"/>
                    </a:cubicBezTo>
                    <a:cubicBezTo>
                      <a:pt x="267" y="382"/>
                      <a:pt x="0" y="615"/>
                      <a:pt x="367" y="1216"/>
                    </a:cubicBezTo>
                    <a:cubicBezTo>
                      <a:pt x="734" y="1850"/>
                      <a:pt x="3970" y="4952"/>
                      <a:pt x="4937" y="8588"/>
                    </a:cubicBezTo>
                    <a:cubicBezTo>
                      <a:pt x="5260" y="9811"/>
                      <a:pt x="5523" y="10219"/>
                      <a:pt x="5730" y="10219"/>
                    </a:cubicBezTo>
                    <a:cubicBezTo>
                      <a:pt x="6146" y="10219"/>
                      <a:pt x="6338" y="8588"/>
                      <a:pt x="6338" y="8588"/>
                    </a:cubicBezTo>
                    <a:cubicBezTo>
                      <a:pt x="6305" y="8454"/>
                      <a:pt x="4570" y="1983"/>
                      <a:pt x="1235" y="15"/>
                    </a:cubicBezTo>
                    <a:cubicBezTo>
                      <a:pt x="1212" y="5"/>
                      <a:pt x="1185" y="1"/>
                      <a:pt x="11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9" name="Google Shape;11529;p78"/>
              <p:cNvSpPr/>
              <p:nvPr/>
            </p:nvSpPr>
            <p:spPr>
              <a:xfrm flipH="1">
                <a:off x="5513940" y="2395777"/>
                <a:ext cx="650730" cy="849069"/>
              </a:xfrm>
              <a:custGeom>
                <a:avLst/>
                <a:gdLst/>
                <a:ahLst/>
                <a:cxnLst/>
                <a:rect l="l" t="t" r="r" b="b"/>
                <a:pathLst>
                  <a:path w="18047" h="23546" extrusionOk="0">
                    <a:moveTo>
                      <a:pt x="9562" y="1"/>
                    </a:moveTo>
                    <a:cubicBezTo>
                      <a:pt x="5168" y="1"/>
                      <a:pt x="1240" y="4754"/>
                      <a:pt x="634" y="10940"/>
                    </a:cubicBezTo>
                    <a:cubicBezTo>
                      <a:pt x="0" y="17411"/>
                      <a:pt x="3236" y="23048"/>
                      <a:pt x="7839" y="23515"/>
                    </a:cubicBezTo>
                    <a:cubicBezTo>
                      <a:pt x="8044" y="23536"/>
                      <a:pt x="8248" y="23546"/>
                      <a:pt x="8451" y="23546"/>
                    </a:cubicBezTo>
                    <a:cubicBezTo>
                      <a:pt x="12849" y="23546"/>
                      <a:pt x="16807" y="18793"/>
                      <a:pt x="17413" y="12607"/>
                    </a:cubicBezTo>
                    <a:cubicBezTo>
                      <a:pt x="18047" y="6103"/>
                      <a:pt x="14811" y="499"/>
                      <a:pt x="10174" y="32"/>
                    </a:cubicBezTo>
                    <a:cubicBezTo>
                      <a:pt x="9970" y="11"/>
                      <a:pt x="9765" y="1"/>
                      <a:pt x="9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0" name="Google Shape;11530;p78"/>
              <p:cNvSpPr/>
              <p:nvPr/>
            </p:nvSpPr>
            <p:spPr>
              <a:xfrm flipH="1">
                <a:off x="5811018" y="2402448"/>
                <a:ext cx="662773" cy="847951"/>
              </a:xfrm>
              <a:custGeom>
                <a:avLst/>
                <a:gdLst/>
                <a:ahLst/>
                <a:cxnLst/>
                <a:rect l="l" t="t" r="r" b="b"/>
                <a:pathLst>
                  <a:path w="18381" h="23515" extrusionOk="0">
                    <a:moveTo>
                      <a:pt x="8428" y="1"/>
                    </a:moveTo>
                    <a:cubicBezTo>
                      <a:pt x="8177" y="1"/>
                      <a:pt x="7925" y="16"/>
                      <a:pt x="7673" y="47"/>
                    </a:cubicBezTo>
                    <a:cubicBezTo>
                      <a:pt x="3069" y="647"/>
                      <a:pt x="1" y="6385"/>
                      <a:pt x="835" y="12823"/>
                    </a:cubicBezTo>
                    <a:cubicBezTo>
                      <a:pt x="1589" y="18925"/>
                      <a:pt x="5578" y="23515"/>
                      <a:pt x="9890" y="23515"/>
                    </a:cubicBezTo>
                    <a:cubicBezTo>
                      <a:pt x="10151" y="23515"/>
                      <a:pt x="10412" y="23498"/>
                      <a:pt x="10675" y="23464"/>
                    </a:cubicBezTo>
                    <a:cubicBezTo>
                      <a:pt x="15312" y="22897"/>
                      <a:pt x="18380" y="17159"/>
                      <a:pt x="17546" y="10688"/>
                    </a:cubicBezTo>
                    <a:cubicBezTo>
                      <a:pt x="16758" y="4569"/>
                      <a:pt x="12778" y="1"/>
                      <a:pt x="84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1" name="Google Shape;11531;p78"/>
              <p:cNvSpPr/>
              <p:nvPr/>
            </p:nvSpPr>
            <p:spPr>
              <a:xfrm flipH="1">
                <a:off x="5838674" y="2372843"/>
                <a:ext cx="311573" cy="387357"/>
              </a:xfrm>
              <a:custGeom>
                <a:avLst/>
                <a:gdLst/>
                <a:ahLst/>
                <a:cxnLst/>
                <a:rect l="l" t="t" r="r" b="b"/>
                <a:pathLst>
                  <a:path w="8641" h="10742" extrusionOk="0">
                    <a:moveTo>
                      <a:pt x="4286" y="0"/>
                    </a:moveTo>
                    <a:cubicBezTo>
                      <a:pt x="4270" y="0"/>
                      <a:pt x="4254" y="0"/>
                      <a:pt x="4237" y="1"/>
                    </a:cubicBezTo>
                    <a:cubicBezTo>
                      <a:pt x="1902" y="34"/>
                      <a:pt x="1" y="2469"/>
                      <a:pt x="67" y="5438"/>
                    </a:cubicBezTo>
                    <a:cubicBezTo>
                      <a:pt x="101" y="8386"/>
                      <a:pt x="2009" y="10742"/>
                      <a:pt x="4354" y="10742"/>
                    </a:cubicBezTo>
                    <a:cubicBezTo>
                      <a:pt x="4371" y="10742"/>
                      <a:pt x="4387" y="10742"/>
                      <a:pt x="4404" y="10742"/>
                    </a:cubicBezTo>
                    <a:cubicBezTo>
                      <a:pt x="6739" y="10708"/>
                      <a:pt x="8640" y="8273"/>
                      <a:pt x="8573" y="5304"/>
                    </a:cubicBezTo>
                    <a:cubicBezTo>
                      <a:pt x="8540" y="2356"/>
                      <a:pt x="6632" y="0"/>
                      <a:pt x="42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2" name="Google Shape;11532;p78"/>
              <p:cNvSpPr/>
              <p:nvPr/>
            </p:nvSpPr>
            <p:spPr>
              <a:xfrm>
                <a:off x="7342449" y="3150580"/>
                <a:ext cx="157524" cy="78352"/>
              </a:xfrm>
              <a:custGeom>
                <a:avLst/>
                <a:gdLst/>
                <a:ahLst/>
                <a:cxnLst/>
                <a:rect l="l" t="t" r="r" b="b"/>
                <a:pathLst>
                  <a:path w="4037" h="2008" extrusionOk="0">
                    <a:moveTo>
                      <a:pt x="461" y="0"/>
                    </a:moveTo>
                    <a:cubicBezTo>
                      <a:pt x="209" y="0"/>
                      <a:pt x="1" y="6"/>
                      <a:pt x="1" y="6"/>
                    </a:cubicBezTo>
                    <a:lnTo>
                      <a:pt x="201" y="2007"/>
                    </a:lnTo>
                    <a:cubicBezTo>
                      <a:pt x="534" y="2007"/>
                      <a:pt x="3970" y="1840"/>
                      <a:pt x="4004" y="1640"/>
                    </a:cubicBezTo>
                    <a:cubicBezTo>
                      <a:pt x="4037" y="1440"/>
                      <a:pt x="1368" y="1040"/>
                      <a:pt x="1368" y="1040"/>
                    </a:cubicBezTo>
                    <a:cubicBezTo>
                      <a:pt x="1368" y="1040"/>
                      <a:pt x="1402" y="206"/>
                      <a:pt x="1335" y="72"/>
                    </a:cubicBezTo>
                    <a:cubicBezTo>
                      <a:pt x="1315" y="12"/>
                      <a:pt x="839" y="0"/>
                      <a:pt x="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3" name="Google Shape;11533;p78"/>
              <p:cNvSpPr/>
              <p:nvPr/>
            </p:nvSpPr>
            <p:spPr>
              <a:xfrm>
                <a:off x="7053518" y="3792440"/>
                <a:ext cx="149720" cy="107929"/>
              </a:xfrm>
              <a:custGeom>
                <a:avLst/>
                <a:gdLst/>
                <a:ahLst/>
                <a:cxnLst/>
                <a:rect l="l" t="t" r="r" b="b"/>
                <a:pathLst>
                  <a:path w="3837" h="2766" extrusionOk="0">
                    <a:moveTo>
                      <a:pt x="401" y="1"/>
                    </a:moveTo>
                    <a:lnTo>
                      <a:pt x="0" y="1936"/>
                    </a:lnTo>
                    <a:cubicBezTo>
                      <a:pt x="271" y="2026"/>
                      <a:pt x="3003" y="2765"/>
                      <a:pt x="3617" y="2765"/>
                    </a:cubicBezTo>
                    <a:cubicBezTo>
                      <a:pt x="3685" y="2765"/>
                      <a:pt x="3726" y="2756"/>
                      <a:pt x="3736" y="2736"/>
                    </a:cubicBezTo>
                    <a:cubicBezTo>
                      <a:pt x="3836" y="2536"/>
                      <a:pt x="1401" y="1368"/>
                      <a:pt x="1401" y="1368"/>
                    </a:cubicBezTo>
                    <a:cubicBezTo>
                      <a:pt x="1401" y="1368"/>
                      <a:pt x="1668" y="568"/>
                      <a:pt x="1668" y="468"/>
                    </a:cubicBezTo>
                    <a:cubicBezTo>
                      <a:pt x="1635" y="334"/>
                      <a:pt x="401" y="1"/>
                      <a:pt x="4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4" name="Google Shape;11534;p78"/>
              <p:cNvSpPr/>
              <p:nvPr/>
            </p:nvSpPr>
            <p:spPr>
              <a:xfrm>
                <a:off x="6448304" y="2475203"/>
                <a:ext cx="1040000" cy="1352472"/>
              </a:xfrm>
              <a:custGeom>
                <a:avLst/>
                <a:gdLst/>
                <a:ahLst/>
                <a:cxnLst/>
                <a:rect l="l" t="t" r="r" b="b"/>
                <a:pathLst>
                  <a:path w="26653" h="34661" extrusionOk="0">
                    <a:moveTo>
                      <a:pt x="20184" y="0"/>
                    </a:moveTo>
                    <a:cubicBezTo>
                      <a:pt x="14535" y="0"/>
                      <a:pt x="9741" y="9309"/>
                      <a:pt x="9741" y="9309"/>
                    </a:cubicBezTo>
                    <a:lnTo>
                      <a:pt x="0" y="15547"/>
                    </a:lnTo>
                    <a:cubicBezTo>
                      <a:pt x="1655" y="18671"/>
                      <a:pt x="4479" y="19242"/>
                      <a:pt x="7498" y="19242"/>
                    </a:cubicBezTo>
                    <a:cubicBezTo>
                      <a:pt x="9238" y="19242"/>
                      <a:pt x="11043" y="19053"/>
                      <a:pt x="12725" y="19053"/>
                    </a:cubicBezTo>
                    <a:cubicBezTo>
                      <a:pt x="14419" y="19053"/>
                      <a:pt x="15990" y="19245"/>
                      <a:pt x="17246" y="20017"/>
                    </a:cubicBezTo>
                    <a:cubicBezTo>
                      <a:pt x="20281" y="21851"/>
                      <a:pt x="14911" y="34527"/>
                      <a:pt x="14911" y="34527"/>
                    </a:cubicBezTo>
                    <a:lnTo>
                      <a:pt x="17713" y="34660"/>
                    </a:lnTo>
                    <a:cubicBezTo>
                      <a:pt x="17713" y="34660"/>
                      <a:pt x="22717" y="27155"/>
                      <a:pt x="21282" y="19883"/>
                    </a:cubicBezTo>
                    <a:cubicBezTo>
                      <a:pt x="20345" y="15090"/>
                      <a:pt x="14508" y="14618"/>
                      <a:pt x="12241" y="14618"/>
                    </a:cubicBezTo>
                    <a:cubicBezTo>
                      <a:pt x="11683" y="14618"/>
                      <a:pt x="11342" y="14646"/>
                      <a:pt x="11342" y="14646"/>
                    </a:cubicBezTo>
                    <a:cubicBezTo>
                      <a:pt x="11342" y="14646"/>
                      <a:pt x="18080" y="5239"/>
                      <a:pt x="20081" y="5206"/>
                    </a:cubicBezTo>
                    <a:cubicBezTo>
                      <a:pt x="20084" y="5206"/>
                      <a:pt x="20087" y="5206"/>
                      <a:pt x="20090" y="5206"/>
                    </a:cubicBezTo>
                    <a:cubicBezTo>
                      <a:pt x="22117" y="5206"/>
                      <a:pt x="22616" y="17482"/>
                      <a:pt x="22616" y="17482"/>
                    </a:cubicBezTo>
                    <a:lnTo>
                      <a:pt x="24918" y="17482"/>
                    </a:lnTo>
                    <a:cubicBezTo>
                      <a:pt x="24918" y="17482"/>
                      <a:pt x="26653" y="703"/>
                      <a:pt x="20782" y="36"/>
                    </a:cubicBezTo>
                    <a:cubicBezTo>
                      <a:pt x="20582" y="12"/>
                      <a:pt x="20382" y="0"/>
                      <a:pt x="20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5" name="Google Shape;11535;p78"/>
              <p:cNvSpPr/>
              <p:nvPr/>
            </p:nvSpPr>
            <p:spPr>
              <a:xfrm>
                <a:off x="6544601" y="2006703"/>
                <a:ext cx="842169" cy="502539"/>
              </a:xfrm>
              <a:custGeom>
                <a:avLst/>
                <a:gdLst/>
                <a:ahLst/>
                <a:cxnLst/>
                <a:rect l="l" t="t" r="r" b="b"/>
                <a:pathLst>
                  <a:path w="21583" h="12879" extrusionOk="0">
                    <a:moveTo>
                      <a:pt x="21583" y="1"/>
                    </a:moveTo>
                    <a:cubicBezTo>
                      <a:pt x="21583" y="1"/>
                      <a:pt x="21482" y="735"/>
                      <a:pt x="19415" y="801"/>
                    </a:cubicBezTo>
                    <a:cubicBezTo>
                      <a:pt x="17313" y="901"/>
                      <a:pt x="13644" y="7640"/>
                      <a:pt x="10375" y="9007"/>
                    </a:cubicBezTo>
                    <a:cubicBezTo>
                      <a:pt x="9642" y="9314"/>
                      <a:pt x="8754" y="9432"/>
                      <a:pt x="7817" y="9432"/>
                    </a:cubicBezTo>
                    <a:cubicBezTo>
                      <a:pt x="4571" y="9432"/>
                      <a:pt x="735" y="8007"/>
                      <a:pt x="735" y="8006"/>
                    </a:cubicBezTo>
                    <a:lnTo>
                      <a:pt x="735" y="8006"/>
                    </a:lnTo>
                    <a:cubicBezTo>
                      <a:pt x="1" y="8874"/>
                      <a:pt x="1202" y="12243"/>
                      <a:pt x="1202" y="12243"/>
                    </a:cubicBezTo>
                    <a:cubicBezTo>
                      <a:pt x="1202" y="12243"/>
                      <a:pt x="3273" y="12878"/>
                      <a:pt x="6091" y="12878"/>
                    </a:cubicBezTo>
                    <a:cubicBezTo>
                      <a:pt x="7838" y="12878"/>
                      <a:pt x="9872" y="12634"/>
                      <a:pt x="11876" y="11843"/>
                    </a:cubicBezTo>
                    <a:cubicBezTo>
                      <a:pt x="17080" y="9741"/>
                      <a:pt x="18681" y="2002"/>
                      <a:pt x="20048" y="1935"/>
                    </a:cubicBezTo>
                    <a:cubicBezTo>
                      <a:pt x="21416" y="1869"/>
                      <a:pt x="21583" y="2"/>
                      <a:pt x="21583" y="1"/>
                    </a:cubicBezTo>
                    <a:close/>
                  </a:path>
                </a:pathLst>
              </a:custGeom>
              <a:solidFill>
                <a:srgbClr val="FBC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6" name="Google Shape;11536;p78"/>
              <p:cNvSpPr/>
              <p:nvPr/>
            </p:nvSpPr>
            <p:spPr>
              <a:xfrm>
                <a:off x="6301399" y="2297316"/>
                <a:ext cx="700136" cy="784536"/>
              </a:xfrm>
              <a:custGeom>
                <a:avLst/>
                <a:gdLst/>
                <a:ahLst/>
                <a:cxnLst/>
                <a:rect l="l" t="t" r="r" b="b"/>
                <a:pathLst>
                  <a:path w="17943" h="20106" extrusionOk="0">
                    <a:moveTo>
                      <a:pt x="8121" y="1"/>
                    </a:moveTo>
                    <a:cubicBezTo>
                      <a:pt x="5236" y="1"/>
                      <a:pt x="1" y="2255"/>
                      <a:pt x="3765" y="20106"/>
                    </a:cubicBezTo>
                    <a:cubicBezTo>
                      <a:pt x="3765" y="20106"/>
                      <a:pt x="15240" y="16437"/>
                      <a:pt x="13506" y="13868"/>
                    </a:cubicBezTo>
                    <a:cubicBezTo>
                      <a:pt x="12338" y="12067"/>
                      <a:pt x="11871" y="13268"/>
                      <a:pt x="11638" y="10365"/>
                    </a:cubicBezTo>
                    <a:cubicBezTo>
                      <a:pt x="11404" y="7463"/>
                      <a:pt x="17942" y="7096"/>
                      <a:pt x="9803" y="258"/>
                    </a:cubicBezTo>
                    <a:cubicBezTo>
                      <a:pt x="9803" y="258"/>
                      <a:pt x="9096" y="1"/>
                      <a:pt x="81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7" name="Google Shape;11537;p78"/>
              <p:cNvSpPr/>
              <p:nvPr/>
            </p:nvSpPr>
            <p:spPr>
              <a:xfrm rot="-407995" flipH="1">
                <a:off x="6066995" y="1940172"/>
                <a:ext cx="752334" cy="508346"/>
              </a:xfrm>
              <a:custGeom>
                <a:avLst/>
                <a:gdLst/>
                <a:ahLst/>
                <a:cxnLst/>
                <a:rect l="l" t="t" r="r" b="b"/>
                <a:pathLst>
                  <a:path w="19281" h="13028" extrusionOk="0">
                    <a:moveTo>
                      <a:pt x="5834" y="0"/>
                    </a:moveTo>
                    <a:cubicBezTo>
                      <a:pt x="3981" y="0"/>
                      <a:pt x="2886" y="1678"/>
                      <a:pt x="2836" y="1778"/>
                    </a:cubicBezTo>
                    <a:cubicBezTo>
                      <a:pt x="0" y="10018"/>
                      <a:pt x="7906" y="7115"/>
                      <a:pt x="8506" y="9017"/>
                    </a:cubicBezTo>
                    <a:cubicBezTo>
                      <a:pt x="8889" y="10196"/>
                      <a:pt x="9389" y="10499"/>
                      <a:pt x="9938" y="10499"/>
                    </a:cubicBezTo>
                    <a:cubicBezTo>
                      <a:pt x="10519" y="10499"/>
                      <a:pt x="11154" y="10160"/>
                      <a:pt x="11761" y="10160"/>
                    </a:cubicBezTo>
                    <a:cubicBezTo>
                      <a:pt x="12381" y="10160"/>
                      <a:pt x="12972" y="10515"/>
                      <a:pt x="13443" y="11952"/>
                    </a:cubicBezTo>
                    <a:cubicBezTo>
                      <a:pt x="13668" y="12641"/>
                      <a:pt x="14591" y="13027"/>
                      <a:pt x="15622" y="13027"/>
                    </a:cubicBezTo>
                    <a:cubicBezTo>
                      <a:pt x="17038" y="13027"/>
                      <a:pt x="18657" y="12298"/>
                      <a:pt x="18947" y="10618"/>
                    </a:cubicBezTo>
                    <a:cubicBezTo>
                      <a:pt x="19281" y="8583"/>
                      <a:pt x="18213" y="8783"/>
                      <a:pt x="16779" y="8483"/>
                    </a:cubicBezTo>
                    <a:cubicBezTo>
                      <a:pt x="15378" y="8183"/>
                      <a:pt x="16312" y="7449"/>
                      <a:pt x="15478" y="4847"/>
                    </a:cubicBezTo>
                    <a:cubicBezTo>
                      <a:pt x="15064" y="3539"/>
                      <a:pt x="14289" y="3258"/>
                      <a:pt x="13421" y="3258"/>
                    </a:cubicBezTo>
                    <a:cubicBezTo>
                      <a:pt x="12768" y="3258"/>
                      <a:pt x="12062" y="3418"/>
                      <a:pt x="11419" y="3418"/>
                    </a:cubicBezTo>
                    <a:cubicBezTo>
                      <a:pt x="11195" y="3418"/>
                      <a:pt x="10979" y="3398"/>
                      <a:pt x="10775" y="3346"/>
                    </a:cubicBezTo>
                    <a:cubicBezTo>
                      <a:pt x="9173" y="2946"/>
                      <a:pt x="9173" y="1445"/>
                      <a:pt x="7872" y="644"/>
                    </a:cubicBezTo>
                    <a:cubicBezTo>
                      <a:pt x="7119" y="178"/>
                      <a:pt x="6437" y="0"/>
                      <a:pt x="58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8" name="Google Shape;11538;p78"/>
              <p:cNvSpPr/>
              <p:nvPr/>
            </p:nvSpPr>
            <p:spPr>
              <a:xfrm rot="-407995" flipH="1">
                <a:off x="6491478" y="2121715"/>
                <a:ext cx="66450" cy="72654"/>
              </a:xfrm>
              <a:custGeom>
                <a:avLst/>
                <a:gdLst/>
                <a:ahLst/>
                <a:cxnLst/>
                <a:rect l="l" t="t" r="r" b="b"/>
                <a:pathLst>
                  <a:path w="1703" h="1862" extrusionOk="0">
                    <a:moveTo>
                      <a:pt x="1092" y="0"/>
                    </a:moveTo>
                    <a:cubicBezTo>
                      <a:pt x="549" y="0"/>
                      <a:pt x="1" y="974"/>
                      <a:pt x="1" y="974"/>
                    </a:cubicBezTo>
                    <a:cubicBezTo>
                      <a:pt x="1" y="1602"/>
                      <a:pt x="381" y="1862"/>
                      <a:pt x="739" y="1862"/>
                    </a:cubicBezTo>
                    <a:cubicBezTo>
                      <a:pt x="952" y="1862"/>
                      <a:pt x="1156" y="1770"/>
                      <a:pt x="1268" y="1608"/>
                    </a:cubicBezTo>
                    <a:cubicBezTo>
                      <a:pt x="1569" y="1174"/>
                      <a:pt x="1702" y="107"/>
                      <a:pt x="1168" y="7"/>
                    </a:cubicBezTo>
                    <a:cubicBezTo>
                      <a:pt x="1143" y="2"/>
                      <a:pt x="1118" y="0"/>
                      <a:pt x="1092" y="0"/>
                    </a:cubicBezTo>
                    <a:close/>
                  </a:path>
                </a:pathLst>
              </a:custGeom>
              <a:solidFill>
                <a:srgbClr val="FBC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9" name="Google Shape;11539;p78"/>
              <p:cNvSpPr/>
              <p:nvPr/>
            </p:nvSpPr>
            <p:spPr>
              <a:xfrm rot="-407995" flipH="1">
                <a:off x="6511363" y="2009201"/>
                <a:ext cx="239502" cy="356716"/>
              </a:xfrm>
              <a:custGeom>
                <a:avLst/>
                <a:gdLst/>
                <a:ahLst/>
                <a:cxnLst/>
                <a:rect l="l" t="t" r="r" b="b"/>
                <a:pathLst>
                  <a:path w="6138" h="9142" extrusionOk="0">
                    <a:moveTo>
                      <a:pt x="3337" y="1"/>
                    </a:moveTo>
                    <a:cubicBezTo>
                      <a:pt x="2366" y="1"/>
                      <a:pt x="1206" y="504"/>
                      <a:pt x="834" y="1806"/>
                    </a:cubicBezTo>
                    <a:cubicBezTo>
                      <a:pt x="834" y="1806"/>
                      <a:pt x="0" y="5442"/>
                      <a:pt x="2002" y="6009"/>
                    </a:cubicBezTo>
                    <a:cubicBezTo>
                      <a:pt x="2238" y="6077"/>
                      <a:pt x="2441" y="6106"/>
                      <a:pt x="2614" y="6106"/>
                    </a:cubicBezTo>
                    <a:cubicBezTo>
                      <a:pt x="3001" y="6106"/>
                      <a:pt x="3243" y="5960"/>
                      <a:pt x="3391" y="5764"/>
                    </a:cubicBezTo>
                    <a:lnTo>
                      <a:pt x="3391" y="5764"/>
                    </a:lnTo>
                    <a:cubicBezTo>
                      <a:pt x="3221" y="6863"/>
                      <a:pt x="2969" y="8510"/>
                      <a:pt x="2969" y="8510"/>
                    </a:cubicBezTo>
                    <a:cubicBezTo>
                      <a:pt x="2969" y="8510"/>
                      <a:pt x="3454" y="9141"/>
                      <a:pt x="4380" y="9141"/>
                    </a:cubicBezTo>
                    <a:cubicBezTo>
                      <a:pt x="4783" y="9141"/>
                      <a:pt x="5271" y="9022"/>
                      <a:pt x="5838" y="8677"/>
                    </a:cubicBezTo>
                    <a:cubicBezTo>
                      <a:pt x="6138" y="8510"/>
                      <a:pt x="5037" y="3407"/>
                      <a:pt x="4804" y="805"/>
                    </a:cubicBezTo>
                    <a:cubicBezTo>
                      <a:pt x="4759" y="318"/>
                      <a:pt x="4107" y="1"/>
                      <a:pt x="3337" y="1"/>
                    </a:cubicBezTo>
                    <a:close/>
                  </a:path>
                </a:pathLst>
              </a:custGeom>
              <a:solidFill>
                <a:srgbClr val="FBC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0" name="Google Shape;11540;p78"/>
              <p:cNvSpPr/>
              <p:nvPr/>
            </p:nvSpPr>
            <p:spPr>
              <a:xfrm>
                <a:off x="6586273" y="2257907"/>
                <a:ext cx="875999" cy="434332"/>
              </a:xfrm>
              <a:custGeom>
                <a:avLst/>
                <a:gdLst/>
                <a:ahLst/>
                <a:cxnLst/>
                <a:rect l="l" t="t" r="r" b="b"/>
                <a:pathLst>
                  <a:path w="22450" h="11131" extrusionOk="0">
                    <a:moveTo>
                      <a:pt x="22450" y="1"/>
                    </a:moveTo>
                    <a:lnTo>
                      <a:pt x="22450" y="1"/>
                    </a:lnTo>
                    <a:cubicBezTo>
                      <a:pt x="22449" y="1"/>
                      <a:pt x="22314" y="592"/>
                      <a:pt x="20790" y="592"/>
                    </a:cubicBezTo>
                    <a:cubicBezTo>
                      <a:pt x="20617" y="592"/>
                      <a:pt x="20426" y="585"/>
                      <a:pt x="20215" y="568"/>
                    </a:cubicBezTo>
                    <a:cubicBezTo>
                      <a:pt x="20188" y="566"/>
                      <a:pt x="20160" y="565"/>
                      <a:pt x="20133" y="565"/>
                    </a:cubicBezTo>
                    <a:cubicBezTo>
                      <a:pt x="18031" y="565"/>
                      <a:pt x="13666" y="6718"/>
                      <a:pt x="10308" y="7673"/>
                    </a:cubicBezTo>
                    <a:cubicBezTo>
                      <a:pt x="9835" y="7812"/>
                      <a:pt x="9311" y="7872"/>
                      <a:pt x="8759" y="7872"/>
                    </a:cubicBezTo>
                    <a:cubicBezTo>
                      <a:pt x="5336" y="7872"/>
                      <a:pt x="834" y="5571"/>
                      <a:pt x="834" y="5571"/>
                    </a:cubicBezTo>
                    <a:cubicBezTo>
                      <a:pt x="0" y="6339"/>
                      <a:pt x="834" y="9808"/>
                      <a:pt x="834" y="9808"/>
                    </a:cubicBezTo>
                    <a:cubicBezTo>
                      <a:pt x="834" y="9808"/>
                      <a:pt x="3826" y="11131"/>
                      <a:pt x="7628" y="11131"/>
                    </a:cubicBezTo>
                    <a:cubicBezTo>
                      <a:pt x="8841" y="11131"/>
                      <a:pt x="10135" y="10996"/>
                      <a:pt x="11442" y="10642"/>
                    </a:cubicBezTo>
                    <a:cubicBezTo>
                      <a:pt x="16855" y="9180"/>
                      <a:pt x="19359" y="1735"/>
                      <a:pt x="20697" y="1735"/>
                    </a:cubicBezTo>
                    <a:cubicBezTo>
                      <a:pt x="20703" y="1735"/>
                      <a:pt x="20709" y="1735"/>
                      <a:pt x="20715" y="1735"/>
                    </a:cubicBezTo>
                    <a:cubicBezTo>
                      <a:pt x="20740" y="1736"/>
                      <a:pt x="20764" y="1737"/>
                      <a:pt x="20789" y="1737"/>
                    </a:cubicBezTo>
                    <a:cubicBezTo>
                      <a:pt x="22095" y="1737"/>
                      <a:pt x="22449" y="2"/>
                      <a:pt x="22450" y="1"/>
                    </a:cubicBezTo>
                    <a:close/>
                  </a:path>
                </a:pathLst>
              </a:custGeom>
              <a:solidFill>
                <a:srgbClr val="FBC2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1" name="Google Shape;11541;p78"/>
              <p:cNvSpPr/>
              <p:nvPr/>
            </p:nvSpPr>
            <p:spPr>
              <a:xfrm>
                <a:off x="6656545" y="2307382"/>
                <a:ext cx="169230" cy="179648"/>
              </a:xfrm>
              <a:custGeom>
                <a:avLst/>
                <a:gdLst/>
                <a:ahLst/>
                <a:cxnLst/>
                <a:rect l="l" t="t" r="r" b="b"/>
                <a:pathLst>
                  <a:path w="4337" h="4604" extrusionOk="0">
                    <a:moveTo>
                      <a:pt x="701" y="0"/>
                    </a:moveTo>
                    <a:lnTo>
                      <a:pt x="701" y="0"/>
                    </a:lnTo>
                    <a:cubicBezTo>
                      <a:pt x="0" y="2669"/>
                      <a:pt x="3903" y="4604"/>
                      <a:pt x="3903" y="4604"/>
                    </a:cubicBezTo>
                    <a:cubicBezTo>
                      <a:pt x="3903" y="4604"/>
                      <a:pt x="4337" y="1701"/>
                      <a:pt x="3903" y="1668"/>
                    </a:cubicBezTo>
                    <a:cubicBezTo>
                      <a:pt x="3470" y="1668"/>
                      <a:pt x="701" y="0"/>
                      <a:pt x="7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2" name="Google Shape;11542;p78"/>
              <p:cNvSpPr/>
              <p:nvPr/>
            </p:nvSpPr>
            <p:spPr>
              <a:xfrm>
                <a:off x="6511045" y="2429238"/>
                <a:ext cx="237671" cy="261278"/>
              </a:xfrm>
              <a:custGeom>
                <a:avLst/>
                <a:gdLst/>
                <a:ahLst/>
                <a:cxnLst/>
                <a:rect l="l" t="t" r="r" b="b"/>
                <a:pathLst>
                  <a:path w="6091" h="6696" extrusionOk="0">
                    <a:moveTo>
                      <a:pt x="1552" y="1"/>
                    </a:moveTo>
                    <a:cubicBezTo>
                      <a:pt x="553" y="1"/>
                      <a:pt x="1" y="1775"/>
                      <a:pt x="60" y="3682"/>
                    </a:cubicBezTo>
                    <a:cubicBezTo>
                      <a:pt x="127" y="5850"/>
                      <a:pt x="3463" y="6417"/>
                      <a:pt x="4463" y="6684"/>
                    </a:cubicBezTo>
                    <a:cubicBezTo>
                      <a:pt x="4492" y="6692"/>
                      <a:pt x="4520" y="6696"/>
                      <a:pt x="4548" y="6696"/>
                    </a:cubicBezTo>
                    <a:cubicBezTo>
                      <a:pt x="5469" y="6696"/>
                      <a:pt x="6091" y="2533"/>
                      <a:pt x="5864" y="2048"/>
                    </a:cubicBezTo>
                    <a:cubicBezTo>
                      <a:pt x="5631" y="1514"/>
                      <a:pt x="1928" y="80"/>
                      <a:pt x="1928" y="80"/>
                    </a:cubicBezTo>
                    <a:cubicBezTo>
                      <a:pt x="1797" y="26"/>
                      <a:pt x="1671" y="1"/>
                      <a:pt x="15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3" name="Google Shape;11543;p78"/>
              <p:cNvSpPr/>
              <p:nvPr/>
            </p:nvSpPr>
            <p:spPr>
              <a:xfrm>
                <a:off x="7117295" y="1524572"/>
                <a:ext cx="458894" cy="458917"/>
              </a:xfrm>
              <a:custGeom>
                <a:avLst/>
                <a:gdLst/>
                <a:ahLst/>
                <a:cxnLst/>
                <a:rect l="l" t="t" r="r" b="b"/>
                <a:pathLst>
                  <a:path w="19748" h="19749" extrusionOk="0">
                    <a:moveTo>
                      <a:pt x="9874" y="1"/>
                    </a:moveTo>
                    <a:cubicBezTo>
                      <a:pt x="4403" y="1"/>
                      <a:pt x="0" y="4404"/>
                      <a:pt x="0" y="9874"/>
                    </a:cubicBezTo>
                    <a:cubicBezTo>
                      <a:pt x="0" y="15312"/>
                      <a:pt x="4403" y="19748"/>
                      <a:pt x="9874" y="19748"/>
                    </a:cubicBezTo>
                    <a:cubicBezTo>
                      <a:pt x="15311" y="19748"/>
                      <a:pt x="19748" y="15312"/>
                      <a:pt x="19748" y="9874"/>
                    </a:cubicBezTo>
                    <a:cubicBezTo>
                      <a:pt x="19748" y="4404"/>
                      <a:pt x="15311" y="1"/>
                      <a:pt x="98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4" name="Google Shape;11544;p78"/>
              <p:cNvSpPr/>
              <p:nvPr/>
            </p:nvSpPr>
            <p:spPr>
              <a:xfrm>
                <a:off x="7120385" y="1754027"/>
                <a:ext cx="286054" cy="351165"/>
              </a:xfrm>
              <a:custGeom>
                <a:avLst/>
                <a:gdLst/>
                <a:ahLst/>
                <a:cxnLst/>
                <a:rect l="l" t="t" r="r" b="b"/>
                <a:pathLst>
                  <a:path w="12310" h="15112" extrusionOk="0">
                    <a:moveTo>
                      <a:pt x="9741" y="0"/>
                    </a:moveTo>
                    <a:lnTo>
                      <a:pt x="1" y="1735"/>
                    </a:lnTo>
                    <a:cubicBezTo>
                      <a:pt x="1" y="1735"/>
                      <a:pt x="801" y="6505"/>
                      <a:pt x="4804" y="8907"/>
                    </a:cubicBezTo>
                    <a:cubicBezTo>
                      <a:pt x="7806" y="10708"/>
                      <a:pt x="8573" y="15111"/>
                      <a:pt x="8573" y="15111"/>
                    </a:cubicBezTo>
                    <a:lnTo>
                      <a:pt x="12309" y="14444"/>
                    </a:lnTo>
                    <a:lnTo>
                      <a:pt x="97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5" name="Google Shape;11545;p78"/>
              <p:cNvSpPr/>
              <p:nvPr/>
            </p:nvSpPr>
            <p:spPr>
              <a:xfrm>
                <a:off x="7345191" y="1713709"/>
                <a:ext cx="246503" cy="375983"/>
              </a:xfrm>
              <a:custGeom>
                <a:avLst/>
                <a:gdLst/>
                <a:ahLst/>
                <a:cxnLst/>
                <a:rect l="l" t="t" r="r" b="b"/>
                <a:pathLst>
                  <a:path w="10608" h="16180" extrusionOk="0">
                    <a:moveTo>
                      <a:pt x="9707" y="1"/>
                    </a:moveTo>
                    <a:lnTo>
                      <a:pt x="0" y="1735"/>
                    </a:lnTo>
                    <a:lnTo>
                      <a:pt x="2569" y="16179"/>
                    </a:lnTo>
                    <a:lnTo>
                      <a:pt x="6271" y="15512"/>
                    </a:lnTo>
                    <a:cubicBezTo>
                      <a:pt x="6271" y="15512"/>
                      <a:pt x="5504" y="11142"/>
                      <a:pt x="7672" y="8407"/>
                    </a:cubicBezTo>
                    <a:cubicBezTo>
                      <a:pt x="10608" y="4771"/>
                      <a:pt x="9707" y="1"/>
                      <a:pt x="97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6" name="Google Shape;11546;p78"/>
              <p:cNvSpPr/>
              <p:nvPr/>
            </p:nvSpPr>
            <p:spPr>
              <a:xfrm>
                <a:off x="7292464" y="1834502"/>
                <a:ext cx="179091" cy="271670"/>
              </a:xfrm>
              <a:custGeom>
                <a:avLst/>
                <a:gdLst/>
                <a:ahLst/>
                <a:cxnLst/>
                <a:rect l="l" t="t" r="r" b="b"/>
                <a:pathLst>
                  <a:path w="7707" h="11691" extrusionOk="0">
                    <a:moveTo>
                      <a:pt x="4404" y="674"/>
                    </a:moveTo>
                    <a:cubicBezTo>
                      <a:pt x="4504" y="707"/>
                      <a:pt x="4704" y="1241"/>
                      <a:pt x="4671" y="1808"/>
                    </a:cubicBezTo>
                    <a:cubicBezTo>
                      <a:pt x="4538" y="1508"/>
                      <a:pt x="4437" y="1207"/>
                      <a:pt x="4371" y="941"/>
                    </a:cubicBezTo>
                    <a:cubicBezTo>
                      <a:pt x="4371" y="740"/>
                      <a:pt x="4404" y="674"/>
                      <a:pt x="4404" y="674"/>
                    </a:cubicBezTo>
                    <a:close/>
                    <a:moveTo>
                      <a:pt x="3203" y="941"/>
                    </a:moveTo>
                    <a:lnTo>
                      <a:pt x="3203" y="941"/>
                    </a:lnTo>
                    <a:cubicBezTo>
                      <a:pt x="3303" y="1107"/>
                      <a:pt x="3503" y="1574"/>
                      <a:pt x="3503" y="2041"/>
                    </a:cubicBezTo>
                    <a:cubicBezTo>
                      <a:pt x="3403" y="1908"/>
                      <a:pt x="3303" y="1741"/>
                      <a:pt x="3270" y="1574"/>
                    </a:cubicBezTo>
                    <a:cubicBezTo>
                      <a:pt x="3170" y="1274"/>
                      <a:pt x="3170" y="1041"/>
                      <a:pt x="3203" y="941"/>
                    </a:cubicBezTo>
                    <a:close/>
                    <a:moveTo>
                      <a:pt x="5788" y="0"/>
                    </a:moveTo>
                    <a:cubicBezTo>
                      <a:pt x="5773" y="0"/>
                      <a:pt x="5756" y="2"/>
                      <a:pt x="5738" y="7"/>
                    </a:cubicBezTo>
                    <a:cubicBezTo>
                      <a:pt x="5638" y="7"/>
                      <a:pt x="5572" y="73"/>
                      <a:pt x="5572" y="207"/>
                    </a:cubicBezTo>
                    <a:cubicBezTo>
                      <a:pt x="5505" y="1141"/>
                      <a:pt x="5338" y="2275"/>
                      <a:pt x="5205" y="2542"/>
                    </a:cubicBezTo>
                    <a:cubicBezTo>
                      <a:pt x="5138" y="2508"/>
                      <a:pt x="5071" y="2442"/>
                      <a:pt x="5005" y="2308"/>
                    </a:cubicBezTo>
                    <a:cubicBezTo>
                      <a:pt x="5205" y="1674"/>
                      <a:pt x="5038" y="740"/>
                      <a:pt x="4704" y="407"/>
                    </a:cubicBezTo>
                    <a:cubicBezTo>
                      <a:pt x="4613" y="293"/>
                      <a:pt x="4506" y="241"/>
                      <a:pt x="4395" y="241"/>
                    </a:cubicBezTo>
                    <a:cubicBezTo>
                      <a:pt x="4343" y="241"/>
                      <a:pt x="4290" y="252"/>
                      <a:pt x="4237" y="273"/>
                    </a:cubicBezTo>
                    <a:cubicBezTo>
                      <a:pt x="4137" y="307"/>
                      <a:pt x="3970" y="440"/>
                      <a:pt x="3937" y="740"/>
                    </a:cubicBezTo>
                    <a:cubicBezTo>
                      <a:pt x="3937" y="1174"/>
                      <a:pt x="4204" y="1875"/>
                      <a:pt x="4504" y="2375"/>
                    </a:cubicBezTo>
                    <a:cubicBezTo>
                      <a:pt x="4437" y="2475"/>
                      <a:pt x="4337" y="2508"/>
                      <a:pt x="4204" y="2508"/>
                    </a:cubicBezTo>
                    <a:cubicBezTo>
                      <a:pt x="4104" y="2508"/>
                      <a:pt x="3970" y="2475"/>
                      <a:pt x="3870" y="2408"/>
                    </a:cubicBezTo>
                    <a:cubicBezTo>
                      <a:pt x="3870" y="2375"/>
                      <a:pt x="3870" y="2308"/>
                      <a:pt x="3870" y="2275"/>
                    </a:cubicBezTo>
                    <a:cubicBezTo>
                      <a:pt x="3970" y="1608"/>
                      <a:pt x="3704" y="740"/>
                      <a:pt x="3337" y="507"/>
                    </a:cubicBezTo>
                    <a:cubicBezTo>
                      <a:pt x="3287" y="474"/>
                      <a:pt x="3228" y="457"/>
                      <a:pt x="3166" y="457"/>
                    </a:cubicBezTo>
                    <a:cubicBezTo>
                      <a:pt x="3103" y="457"/>
                      <a:pt x="3036" y="474"/>
                      <a:pt x="2970" y="507"/>
                    </a:cubicBezTo>
                    <a:cubicBezTo>
                      <a:pt x="2703" y="707"/>
                      <a:pt x="2703" y="1207"/>
                      <a:pt x="2836" y="1608"/>
                    </a:cubicBezTo>
                    <a:cubicBezTo>
                      <a:pt x="2903" y="1908"/>
                      <a:pt x="3103" y="2308"/>
                      <a:pt x="3370" y="2575"/>
                    </a:cubicBezTo>
                    <a:cubicBezTo>
                      <a:pt x="3303" y="2742"/>
                      <a:pt x="3203" y="2842"/>
                      <a:pt x="3036" y="2909"/>
                    </a:cubicBezTo>
                    <a:cubicBezTo>
                      <a:pt x="2985" y="2926"/>
                      <a:pt x="2935" y="2934"/>
                      <a:pt x="2887" y="2934"/>
                    </a:cubicBezTo>
                    <a:cubicBezTo>
                      <a:pt x="2750" y="2934"/>
                      <a:pt x="2626" y="2866"/>
                      <a:pt x="2503" y="2742"/>
                    </a:cubicBezTo>
                    <a:cubicBezTo>
                      <a:pt x="2603" y="2041"/>
                      <a:pt x="2469" y="941"/>
                      <a:pt x="2203" y="740"/>
                    </a:cubicBezTo>
                    <a:cubicBezTo>
                      <a:pt x="2144" y="701"/>
                      <a:pt x="2085" y="685"/>
                      <a:pt x="2027" y="685"/>
                    </a:cubicBezTo>
                    <a:cubicBezTo>
                      <a:pt x="1985" y="685"/>
                      <a:pt x="1944" y="693"/>
                      <a:pt x="1902" y="707"/>
                    </a:cubicBezTo>
                    <a:cubicBezTo>
                      <a:pt x="1569" y="941"/>
                      <a:pt x="1702" y="2075"/>
                      <a:pt x="1969" y="2642"/>
                    </a:cubicBezTo>
                    <a:cubicBezTo>
                      <a:pt x="2002" y="2742"/>
                      <a:pt x="2036" y="2809"/>
                      <a:pt x="2069" y="2875"/>
                    </a:cubicBezTo>
                    <a:cubicBezTo>
                      <a:pt x="2036" y="3076"/>
                      <a:pt x="2002" y="3142"/>
                      <a:pt x="2002" y="3142"/>
                    </a:cubicBezTo>
                    <a:cubicBezTo>
                      <a:pt x="1769" y="3142"/>
                      <a:pt x="1035" y="2208"/>
                      <a:pt x="401" y="1107"/>
                    </a:cubicBezTo>
                    <a:cubicBezTo>
                      <a:pt x="347" y="1053"/>
                      <a:pt x="270" y="998"/>
                      <a:pt x="189" y="998"/>
                    </a:cubicBezTo>
                    <a:cubicBezTo>
                      <a:pt x="171" y="998"/>
                      <a:pt x="153" y="1001"/>
                      <a:pt x="134" y="1007"/>
                    </a:cubicBezTo>
                    <a:cubicBezTo>
                      <a:pt x="68" y="1041"/>
                      <a:pt x="1" y="1141"/>
                      <a:pt x="1" y="1241"/>
                    </a:cubicBezTo>
                    <a:lnTo>
                      <a:pt x="1836" y="11515"/>
                    </a:lnTo>
                    <a:cubicBezTo>
                      <a:pt x="1863" y="11625"/>
                      <a:pt x="1937" y="11690"/>
                      <a:pt x="2018" y="11690"/>
                    </a:cubicBezTo>
                    <a:cubicBezTo>
                      <a:pt x="2035" y="11690"/>
                      <a:pt x="2052" y="11687"/>
                      <a:pt x="2069" y="11682"/>
                    </a:cubicBezTo>
                    <a:cubicBezTo>
                      <a:pt x="2203" y="11682"/>
                      <a:pt x="2269" y="11548"/>
                      <a:pt x="2236" y="11448"/>
                    </a:cubicBezTo>
                    <a:lnTo>
                      <a:pt x="601" y="2242"/>
                    </a:lnTo>
                    <a:lnTo>
                      <a:pt x="601" y="2242"/>
                    </a:lnTo>
                    <a:cubicBezTo>
                      <a:pt x="1057" y="2893"/>
                      <a:pt x="1576" y="3544"/>
                      <a:pt x="1973" y="3544"/>
                    </a:cubicBezTo>
                    <a:cubicBezTo>
                      <a:pt x="1983" y="3544"/>
                      <a:pt x="1993" y="3543"/>
                      <a:pt x="2002" y="3543"/>
                    </a:cubicBezTo>
                    <a:cubicBezTo>
                      <a:pt x="2136" y="3543"/>
                      <a:pt x="2303" y="3476"/>
                      <a:pt x="2403" y="3209"/>
                    </a:cubicBezTo>
                    <a:cubicBezTo>
                      <a:pt x="2544" y="3290"/>
                      <a:pt x="2685" y="3334"/>
                      <a:pt x="2842" y="3334"/>
                    </a:cubicBezTo>
                    <a:cubicBezTo>
                      <a:pt x="2943" y="3334"/>
                      <a:pt x="3051" y="3315"/>
                      <a:pt x="3170" y="3276"/>
                    </a:cubicBezTo>
                    <a:cubicBezTo>
                      <a:pt x="3403" y="3209"/>
                      <a:pt x="3604" y="3042"/>
                      <a:pt x="3737" y="2809"/>
                    </a:cubicBezTo>
                    <a:cubicBezTo>
                      <a:pt x="3870" y="2875"/>
                      <a:pt x="4037" y="2909"/>
                      <a:pt x="4204" y="2909"/>
                    </a:cubicBezTo>
                    <a:cubicBezTo>
                      <a:pt x="4235" y="2913"/>
                      <a:pt x="4264" y="2915"/>
                      <a:pt x="4293" y="2915"/>
                    </a:cubicBezTo>
                    <a:cubicBezTo>
                      <a:pt x="4481" y="2915"/>
                      <a:pt x="4626" y="2824"/>
                      <a:pt x="4771" y="2709"/>
                    </a:cubicBezTo>
                    <a:cubicBezTo>
                      <a:pt x="4871" y="2809"/>
                      <a:pt x="4971" y="2909"/>
                      <a:pt x="5038" y="2942"/>
                    </a:cubicBezTo>
                    <a:cubicBezTo>
                      <a:pt x="5116" y="2981"/>
                      <a:pt x="5180" y="2995"/>
                      <a:pt x="5231" y="2995"/>
                    </a:cubicBezTo>
                    <a:cubicBezTo>
                      <a:pt x="5311" y="2995"/>
                      <a:pt x="5364" y="2962"/>
                      <a:pt x="5405" y="2942"/>
                    </a:cubicBezTo>
                    <a:cubicBezTo>
                      <a:pt x="5605" y="2775"/>
                      <a:pt x="5738" y="2275"/>
                      <a:pt x="5805" y="1708"/>
                    </a:cubicBezTo>
                    <a:lnTo>
                      <a:pt x="7273" y="9847"/>
                    </a:lnTo>
                    <a:cubicBezTo>
                      <a:pt x="7273" y="9958"/>
                      <a:pt x="7364" y="10022"/>
                      <a:pt x="7453" y="10022"/>
                    </a:cubicBezTo>
                    <a:cubicBezTo>
                      <a:pt x="7471" y="10022"/>
                      <a:pt x="7489" y="10020"/>
                      <a:pt x="7506" y="10014"/>
                    </a:cubicBezTo>
                    <a:cubicBezTo>
                      <a:pt x="7606" y="10014"/>
                      <a:pt x="7706" y="9880"/>
                      <a:pt x="7673" y="9780"/>
                    </a:cubicBezTo>
                    <a:lnTo>
                      <a:pt x="5972" y="173"/>
                    </a:lnTo>
                    <a:cubicBezTo>
                      <a:pt x="5943" y="87"/>
                      <a:pt x="5889" y="0"/>
                      <a:pt x="5788" y="0"/>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7" name="Google Shape;11547;p78"/>
              <p:cNvSpPr/>
              <p:nvPr/>
            </p:nvSpPr>
            <p:spPr>
              <a:xfrm>
                <a:off x="7394014" y="1563287"/>
                <a:ext cx="141888" cy="172190"/>
              </a:xfrm>
              <a:custGeom>
                <a:avLst/>
                <a:gdLst/>
                <a:ahLst/>
                <a:cxnLst/>
                <a:rect l="l" t="t" r="r" b="b"/>
                <a:pathLst>
                  <a:path w="6106" h="7410" extrusionOk="0">
                    <a:moveTo>
                      <a:pt x="809" y="1"/>
                    </a:moveTo>
                    <a:cubicBezTo>
                      <a:pt x="371" y="1"/>
                      <a:pt x="33" y="359"/>
                      <a:pt x="1" y="870"/>
                    </a:cubicBezTo>
                    <a:cubicBezTo>
                      <a:pt x="1" y="1404"/>
                      <a:pt x="334" y="1871"/>
                      <a:pt x="801" y="1904"/>
                    </a:cubicBezTo>
                    <a:cubicBezTo>
                      <a:pt x="935" y="1904"/>
                      <a:pt x="3970" y="2238"/>
                      <a:pt x="4404" y="6541"/>
                    </a:cubicBezTo>
                    <a:cubicBezTo>
                      <a:pt x="4468" y="7021"/>
                      <a:pt x="4840" y="7410"/>
                      <a:pt x="5284" y="7410"/>
                    </a:cubicBezTo>
                    <a:cubicBezTo>
                      <a:pt x="5302" y="7410"/>
                      <a:pt x="5320" y="7409"/>
                      <a:pt x="5338" y="7408"/>
                    </a:cubicBezTo>
                    <a:lnTo>
                      <a:pt x="5405" y="7408"/>
                    </a:lnTo>
                    <a:cubicBezTo>
                      <a:pt x="5838" y="7341"/>
                      <a:pt x="6105" y="6908"/>
                      <a:pt x="6072" y="6374"/>
                    </a:cubicBezTo>
                    <a:cubicBezTo>
                      <a:pt x="5571" y="1670"/>
                      <a:pt x="2469" y="169"/>
                      <a:pt x="868" y="3"/>
                    </a:cubicBezTo>
                    <a:cubicBezTo>
                      <a:pt x="848" y="1"/>
                      <a:pt x="829" y="1"/>
                      <a:pt x="809" y="1"/>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8" name="Google Shape;11548;p78"/>
              <p:cNvSpPr/>
              <p:nvPr/>
            </p:nvSpPr>
            <p:spPr>
              <a:xfrm>
                <a:off x="7312634" y="2047040"/>
                <a:ext cx="203886" cy="179858"/>
              </a:xfrm>
              <a:custGeom>
                <a:avLst/>
                <a:gdLst/>
                <a:ahLst/>
                <a:cxnLst/>
                <a:rect l="l" t="t" r="r" b="b"/>
                <a:pathLst>
                  <a:path w="8774" h="7740" extrusionOk="0">
                    <a:moveTo>
                      <a:pt x="7672" y="1"/>
                    </a:moveTo>
                    <a:lnTo>
                      <a:pt x="0" y="1368"/>
                    </a:lnTo>
                    <a:lnTo>
                      <a:pt x="1134" y="7739"/>
                    </a:lnTo>
                    <a:lnTo>
                      <a:pt x="8773" y="6372"/>
                    </a:lnTo>
                    <a:lnTo>
                      <a:pt x="76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9" name="Google Shape;11549;p78"/>
              <p:cNvSpPr/>
              <p:nvPr/>
            </p:nvSpPr>
            <p:spPr>
              <a:xfrm>
                <a:off x="7349072" y="2130768"/>
                <a:ext cx="148069" cy="127132"/>
              </a:xfrm>
              <a:custGeom>
                <a:avLst/>
                <a:gdLst/>
                <a:ahLst/>
                <a:cxnLst/>
                <a:rect l="l" t="t" r="r" b="b"/>
                <a:pathLst>
                  <a:path w="6372" h="5471" extrusionOk="0">
                    <a:moveTo>
                      <a:pt x="5571" y="0"/>
                    </a:moveTo>
                    <a:lnTo>
                      <a:pt x="0" y="1001"/>
                    </a:lnTo>
                    <a:lnTo>
                      <a:pt x="801" y="5471"/>
                    </a:lnTo>
                    <a:lnTo>
                      <a:pt x="6371" y="4503"/>
                    </a:lnTo>
                    <a:lnTo>
                      <a:pt x="557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0" name="Google Shape;11550;p78"/>
              <p:cNvSpPr/>
              <p:nvPr/>
            </p:nvSpPr>
            <p:spPr>
              <a:xfrm>
                <a:off x="7338986" y="1550157"/>
                <a:ext cx="42664" cy="42664"/>
              </a:xfrm>
              <a:custGeom>
                <a:avLst/>
                <a:gdLst/>
                <a:ahLst/>
                <a:cxnLst/>
                <a:rect l="l" t="t" r="r" b="b"/>
                <a:pathLst>
                  <a:path w="1836" h="1836" extrusionOk="0">
                    <a:moveTo>
                      <a:pt x="901" y="1"/>
                    </a:moveTo>
                    <a:cubicBezTo>
                      <a:pt x="401" y="1"/>
                      <a:pt x="0" y="434"/>
                      <a:pt x="0" y="935"/>
                    </a:cubicBezTo>
                    <a:cubicBezTo>
                      <a:pt x="0" y="1435"/>
                      <a:pt x="401" y="1835"/>
                      <a:pt x="901" y="1835"/>
                    </a:cubicBezTo>
                    <a:cubicBezTo>
                      <a:pt x="1401" y="1835"/>
                      <a:pt x="1835" y="1435"/>
                      <a:pt x="1835" y="935"/>
                    </a:cubicBezTo>
                    <a:cubicBezTo>
                      <a:pt x="1835" y="434"/>
                      <a:pt x="1401" y="1"/>
                      <a:pt x="901" y="1"/>
                    </a:cubicBezTo>
                    <a:close/>
                  </a:path>
                </a:pathLst>
              </a:custGeom>
              <a:solidFill>
                <a:srgbClr val="FFFA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1" name="Google Shape;11551;p78"/>
              <p:cNvSpPr/>
              <p:nvPr/>
            </p:nvSpPr>
            <p:spPr>
              <a:xfrm>
                <a:off x="7511855" y="1492851"/>
                <a:ext cx="51936" cy="51727"/>
              </a:xfrm>
              <a:custGeom>
                <a:avLst/>
                <a:gdLst/>
                <a:ahLst/>
                <a:cxnLst/>
                <a:rect l="l" t="t" r="r" b="b"/>
                <a:pathLst>
                  <a:path w="2235" h="2226" extrusionOk="0">
                    <a:moveTo>
                      <a:pt x="1606" y="0"/>
                    </a:moveTo>
                    <a:cubicBezTo>
                      <a:pt x="1442" y="0"/>
                      <a:pt x="1279" y="68"/>
                      <a:pt x="1168" y="198"/>
                    </a:cubicBezTo>
                    <a:lnTo>
                      <a:pt x="200" y="1266"/>
                    </a:lnTo>
                    <a:cubicBezTo>
                      <a:pt x="0" y="1499"/>
                      <a:pt x="0" y="1866"/>
                      <a:pt x="234" y="2066"/>
                    </a:cubicBezTo>
                    <a:cubicBezTo>
                      <a:pt x="342" y="2175"/>
                      <a:pt x="479" y="2226"/>
                      <a:pt x="619" y="2226"/>
                    </a:cubicBezTo>
                    <a:cubicBezTo>
                      <a:pt x="779" y="2226"/>
                      <a:pt x="942" y="2158"/>
                      <a:pt x="1067" y="2033"/>
                    </a:cubicBezTo>
                    <a:lnTo>
                      <a:pt x="2035" y="932"/>
                    </a:lnTo>
                    <a:cubicBezTo>
                      <a:pt x="2235" y="699"/>
                      <a:pt x="2235" y="332"/>
                      <a:pt x="1968" y="132"/>
                    </a:cubicBezTo>
                    <a:cubicBezTo>
                      <a:pt x="1865" y="43"/>
                      <a:pt x="1735" y="0"/>
                      <a:pt x="16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2" name="Google Shape;11552;p78"/>
              <p:cNvSpPr/>
              <p:nvPr/>
            </p:nvSpPr>
            <p:spPr>
              <a:xfrm>
                <a:off x="7564559" y="1566889"/>
                <a:ext cx="61254" cy="40294"/>
              </a:xfrm>
              <a:custGeom>
                <a:avLst/>
                <a:gdLst/>
                <a:ahLst/>
                <a:cxnLst/>
                <a:rect l="l" t="t" r="r" b="b"/>
                <a:pathLst>
                  <a:path w="2636" h="1734" extrusionOk="0">
                    <a:moveTo>
                      <a:pt x="1988" y="1"/>
                    </a:moveTo>
                    <a:cubicBezTo>
                      <a:pt x="1915" y="1"/>
                      <a:pt x="1841" y="16"/>
                      <a:pt x="1768" y="48"/>
                    </a:cubicBezTo>
                    <a:lnTo>
                      <a:pt x="434" y="648"/>
                    </a:lnTo>
                    <a:cubicBezTo>
                      <a:pt x="134" y="748"/>
                      <a:pt x="0" y="1082"/>
                      <a:pt x="134" y="1382"/>
                    </a:cubicBezTo>
                    <a:cubicBezTo>
                      <a:pt x="207" y="1603"/>
                      <a:pt x="408" y="1734"/>
                      <a:pt x="629" y="1734"/>
                    </a:cubicBezTo>
                    <a:cubicBezTo>
                      <a:pt x="707" y="1734"/>
                      <a:pt x="789" y="1717"/>
                      <a:pt x="868" y="1682"/>
                    </a:cubicBezTo>
                    <a:lnTo>
                      <a:pt x="2202" y="1115"/>
                    </a:lnTo>
                    <a:cubicBezTo>
                      <a:pt x="2502" y="982"/>
                      <a:pt x="2636" y="648"/>
                      <a:pt x="2502" y="348"/>
                    </a:cubicBezTo>
                    <a:cubicBezTo>
                      <a:pt x="2426" y="146"/>
                      <a:pt x="2216" y="1"/>
                      <a:pt x="19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3" name="Google Shape;11553;p78"/>
              <p:cNvSpPr/>
              <p:nvPr/>
            </p:nvSpPr>
            <p:spPr>
              <a:xfrm>
                <a:off x="7606411" y="1637673"/>
                <a:ext cx="62044" cy="30604"/>
              </a:xfrm>
              <a:custGeom>
                <a:avLst/>
                <a:gdLst/>
                <a:ahLst/>
                <a:cxnLst/>
                <a:rect l="l" t="t" r="r" b="b"/>
                <a:pathLst>
                  <a:path w="2670" h="1317" extrusionOk="0">
                    <a:moveTo>
                      <a:pt x="2040" y="0"/>
                    </a:moveTo>
                    <a:cubicBezTo>
                      <a:pt x="2017" y="0"/>
                      <a:pt x="1993" y="1"/>
                      <a:pt x="1969" y="4"/>
                    </a:cubicBezTo>
                    <a:lnTo>
                      <a:pt x="534" y="171"/>
                    </a:lnTo>
                    <a:cubicBezTo>
                      <a:pt x="234" y="237"/>
                      <a:pt x="1" y="504"/>
                      <a:pt x="34" y="838"/>
                    </a:cubicBezTo>
                    <a:cubicBezTo>
                      <a:pt x="63" y="1103"/>
                      <a:pt x="301" y="1316"/>
                      <a:pt x="563" y="1316"/>
                    </a:cubicBezTo>
                    <a:cubicBezTo>
                      <a:pt x="598" y="1316"/>
                      <a:pt x="633" y="1313"/>
                      <a:pt x="668" y="1305"/>
                    </a:cubicBezTo>
                    <a:lnTo>
                      <a:pt x="2135" y="1138"/>
                    </a:lnTo>
                    <a:cubicBezTo>
                      <a:pt x="2436" y="1105"/>
                      <a:pt x="2669" y="804"/>
                      <a:pt x="2636" y="504"/>
                    </a:cubicBezTo>
                    <a:cubicBezTo>
                      <a:pt x="2574" y="195"/>
                      <a:pt x="2340" y="0"/>
                      <a:pt x="20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4" name="Google Shape;11554;p78"/>
              <p:cNvSpPr/>
              <p:nvPr/>
            </p:nvSpPr>
            <p:spPr>
              <a:xfrm>
                <a:off x="7621911" y="1723027"/>
                <a:ext cx="60487" cy="27141"/>
              </a:xfrm>
              <a:custGeom>
                <a:avLst/>
                <a:gdLst/>
                <a:ahLst/>
                <a:cxnLst/>
                <a:rect l="l" t="t" r="r" b="b"/>
                <a:pathLst>
                  <a:path w="2603" h="1168" extrusionOk="0">
                    <a:moveTo>
                      <a:pt x="2002" y="0"/>
                    </a:moveTo>
                    <a:lnTo>
                      <a:pt x="568" y="34"/>
                    </a:lnTo>
                    <a:cubicBezTo>
                      <a:pt x="234" y="34"/>
                      <a:pt x="1" y="300"/>
                      <a:pt x="1" y="601"/>
                    </a:cubicBezTo>
                    <a:cubicBezTo>
                      <a:pt x="1" y="934"/>
                      <a:pt x="268" y="1168"/>
                      <a:pt x="568" y="1168"/>
                    </a:cubicBezTo>
                    <a:lnTo>
                      <a:pt x="2036" y="1134"/>
                    </a:lnTo>
                    <a:cubicBezTo>
                      <a:pt x="2369" y="1134"/>
                      <a:pt x="2603" y="867"/>
                      <a:pt x="2603" y="567"/>
                    </a:cubicBezTo>
                    <a:cubicBezTo>
                      <a:pt x="2603" y="234"/>
                      <a:pt x="2336" y="0"/>
                      <a:pt x="2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5" name="Google Shape;11555;p78"/>
              <p:cNvSpPr/>
              <p:nvPr/>
            </p:nvSpPr>
            <p:spPr>
              <a:xfrm>
                <a:off x="7615706" y="1794044"/>
                <a:ext cx="62811" cy="34763"/>
              </a:xfrm>
              <a:custGeom>
                <a:avLst/>
                <a:gdLst/>
                <a:ahLst/>
                <a:cxnLst/>
                <a:rect l="l" t="t" r="r" b="b"/>
                <a:pathLst>
                  <a:path w="2703" h="1496" extrusionOk="0">
                    <a:moveTo>
                      <a:pt x="651" y="0"/>
                    </a:moveTo>
                    <a:cubicBezTo>
                      <a:pt x="394" y="0"/>
                      <a:pt x="159" y="186"/>
                      <a:pt x="101" y="447"/>
                    </a:cubicBezTo>
                    <a:cubicBezTo>
                      <a:pt x="1" y="747"/>
                      <a:pt x="201" y="1080"/>
                      <a:pt x="535" y="1147"/>
                    </a:cubicBezTo>
                    <a:lnTo>
                      <a:pt x="1936" y="1481"/>
                    </a:lnTo>
                    <a:cubicBezTo>
                      <a:pt x="1979" y="1491"/>
                      <a:pt x="2024" y="1495"/>
                      <a:pt x="2068" y="1495"/>
                    </a:cubicBezTo>
                    <a:cubicBezTo>
                      <a:pt x="2327" y="1495"/>
                      <a:pt x="2579" y="1332"/>
                      <a:pt x="2636" y="1047"/>
                    </a:cubicBezTo>
                    <a:cubicBezTo>
                      <a:pt x="2703" y="747"/>
                      <a:pt x="2503" y="447"/>
                      <a:pt x="2202" y="380"/>
                    </a:cubicBezTo>
                    <a:lnTo>
                      <a:pt x="768" y="13"/>
                    </a:lnTo>
                    <a:cubicBezTo>
                      <a:pt x="729" y="4"/>
                      <a:pt x="690" y="0"/>
                      <a:pt x="6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6" name="Google Shape;11556;p78"/>
              <p:cNvSpPr/>
              <p:nvPr/>
            </p:nvSpPr>
            <p:spPr>
              <a:xfrm>
                <a:off x="7600206" y="1866083"/>
                <a:ext cx="60487" cy="43315"/>
              </a:xfrm>
              <a:custGeom>
                <a:avLst/>
                <a:gdLst/>
                <a:ahLst/>
                <a:cxnLst/>
                <a:rect l="l" t="t" r="r" b="b"/>
                <a:pathLst>
                  <a:path w="2603" h="1864" extrusionOk="0">
                    <a:moveTo>
                      <a:pt x="647" y="0"/>
                    </a:moveTo>
                    <a:cubicBezTo>
                      <a:pt x="449" y="0"/>
                      <a:pt x="256" y="104"/>
                      <a:pt x="168" y="282"/>
                    </a:cubicBezTo>
                    <a:cubicBezTo>
                      <a:pt x="1" y="582"/>
                      <a:pt x="101" y="916"/>
                      <a:pt x="368" y="1083"/>
                    </a:cubicBezTo>
                    <a:lnTo>
                      <a:pt x="1669" y="1783"/>
                    </a:lnTo>
                    <a:cubicBezTo>
                      <a:pt x="1756" y="1838"/>
                      <a:pt x="1850" y="1864"/>
                      <a:pt x="1943" y="1864"/>
                    </a:cubicBezTo>
                    <a:cubicBezTo>
                      <a:pt x="2135" y="1864"/>
                      <a:pt x="2323" y="1752"/>
                      <a:pt x="2436" y="1550"/>
                    </a:cubicBezTo>
                    <a:cubicBezTo>
                      <a:pt x="2603" y="1283"/>
                      <a:pt x="2503" y="949"/>
                      <a:pt x="2202" y="782"/>
                    </a:cubicBezTo>
                    <a:lnTo>
                      <a:pt x="935" y="82"/>
                    </a:lnTo>
                    <a:cubicBezTo>
                      <a:pt x="846" y="26"/>
                      <a:pt x="746" y="0"/>
                      <a:pt x="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7" name="Google Shape;11557;p78"/>
              <p:cNvSpPr/>
              <p:nvPr/>
            </p:nvSpPr>
            <p:spPr>
              <a:xfrm>
                <a:off x="7559911" y="1907680"/>
                <a:ext cx="49635" cy="54492"/>
              </a:xfrm>
              <a:custGeom>
                <a:avLst/>
                <a:gdLst/>
                <a:ahLst/>
                <a:cxnLst/>
                <a:rect l="l" t="t" r="r" b="b"/>
                <a:pathLst>
                  <a:path w="2136" h="2345" extrusionOk="0">
                    <a:moveTo>
                      <a:pt x="639" y="1"/>
                    </a:moveTo>
                    <a:cubicBezTo>
                      <a:pt x="529" y="1"/>
                      <a:pt x="422" y="30"/>
                      <a:pt x="334" y="93"/>
                    </a:cubicBezTo>
                    <a:cubicBezTo>
                      <a:pt x="67" y="260"/>
                      <a:pt x="0" y="627"/>
                      <a:pt x="167" y="894"/>
                    </a:cubicBezTo>
                    <a:lnTo>
                      <a:pt x="1001" y="2095"/>
                    </a:lnTo>
                    <a:cubicBezTo>
                      <a:pt x="1102" y="2256"/>
                      <a:pt x="1276" y="2345"/>
                      <a:pt x="1457" y="2345"/>
                    </a:cubicBezTo>
                    <a:cubicBezTo>
                      <a:pt x="1575" y="2345"/>
                      <a:pt x="1696" y="2307"/>
                      <a:pt x="1801" y="2228"/>
                    </a:cubicBezTo>
                    <a:cubicBezTo>
                      <a:pt x="2068" y="2061"/>
                      <a:pt x="2135" y="1694"/>
                      <a:pt x="1935" y="1428"/>
                    </a:cubicBezTo>
                    <a:lnTo>
                      <a:pt x="1134" y="227"/>
                    </a:lnTo>
                    <a:cubicBezTo>
                      <a:pt x="1010" y="81"/>
                      <a:pt x="821" y="1"/>
                      <a:pt x="6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8" name="Google Shape;11558;p78"/>
              <p:cNvSpPr/>
              <p:nvPr/>
            </p:nvSpPr>
            <p:spPr>
              <a:xfrm>
                <a:off x="7195584" y="1454485"/>
                <a:ext cx="46521" cy="56467"/>
              </a:xfrm>
              <a:custGeom>
                <a:avLst/>
                <a:gdLst/>
                <a:ahLst/>
                <a:cxnLst/>
                <a:rect l="l" t="t" r="r" b="b"/>
                <a:pathLst>
                  <a:path w="2002" h="2430" extrusionOk="0">
                    <a:moveTo>
                      <a:pt x="664" y="1"/>
                    </a:moveTo>
                    <a:cubicBezTo>
                      <a:pt x="566" y="1"/>
                      <a:pt x="465" y="27"/>
                      <a:pt x="367" y="81"/>
                    </a:cubicBezTo>
                    <a:cubicBezTo>
                      <a:pt x="100" y="215"/>
                      <a:pt x="0" y="582"/>
                      <a:pt x="134" y="849"/>
                    </a:cubicBezTo>
                    <a:lnTo>
                      <a:pt x="834" y="2116"/>
                    </a:lnTo>
                    <a:cubicBezTo>
                      <a:pt x="947" y="2319"/>
                      <a:pt x="1135" y="2430"/>
                      <a:pt x="1338" y="2430"/>
                    </a:cubicBezTo>
                    <a:cubicBezTo>
                      <a:pt x="1436" y="2430"/>
                      <a:pt x="1537" y="2404"/>
                      <a:pt x="1635" y="2350"/>
                    </a:cubicBezTo>
                    <a:cubicBezTo>
                      <a:pt x="1902" y="2216"/>
                      <a:pt x="2002" y="1849"/>
                      <a:pt x="1868" y="1582"/>
                    </a:cubicBezTo>
                    <a:lnTo>
                      <a:pt x="1168" y="315"/>
                    </a:lnTo>
                    <a:cubicBezTo>
                      <a:pt x="1055" y="112"/>
                      <a:pt x="867" y="1"/>
                      <a:pt x="6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9" name="Google Shape;11559;p78"/>
              <p:cNvSpPr/>
              <p:nvPr/>
            </p:nvSpPr>
            <p:spPr>
              <a:xfrm>
                <a:off x="7112647" y="1502983"/>
                <a:ext cx="56607" cy="47079"/>
              </a:xfrm>
              <a:custGeom>
                <a:avLst/>
                <a:gdLst/>
                <a:ahLst/>
                <a:cxnLst/>
                <a:rect l="l" t="t" r="r" b="b"/>
                <a:pathLst>
                  <a:path w="2436" h="2026" extrusionOk="0">
                    <a:moveTo>
                      <a:pt x="624" y="1"/>
                    </a:moveTo>
                    <a:cubicBezTo>
                      <a:pt x="450" y="1"/>
                      <a:pt x="281" y="77"/>
                      <a:pt x="167" y="229"/>
                    </a:cubicBezTo>
                    <a:cubicBezTo>
                      <a:pt x="0" y="463"/>
                      <a:pt x="33" y="830"/>
                      <a:pt x="300" y="1030"/>
                    </a:cubicBezTo>
                    <a:lnTo>
                      <a:pt x="1468" y="1897"/>
                    </a:lnTo>
                    <a:cubicBezTo>
                      <a:pt x="1568" y="1983"/>
                      <a:pt x="1692" y="2026"/>
                      <a:pt x="1818" y="2026"/>
                    </a:cubicBezTo>
                    <a:cubicBezTo>
                      <a:pt x="1985" y="2026"/>
                      <a:pt x="2154" y="1950"/>
                      <a:pt x="2268" y="1797"/>
                    </a:cubicBezTo>
                    <a:cubicBezTo>
                      <a:pt x="2435" y="1530"/>
                      <a:pt x="2402" y="1197"/>
                      <a:pt x="2135" y="996"/>
                    </a:cubicBezTo>
                    <a:lnTo>
                      <a:pt x="1001" y="129"/>
                    </a:lnTo>
                    <a:cubicBezTo>
                      <a:pt x="886" y="43"/>
                      <a:pt x="754" y="1"/>
                      <a:pt x="6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0" name="Google Shape;11560;p78"/>
              <p:cNvSpPr/>
              <p:nvPr/>
            </p:nvSpPr>
            <p:spPr>
              <a:xfrm>
                <a:off x="7067681" y="1575162"/>
                <a:ext cx="60487" cy="42780"/>
              </a:xfrm>
              <a:custGeom>
                <a:avLst/>
                <a:gdLst/>
                <a:ahLst/>
                <a:cxnLst/>
                <a:rect l="l" t="t" r="r" b="b"/>
                <a:pathLst>
                  <a:path w="2603" h="1841" extrusionOk="0">
                    <a:moveTo>
                      <a:pt x="684" y="1"/>
                    </a:moveTo>
                    <a:cubicBezTo>
                      <a:pt x="473" y="1"/>
                      <a:pt x="262" y="113"/>
                      <a:pt x="167" y="326"/>
                    </a:cubicBezTo>
                    <a:cubicBezTo>
                      <a:pt x="0" y="592"/>
                      <a:pt x="134" y="926"/>
                      <a:pt x="401" y="1093"/>
                    </a:cubicBezTo>
                    <a:lnTo>
                      <a:pt x="1668" y="1760"/>
                    </a:lnTo>
                    <a:cubicBezTo>
                      <a:pt x="1766" y="1814"/>
                      <a:pt x="1867" y="1840"/>
                      <a:pt x="1965" y="1840"/>
                    </a:cubicBezTo>
                    <a:cubicBezTo>
                      <a:pt x="2168" y="1840"/>
                      <a:pt x="2356" y="1729"/>
                      <a:pt x="2469" y="1526"/>
                    </a:cubicBezTo>
                    <a:cubicBezTo>
                      <a:pt x="2602" y="1260"/>
                      <a:pt x="2502" y="926"/>
                      <a:pt x="2235" y="759"/>
                    </a:cubicBezTo>
                    <a:lnTo>
                      <a:pt x="934" y="59"/>
                    </a:lnTo>
                    <a:cubicBezTo>
                      <a:pt x="857" y="20"/>
                      <a:pt x="770" y="1"/>
                      <a:pt x="6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1" name="Google Shape;11561;p78"/>
              <p:cNvSpPr/>
              <p:nvPr/>
            </p:nvSpPr>
            <p:spPr>
              <a:xfrm>
                <a:off x="7037448" y="1666372"/>
                <a:ext cx="61254" cy="28768"/>
              </a:xfrm>
              <a:custGeom>
                <a:avLst/>
                <a:gdLst/>
                <a:ahLst/>
                <a:cxnLst/>
                <a:rect l="l" t="t" r="r" b="b"/>
                <a:pathLst>
                  <a:path w="2636" h="1238" extrusionOk="0">
                    <a:moveTo>
                      <a:pt x="550" y="0"/>
                    </a:moveTo>
                    <a:cubicBezTo>
                      <a:pt x="271" y="0"/>
                      <a:pt x="32" y="254"/>
                      <a:pt x="0" y="537"/>
                    </a:cubicBezTo>
                    <a:cubicBezTo>
                      <a:pt x="0" y="870"/>
                      <a:pt x="234" y="1137"/>
                      <a:pt x="534" y="1137"/>
                    </a:cubicBezTo>
                    <a:lnTo>
                      <a:pt x="2002" y="1237"/>
                    </a:lnTo>
                    <a:cubicBezTo>
                      <a:pt x="2302" y="1237"/>
                      <a:pt x="2569" y="1004"/>
                      <a:pt x="2602" y="704"/>
                    </a:cubicBezTo>
                    <a:cubicBezTo>
                      <a:pt x="2636" y="370"/>
                      <a:pt x="2369" y="103"/>
                      <a:pt x="2069" y="70"/>
                    </a:cubicBezTo>
                    <a:lnTo>
                      <a:pt x="601" y="3"/>
                    </a:lnTo>
                    <a:cubicBezTo>
                      <a:pt x="584" y="1"/>
                      <a:pt x="567" y="0"/>
                      <a:pt x="5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2" name="Google Shape;11562;p78"/>
              <p:cNvSpPr/>
              <p:nvPr/>
            </p:nvSpPr>
            <p:spPr>
              <a:xfrm>
                <a:off x="7019625" y="1739782"/>
                <a:ext cx="62811" cy="34717"/>
              </a:xfrm>
              <a:custGeom>
                <a:avLst/>
                <a:gdLst/>
                <a:ahLst/>
                <a:cxnLst/>
                <a:rect l="l" t="t" r="r" b="b"/>
                <a:pathLst>
                  <a:path w="2703" h="1494" extrusionOk="0">
                    <a:moveTo>
                      <a:pt x="2052" y="0"/>
                    </a:moveTo>
                    <a:cubicBezTo>
                      <a:pt x="2013" y="0"/>
                      <a:pt x="1974" y="4"/>
                      <a:pt x="1935" y="13"/>
                    </a:cubicBezTo>
                    <a:lnTo>
                      <a:pt x="501" y="347"/>
                    </a:lnTo>
                    <a:cubicBezTo>
                      <a:pt x="200" y="413"/>
                      <a:pt x="0" y="714"/>
                      <a:pt x="67" y="1047"/>
                    </a:cubicBezTo>
                    <a:cubicBezTo>
                      <a:pt x="154" y="1308"/>
                      <a:pt x="392" y="1494"/>
                      <a:pt x="651" y="1494"/>
                    </a:cubicBezTo>
                    <a:cubicBezTo>
                      <a:pt x="689" y="1494"/>
                      <a:pt x="728" y="1489"/>
                      <a:pt x="767" y="1481"/>
                    </a:cubicBezTo>
                    <a:lnTo>
                      <a:pt x="2202" y="1147"/>
                    </a:lnTo>
                    <a:cubicBezTo>
                      <a:pt x="2502" y="1080"/>
                      <a:pt x="2702" y="747"/>
                      <a:pt x="2635" y="447"/>
                    </a:cubicBezTo>
                    <a:cubicBezTo>
                      <a:pt x="2548" y="186"/>
                      <a:pt x="2310" y="0"/>
                      <a:pt x="20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3" name="Google Shape;11563;p78"/>
              <p:cNvSpPr/>
              <p:nvPr/>
            </p:nvSpPr>
            <p:spPr>
              <a:xfrm>
                <a:off x="7035125" y="1821558"/>
                <a:ext cx="62021" cy="37807"/>
              </a:xfrm>
              <a:custGeom>
                <a:avLst/>
                <a:gdLst/>
                <a:ahLst/>
                <a:cxnLst/>
                <a:rect l="l" t="t" r="r" b="b"/>
                <a:pathLst>
                  <a:path w="2669" h="1627" extrusionOk="0">
                    <a:moveTo>
                      <a:pt x="1999" y="1"/>
                    </a:moveTo>
                    <a:cubicBezTo>
                      <a:pt x="1943" y="1"/>
                      <a:pt x="1888" y="10"/>
                      <a:pt x="1835" y="30"/>
                    </a:cubicBezTo>
                    <a:lnTo>
                      <a:pt x="434" y="497"/>
                    </a:lnTo>
                    <a:cubicBezTo>
                      <a:pt x="134" y="630"/>
                      <a:pt x="0" y="964"/>
                      <a:pt x="100" y="1231"/>
                    </a:cubicBezTo>
                    <a:cubicBezTo>
                      <a:pt x="181" y="1472"/>
                      <a:pt x="412" y="1627"/>
                      <a:pt x="655" y="1627"/>
                    </a:cubicBezTo>
                    <a:cubicBezTo>
                      <a:pt x="715" y="1627"/>
                      <a:pt x="775" y="1617"/>
                      <a:pt x="834" y="1598"/>
                    </a:cubicBezTo>
                    <a:lnTo>
                      <a:pt x="2202" y="1131"/>
                    </a:lnTo>
                    <a:cubicBezTo>
                      <a:pt x="2502" y="1031"/>
                      <a:pt x="2669" y="697"/>
                      <a:pt x="2569" y="397"/>
                    </a:cubicBezTo>
                    <a:cubicBezTo>
                      <a:pt x="2462" y="156"/>
                      <a:pt x="2226" y="1"/>
                      <a:pt x="19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4" name="Google Shape;11564;p78"/>
              <p:cNvSpPr/>
              <p:nvPr/>
            </p:nvSpPr>
            <p:spPr>
              <a:xfrm>
                <a:off x="7066914" y="1886788"/>
                <a:ext cx="58140" cy="45336"/>
              </a:xfrm>
              <a:custGeom>
                <a:avLst/>
                <a:gdLst/>
                <a:ahLst/>
                <a:cxnLst/>
                <a:rect l="l" t="t" r="r" b="b"/>
                <a:pathLst>
                  <a:path w="2502" h="1951" extrusionOk="0">
                    <a:moveTo>
                      <a:pt x="1854" y="1"/>
                    </a:moveTo>
                    <a:cubicBezTo>
                      <a:pt x="1744" y="1"/>
                      <a:pt x="1632" y="30"/>
                      <a:pt x="1534" y="92"/>
                    </a:cubicBezTo>
                    <a:lnTo>
                      <a:pt x="334" y="892"/>
                    </a:lnTo>
                    <a:cubicBezTo>
                      <a:pt x="67" y="1092"/>
                      <a:pt x="0" y="1426"/>
                      <a:pt x="167" y="1693"/>
                    </a:cubicBezTo>
                    <a:cubicBezTo>
                      <a:pt x="272" y="1862"/>
                      <a:pt x="458" y="1951"/>
                      <a:pt x="648" y="1951"/>
                    </a:cubicBezTo>
                    <a:cubicBezTo>
                      <a:pt x="758" y="1951"/>
                      <a:pt x="870" y="1921"/>
                      <a:pt x="967" y="1860"/>
                    </a:cubicBezTo>
                    <a:lnTo>
                      <a:pt x="2168" y="1059"/>
                    </a:lnTo>
                    <a:cubicBezTo>
                      <a:pt x="2435" y="859"/>
                      <a:pt x="2502" y="525"/>
                      <a:pt x="2335" y="258"/>
                    </a:cubicBezTo>
                    <a:cubicBezTo>
                      <a:pt x="2229" y="89"/>
                      <a:pt x="2044" y="1"/>
                      <a:pt x="18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5" name="Google Shape;11565;p78"/>
              <p:cNvSpPr/>
              <p:nvPr/>
            </p:nvSpPr>
            <p:spPr>
              <a:xfrm>
                <a:off x="7112647" y="1948649"/>
                <a:ext cx="51169" cy="52633"/>
              </a:xfrm>
              <a:custGeom>
                <a:avLst/>
                <a:gdLst/>
                <a:ahLst/>
                <a:cxnLst/>
                <a:rect l="l" t="t" r="r" b="b"/>
                <a:pathLst>
                  <a:path w="2202" h="2265" extrusionOk="0">
                    <a:moveTo>
                      <a:pt x="1578" y="0"/>
                    </a:moveTo>
                    <a:cubicBezTo>
                      <a:pt x="1409" y="0"/>
                      <a:pt x="1246" y="68"/>
                      <a:pt x="1134" y="198"/>
                    </a:cubicBezTo>
                    <a:lnTo>
                      <a:pt x="200" y="1299"/>
                    </a:lnTo>
                    <a:cubicBezTo>
                      <a:pt x="0" y="1533"/>
                      <a:pt x="0" y="1933"/>
                      <a:pt x="234" y="2133"/>
                    </a:cubicBezTo>
                    <a:cubicBezTo>
                      <a:pt x="352" y="2222"/>
                      <a:pt x="489" y="2264"/>
                      <a:pt x="624" y="2264"/>
                    </a:cubicBezTo>
                    <a:cubicBezTo>
                      <a:pt x="793" y="2264"/>
                      <a:pt x="956" y="2196"/>
                      <a:pt x="1068" y="2066"/>
                    </a:cubicBezTo>
                    <a:lnTo>
                      <a:pt x="2002" y="966"/>
                    </a:lnTo>
                    <a:cubicBezTo>
                      <a:pt x="2202" y="732"/>
                      <a:pt x="2202" y="365"/>
                      <a:pt x="1968" y="132"/>
                    </a:cubicBezTo>
                    <a:cubicBezTo>
                      <a:pt x="1850" y="43"/>
                      <a:pt x="1712" y="0"/>
                      <a:pt x="1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6" name="Google Shape;11566;p78"/>
              <p:cNvSpPr/>
              <p:nvPr/>
            </p:nvSpPr>
            <p:spPr>
              <a:xfrm>
                <a:off x="7178527" y="1973839"/>
                <a:ext cx="37993" cy="59558"/>
              </a:xfrm>
              <a:custGeom>
                <a:avLst/>
                <a:gdLst/>
                <a:ahLst/>
                <a:cxnLst/>
                <a:rect l="l" t="t" r="r" b="b"/>
                <a:pathLst>
                  <a:path w="1635" h="2563" extrusionOk="0">
                    <a:moveTo>
                      <a:pt x="1001" y="0"/>
                    </a:moveTo>
                    <a:cubicBezTo>
                      <a:pt x="742" y="0"/>
                      <a:pt x="491" y="159"/>
                      <a:pt x="434" y="415"/>
                    </a:cubicBezTo>
                    <a:lnTo>
                      <a:pt x="67" y="1850"/>
                    </a:lnTo>
                    <a:cubicBezTo>
                      <a:pt x="0" y="2150"/>
                      <a:pt x="201" y="2450"/>
                      <a:pt x="501" y="2550"/>
                    </a:cubicBezTo>
                    <a:cubicBezTo>
                      <a:pt x="540" y="2559"/>
                      <a:pt x="579" y="2563"/>
                      <a:pt x="618" y="2563"/>
                    </a:cubicBezTo>
                    <a:cubicBezTo>
                      <a:pt x="875" y="2563"/>
                      <a:pt x="1110" y="2378"/>
                      <a:pt x="1168" y="2116"/>
                    </a:cubicBezTo>
                    <a:lnTo>
                      <a:pt x="1535" y="715"/>
                    </a:lnTo>
                    <a:cubicBezTo>
                      <a:pt x="1635" y="415"/>
                      <a:pt x="1435" y="82"/>
                      <a:pt x="1135" y="15"/>
                    </a:cubicBezTo>
                    <a:cubicBezTo>
                      <a:pt x="1090" y="5"/>
                      <a:pt x="1045" y="0"/>
                      <a:pt x="10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4" name="Picture 3" descr="Logo&#10;&#10;Description automatically generated">
            <a:extLst>
              <a:ext uri="{FF2B5EF4-FFF2-40B4-BE49-F238E27FC236}">
                <a16:creationId xmlns:a16="http://schemas.microsoft.com/office/drawing/2014/main" xmlns="" id="{F6A9BF61-B31C-D823-2BFF-EF58E1BD500D}"/>
              </a:ext>
            </a:extLst>
          </p:cNvPr>
          <p:cNvPicPr>
            <a:picLocks noChangeAspect="1"/>
          </p:cNvPicPr>
          <p:nvPr/>
        </p:nvPicPr>
        <p:blipFill>
          <a:blip r:embed="rId3"/>
          <a:stretch>
            <a:fillRect/>
          </a:stretch>
        </p:blipFill>
        <p:spPr>
          <a:xfrm>
            <a:off x="1372216" y="3308852"/>
            <a:ext cx="2896619" cy="967175"/>
          </a:xfrm>
          <a:prstGeom prst="rect">
            <a:avLst/>
          </a:prstGeom>
        </p:spPr>
      </p:pic>
      <p:pic>
        <p:nvPicPr>
          <p:cNvPr id="11" name="Picture 2">
            <a:extLst>
              <a:ext uri="{FF2B5EF4-FFF2-40B4-BE49-F238E27FC236}">
                <a16:creationId xmlns:a16="http://schemas.microsoft.com/office/drawing/2014/main" xmlns="" id="{DEA3E380-4F7D-E375-BCF6-8487AA6823B3}"/>
              </a:ext>
            </a:extLst>
          </p:cNvPr>
          <p:cNvPicPr>
            <a:picLocks noChangeAspect="1" noChangeArrowheads="1"/>
          </p:cNvPicPr>
          <p:nvPr/>
        </p:nvPicPr>
        <p:blipFill>
          <a:blip r:embed="rId4"/>
          <a:srcRect/>
          <a:stretch/>
        </p:blipFill>
        <p:spPr bwMode="auto">
          <a:xfrm>
            <a:off x="4052504" y="3906095"/>
            <a:ext cx="960245" cy="1064620"/>
          </a:xfrm>
          <a:prstGeom prst="rect">
            <a:avLst/>
          </a:prstGeom>
          <a:pattFill prst="pct5">
            <a:fgClr>
              <a:schemeClr val="accent4"/>
            </a:fgClr>
            <a:bgClr>
              <a:schemeClr val="bg1"/>
            </a:bgClr>
          </a:patt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75"/>
        <p:cNvGrpSpPr/>
        <p:nvPr/>
      </p:nvGrpSpPr>
      <p:grpSpPr>
        <a:xfrm>
          <a:off x="0" y="0"/>
          <a:ext cx="0" cy="0"/>
          <a:chOff x="0" y="0"/>
          <a:chExt cx="0" cy="0"/>
        </a:xfrm>
      </p:grpSpPr>
      <p:sp>
        <p:nvSpPr>
          <p:cNvPr id="10276" name="Google Shape;10276;p54"/>
          <p:cNvSpPr/>
          <p:nvPr/>
        </p:nvSpPr>
        <p:spPr>
          <a:xfrm>
            <a:off x="1890923" y="2485990"/>
            <a:ext cx="4497659" cy="857367"/>
          </a:xfrm>
          <a:custGeom>
            <a:avLst/>
            <a:gdLst/>
            <a:ahLst/>
            <a:cxnLst/>
            <a:rect l="l" t="t" r="r" b="b"/>
            <a:pathLst>
              <a:path w="76923" h="17784" extrusionOk="0">
                <a:moveTo>
                  <a:pt x="28621" y="0"/>
                </a:moveTo>
                <a:cubicBezTo>
                  <a:pt x="19882" y="0"/>
                  <a:pt x="11175" y="67"/>
                  <a:pt x="2436" y="100"/>
                </a:cubicBezTo>
                <a:cubicBezTo>
                  <a:pt x="2336" y="84"/>
                  <a:pt x="2236" y="75"/>
                  <a:pt x="2136" y="75"/>
                </a:cubicBezTo>
                <a:cubicBezTo>
                  <a:pt x="2036" y="75"/>
                  <a:pt x="1935" y="84"/>
                  <a:pt x="1835" y="100"/>
                </a:cubicBezTo>
                <a:cubicBezTo>
                  <a:pt x="1813" y="103"/>
                  <a:pt x="1790" y="104"/>
                  <a:pt x="1767" y="104"/>
                </a:cubicBezTo>
                <a:cubicBezTo>
                  <a:pt x="1661" y="104"/>
                  <a:pt x="1551" y="79"/>
                  <a:pt x="1446" y="79"/>
                </a:cubicBezTo>
                <a:cubicBezTo>
                  <a:pt x="1305" y="79"/>
                  <a:pt x="1173" y="124"/>
                  <a:pt x="1068" y="334"/>
                </a:cubicBezTo>
                <a:cubicBezTo>
                  <a:pt x="1202" y="834"/>
                  <a:pt x="1535" y="1301"/>
                  <a:pt x="1969" y="1601"/>
                </a:cubicBezTo>
                <a:lnTo>
                  <a:pt x="2536" y="2435"/>
                </a:lnTo>
                <a:cubicBezTo>
                  <a:pt x="3904" y="4270"/>
                  <a:pt x="5271" y="6105"/>
                  <a:pt x="6605" y="7939"/>
                </a:cubicBezTo>
                <a:cubicBezTo>
                  <a:pt x="7173" y="8706"/>
                  <a:pt x="7173" y="8706"/>
                  <a:pt x="6572" y="9407"/>
                </a:cubicBezTo>
                <a:cubicBezTo>
                  <a:pt x="5071" y="11208"/>
                  <a:pt x="3470" y="12876"/>
                  <a:pt x="2036" y="14844"/>
                </a:cubicBezTo>
                <a:cubicBezTo>
                  <a:pt x="1702" y="15078"/>
                  <a:pt x="1402" y="15445"/>
                  <a:pt x="1202" y="15845"/>
                </a:cubicBezTo>
                <a:cubicBezTo>
                  <a:pt x="735" y="16279"/>
                  <a:pt x="301" y="16812"/>
                  <a:pt x="1" y="17379"/>
                </a:cubicBezTo>
                <a:cubicBezTo>
                  <a:pt x="1907" y="17625"/>
                  <a:pt x="29844" y="17783"/>
                  <a:pt x="51459" y="17783"/>
                </a:cubicBezTo>
                <a:cubicBezTo>
                  <a:pt x="65023" y="17783"/>
                  <a:pt x="76097" y="17721"/>
                  <a:pt x="76689" y="17579"/>
                </a:cubicBezTo>
                <a:cubicBezTo>
                  <a:pt x="76188" y="16679"/>
                  <a:pt x="75555" y="15878"/>
                  <a:pt x="74754" y="15211"/>
                </a:cubicBezTo>
                <a:cubicBezTo>
                  <a:pt x="74587" y="14811"/>
                  <a:pt x="74287" y="14477"/>
                  <a:pt x="73920" y="14210"/>
                </a:cubicBezTo>
                <a:cubicBezTo>
                  <a:pt x="72853" y="12576"/>
                  <a:pt x="71485" y="11275"/>
                  <a:pt x="70284" y="9774"/>
                </a:cubicBezTo>
                <a:cubicBezTo>
                  <a:pt x="69617" y="8940"/>
                  <a:pt x="69584" y="9007"/>
                  <a:pt x="70284" y="8139"/>
                </a:cubicBezTo>
                <a:cubicBezTo>
                  <a:pt x="71518" y="6572"/>
                  <a:pt x="72919" y="5304"/>
                  <a:pt x="74054" y="3636"/>
                </a:cubicBezTo>
                <a:cubicBezTo>
                  <a:pt x="74521" y="3303"/>
                  <a:pt x="74888" y="2902"/>
                  <a:pt x="75154" y="2402"/>
                </a:cubicBezTo>
                <a:cubicBezTo>
                  <a:pt x="75755" y="1735"/>
                  <a:pt x="76422" y="1168"/>
                  <a:pt x="76922" y="300"/>
                </a:cubicBezTo>
                <a:cubicBezTo>
                  <a:pt x="76737" y="115"/>
                  <a:pt x="76552" y="74"/>
                  <a:pt x="76372" y="74"/>
                </a:cubicBezTo>
                <a:cubicBezTo>
                  <a:pt x="76228" y="74"/>
                  <a:pt x="76088" y="100"/>
                  <a:pt x="75955" y="100"/>
                </a:cubicBezTo>
                <a:cubicBezTo>
                  <a:pt x="60177" y="67"/>
                  <a:pt x="44399" y="34"/>
                  <a:pt x="286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7" name="Google Shape;10277;p54"/>
          <p:cNvSpPr txBox="1">
            <a:spLocks noGrp="1"/>
          </p:cNvSpPr>
          <p:nvPr>
            <p:ph type="title"/>
          </p:nvPr>
        </p:nvSpPr>
        <p:spPr>
          <a:xfrm>
            <a:off x="2251209" y="2496426"/>
            <a:ext cx="3958491" cy="669300"/>
          </a:xfrm>
          <a:prstGeom prst="rect">
            <a:avLst/>
          </a:prstGeom>
        </p:spPr>
        <p:txBody>
          <a:bodyPr spcFirstLastPara="1" wrap="square" lIns="91425" tIns="91425" rIns="91425" bIns="91425" anchor="b" anchorCtr="0">
            <a:noAutofit/>
          </a:bodyPr>
          <a:lstStyle/>
          <a:p>
            <a:pPr algn="just"/>
            <a:r>
              <a:rPr lang="lv-LV" sz="2400" b="1" dirty="0">
                <a:solidFill>
                  <a:srgbClr val="212121"/>
                </a:solidFill>
                <a:effectLst/>
                <a:latin typeface="Maven Pro" panose="020B0604020202020204" charset="-70"/>
                <a:ea typeface="Times New Roman" panose="02020603050405020304" pitchFamily="18" charset="0"/>
              </a:rPr>
              <a:t>2018./2019. m. g. 2. sem.</a:t>
            </a:r>
            <a:endParaRPr lang="en-US" sz="2400" dirty="0">
              <a:effectLst/>
              <a:latin typeface="Maven Pro" panose="020B0604020202020204" charset="-70"/>
              <a:ea typeface="Times New Roman" panose="02020603050405020304" pitchFamily="18" charset="0"/>
            </a:endParaRPr>
          </a:p>
        </p:txBody>
      </p:sp>
      <p:sp>
        <p:nvSpPr>
          <p:cNvPr id="10279" name="Google Shape;10279;p54"/>
          <p:cNvSpPr txBox="1">
            <a:spLocks noGrp="1"/>
          </p:cNvSpPr>
          <p:nvPr>
            <p:ph type="title" idx="2"/>
          </p:nvPr>
        </p:nvSpPr>
        <p:spPr>
          <a:xfrm>
            <a:off x="2843753" y="1258225"/>
            <a:ext cx="2592000" cy="105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10280" name="Google Shape;10280;p54">
            <a:hlinkClick r:id="rId3" action="ppaction://hlinksldjump"/>
          </p:cNvPr>
          <p:cNvSpPr txBox="1"/>
          <p:nvPr/>
        </p:nvSpPr>
        <p:spPr>
          <a:xfrm rot="-5400000">
            <a:off x="8165500" y="2697788"/>
            <a:ext cx="690000" cy="43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dirty="0">
                <a:solidFill>
                  <a:schemeClr val="lt1"/>
                </a:solidFill>
                <a:latin typeface="Maven Pro"/>
                <a:ea typeface="Maven Pro"/>
                <a:cs typeface="Maven Pro"/>
                <a:sym typeface="Maven Pro"/>
              </a:rPr>
              <a:t>0</a:t>
            </a:r>
            <a:r>
              <a:rPr lang="lv-LV" sz="3000" b="1" dirty="0">
                <a:solidFill>
                  <a:schemeClr val="lt1"/>
                </a:solidFill>
                <a:latin typeface="Maven Pro"/>
                <a:ea typeface="Maven Pro"/>
                <a:cs typeface="Maven Pro"/>
                <a:sym typeface="Maven Pro"/>
              </a:rPr>
              <a:t>4</a:t>
            </a:r>
            <a:endParaRPr sz="3000" b="1" dirty="0">
              <a:solidFill>
                <a:schemeClr val="lt1"/>
              </a:solidFill>
              <a:latin typeface="Maven Pro"/>
              <a:ea typeface="Maven Pro"/>
              <a:cs typeface="Maven Pro"/>
              <a:sym typeface="Maven Pro"/>
            </a:endParaRPr>
          </a:p>
        </p:txBody>
      </p:sp>
      <p:sp>
        <p:nvSpPr>
          <p:cNvPr id="10281" name="Google Shape;10281;p54">
            <a:hlinkClick r:id="rId4" action="ppaction://hlinksldjump"/>
          </p:cNvPr>
          <p:cNvSpPr txBox="1"/>
          <p:nvPr/>
        </p:nvSpPr>
        <p:spPr>
          <a:xfrm rot="-5400000">
            <a:off x="8399350" y="3915200"/>
            <a:ext cx="690000" cy="43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dirty="0">
                <a:solidFill>
                  <a:schemeClr val="lt1"/>
                </a:solidFill>
                <a:latin typeface="Maven Pro"/>
                <a:ea typeface="Maven Pro"/>
                <a:cs typeface="Maven Pro"/>
                <a:sym typeface="Maven Pro"/>
              </a:rPr>
              <a:t>0</a:t>
            </a:r>
            <a:r>
              <a:rPr lang="lv-LV" sz="3000" b="1" dirty="0">
                <a:solidFill>
                  <a:schemeClr val="lt1"/>
                </a:solidFill>
                <a:latin typeface="Maven Pro"/>
                <a:ea typeface="Maven Pro"/>
                <a:cs typeface="Maven Pro"/>
                <a:sym typeface="Maven Pro"/>
              </a:rPr>
              <a:t>5</a:t>
            </a:r>
            <a:endParaRPr sz="3000" b="1" dirty="0">
              <a:solidFill>
                <a:schemeClr val="lt1"/>
              </a:solidFill>
              <a:latin typeface="Maven Pro"/>
              <a:ea typeface="Maven Pro"/>
              <a:cs typeface="Maven Pro"/>
              <a:sym typeface="Maven Pr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85"/>
        <p:cNvGrpSpPr/>
        <p:nvPr/>
      </p:nvGrpSpPr>
      <p:grpSpPr>
        <a:xfrm>
          <a:off x="0" y="0"/>
          <a:ext cx="0" cy="0"/>
          <a:chOff x="0" y="0"/>
          <a:chExt cx="0" cy="0"/>
        </a:xfrm>
      </p:grpSpPr>
      <p:sp>
        <p:nvSpPr>
          <p:cNvPr id="10286" name="Google Shape;10286;p55"/>
          <p:cNvSpPr txBox="1">
            <a:spLocks noGrp="1"/>
          </p:cNvSpPr>
          <p:nvPr>
            <p:ph type="title"/>
          </p:nvPr>
        </p:nvSpPr>
        <p:spPr>
          <a:xfrm>
            <a:off x="527181" y="104154"/>
            <a:ext cx="6976800" cy="549000"/>
          </a:xfrm>
          <a:prstGeom prst="rect">
            <a:avLst/>
          </a:prstGeom>
        </p:spPr>
        <p:txBody>
          <a:bodyPr spcFirstLastPara="1" wrap="square" lIns="91425" tIns="91425" rIns="91425" bIns="91425" anchor="t" anchorCtr="0">
            <a:noAutofit/>
          </a:bodyPr>
          <a:lstStyle/>
          <a:p>
            <a:r>
              <a:rPr lang="lv-LV" sz="1800" b="1" dirty="0">
                <a:solidFill>
                  <a:srgbClr val="333333"/>
                </a:solidFill>
                <a:effectLst/>
                <a:latin typeface="Maven Pro" panose="020B0604020202020204" charset="-70"/>
                <a:ea typeface="Times New Roman" panose="02020603050405020304" pitchFamily="18" charset="0"/>
              </a:rPr>
              <a:t>Muzejpedagoģijas nodarbība Saldus Kapelleru namā</a:t>
            </a:r>
            <a:endParaRPr dirty="0">
              <a:latin typeface="Maven Pro" panose="020B0604020202020204" charset="-70"/>
            </a:endParaRPr>
          </a:p>
          <a:p>
            <a:pPr marL="0" lvl="0" indent="0" algn="ctr" rtl="0">
              <a:spcBef>
                <a:spcPts val="0"/>
              </a:spcBef>
              <a:spcAft>
                <a:spcPts val="0"/>
              </a:spcAft>
              <a:buNone/>
            </a:pPr>
            <a:endParaRPr dirty="0"/>
          </a:p>
        </p:txBody>
      </p:sp>
      <p:sp>
        <p:nvSpPr>
          <p:cNvPr id="10350" name="Google Shape;10350;p55">
            <a:hlinkClick r:id="rId3" action="ppaction://hlinksldjump"/>
          </p:cNvPr>
          <p:cNvSpPr txBox="1"/>
          <p:nvPr/>
        </p:nvSpPr>
        <p:spPr>
          <a:xfrm rot="-5400000">
            <a:off x="8165500" y="2697788"/>
            <a:ext cx="690000" cy="43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dirty="0">
                <a:solidFill>
                  <a:schemeClr val="lt1"/>
                </a:solidFill>
                <a:latin typeface="Maven Pro"/>
                <a:ea typeface="Maven Pro"/>
                <a:cs typeface="Maven Pro"/>
                <a:sym typeface="Maven Pro"/>
              </a:rPr>
              <a:t>0</a:t>
            </a:r>
            <a:r>
              <a:rPr lang="lv-LV" sz="3000" b="1" dirty="0">
                <a:solidFill>
                  <a:schemeClr val="lt1"/>
                </a:solidFill>
                <a:latin typeface="Maven Pro"/>
                <a:ea typeface="Maven Pro"/>
                <a:cs typeface="Maven Pro"/>
                <a:sym typeface="Maven Pro"/>
              </a:rPr>
              <a:t>5</a:t>
            </a:r>
            <a:endParaRPr sz="3000" b="1" dirty="0">
              <a:solidFill>
                <a:schemeClr val="lt1"/>
              </a:solidFill>
              <a:latin typeface="Maven Pro"/>
              <a:ea typeface="Maven Pro"/>
              <a:cs typeface="Maven Pro"/>
              <a:sym typeface="Maven Pro"/>
            </a:endParaRPr>
          </a:p>
        </p:txBody>
      </p:sp>
      <p:sp>
        <p:nvSpPr>
          <p:cNvPr id="10351" name="Google Shape;10351;p55">
            <a:hlinkClick r:id="rId4" action="ppaction://hlinksldjump"/>
          </p:cNvPr>
          <p:cNvSpPr txBox="1"/>
          <p:nvPr/>
        </p:nvSpPr>
        <p:spPr>
          <a:xfrm rot="-5400000">
            <a:off x="8399350" y="3915200"/>
            <a:ext cx="690000" cy="43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dirty="0">
                <a:solidFill>
                  <a:schemeClr val="lt1"/>
                </a:solidFill>
                <a:latin typeface="Maven Pro"/>
                <a:ea typeface="Maven Pro"/>
                <a:cs typeface="Maven Pro"/>
                <a:sym typeface="Maven Pro"/>
              </a:rPr>
              <a:t>0</a:t>
            </a:r>
            <a:r>
              <a:rPr lang="lv-LV" sz="3000" b="1" dirty="0">
                <a:solidFill>
                  <a:schemeClr val="lt1"/>
                </a:solidFill>
                <a:latin typeface="Maven Pro"/>
                <a:ea typeface="Maven Pro"/>
                <a:cs typeface="Maven Pro"/>
                <a:sym typeface="Maven Pro"/>
              </a:rPr>
              <a:t>6</a:t>
            </a:r>
            <a:endParaRPr sz="3000" b="1" dirty="0">
              <a:solidFill>
                <a:schemeClr val="lt1"/>
              </a:solidFill>
              <a:latin typeface="Maven Pro"/>
              <a:ea typeface="Maven Pro"/>
              <a:cs typeface="Maven Pro"/>
              <a:sym typeface="Maven Pro"/>
            </a:endParaRPr>
          </a:p>
        </p:txBody>
      </p:sp>
      <p:sp>
        <p:nvSpPr>
          <p:cNvPr id="3" name="Subtitle 2">
            <a:extLst>
              <a:ext uri="{FF2B5EF4-FFF2-40B4-BE49-F238E27FC236}">
                <a16:creationId xmlns:a16="http://schemas.microsoft.com/office/drawing/2014/main" xmlns="" id="{B220D1A6-41C8-67A1-53EC-178DC460A86D}"/>
              </a:ext>
            </a:extLst>
          </p:cNvPr>
          <p:cNvSpPr>
            <a:spLocks noGrp="1"/>
          </p:cNvSpPr>
          <p:nvPr>
            <p:ph type="subTitle" idx="1"/>
          </p:nvPr>
        </p:nvSpPr>
        <p:spPr>
          <a:xfrm>
            <a:off x="4666915" y="1665256"/>
            <a:ext cx="3625785" cy="1810661"/>
          </a:xfrm>
        </p:spPr>
        <p:txBody>
          <a:bodyPr/>
          <a:lstStyle/>
          <a:p>
            <a:r>
              <a:rPr lang="lv-LV" sz="1600" dirty="0">
                <a:solidFill>
                  <a:schemeClr val="tx1"/>
                </a:solidFill>
                <a:effectLst/>
                <a:latin typeface="Maven Pro" panose="020B0604020202020204" charset="-70"/>
                <a:ea typeface="Calibri" panose="020F0502020204030204" pitchFamily="34" charset="0"/>
                <a:cs typeface="Times New Roman" panose="02020603050405020304" pitchFamily="18" charset="0"/>
              </a:rPr>
              <a:t>Fotogrāfijas autors Eduards Skabis. </a:t>
            </a:r>
          </a:p>
          <a:p>
            <a:r>
              <a:rPr lang="lv-LV" sz="1600" dirty="0">
                <a:solidFill>
                  <a:schemeClr val="tx1"/>
                </a:solidFill>
                <a:effectLst/>
                <a:latin typeface="Maven Pro" panose="020B0604020202020204" charset="-70"/>
                <a:ea typeface="Calibri" panose="020F0502020204030204" pitchFamily="34" charset="0"/>
                <a:cs typeface="Times New Roman" panose="02020603050405020304" pitchFamily="18" charset="0"/>
              </a:rPr>
              <a:t>Fotogrāfijā apmeklētāju vidū 1. kl. skolēni Evelīna Keisija Leimane, Nelda Lagzdiņa, Megija Kuštane, Regnārs Lapiris un Gustavs Blinds.</a:t>
            </a:r>
            <a:endParaRPr lang="en-US" sz="1600" dirty="0">
              <a:solidFill>
                <a:schemeClr val="tx1"/>
              </a:solidFill>
              <a:effectLst/>
              <a:latin typeface="Maven Pro" panose="020B0604020202020204" charset="-70"/>
              <a:ea typeface="Calibri" panose="020F0502020204030204" pitchFamily="34"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xmlns="" id="{C5FA4D88-ED8C-7190-A0FB-D491193FE75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114826">
            <a:off x="779357" y="1095178"/>
            <a:ext cx="3932835" cy="295081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76"/>
        <p:cNvGrpSpPr/>
        <p:nvPr/>
      </p:nvGrpSpPr>
      <p:grpSpPr>
        <a:xfrm>
          <a:off x="0" y="0"/>
          <a:ext cx="0" cy="0"/>
          <a:chOff x="0" y="0"/>
          <a:chExt cx="0" cy="0"/>
        </a:xfrm>
      </p:grpSpPr>
      <p:sp>
        <p:nvSpPr>
          <p:cNvPr id="10877" name="Google Shape;10877;p66"/>
          <p:cNvSpPr/>
          <p:nvPr/>
        </p:nvSpPr>
        <p:spPr>
          <a:xfrm>
            <a:off x="1862841" y="2489233"/>
            <a:ext cx="4694076" cy="857367"/>
          </a:xfrm>
          <a:custGeom>
            <a:avLst/>
            <a:gdLst/>
            <a:ahLst/>
            <a:cxnLst/>
            <a:rect l="l" t="t" r="r" b="b"/>
            <a:pathLst>
              <a:path w="76923" h="17784" extrusionOk="0">
                <a:moveTo>
                  <a:pt x="28621" y="0"/>
                </a:moveTo>
                <a:cubicBezTo>
                  <a:pt x="19882" y="0"/>
                  <a:pt x="11175" y="67"/>
                  <a:pt x="2436" y="100"/>
                </a:cubicBezTo>
                <a:cubicBezTo>
                  <a:pt x="2336" y="84"/>
                  <a:pt x="2236" y="75"/>
                  <a:pt x="2136" y="75"/>
                </a:cubicBezTo>
                <a:cubicBezTo>
                  <a:pt x="2036" y="75"/>
                  <a:pt x="1935" y="84"/>
                  <a:pt x="1835" y="100"/>
                </a:cubicBezTo>
                <a:cubicBezTo>
                  <a:pt x="1813" y="103"/>
                  <a:pt x="1790" y="104"/>
                  <a:pt x="1767" y="104"/>
                </a:cubicBezTo>
                <a:cubicBezTo>
                  <a:pt x="1661" y="104"/>
                  <a:pt x="1551" y="79"/>
                  <a:pt x="1446" y="79"/>
                </a:cubicBezTo>
                <a:cubicBezTo>
                  <a:pt x="1305" y="79"/>
                  <a:pt x="1173" y="124"/>
                  <a:pt x="1068" y="334"/>
                </a:cubicBezTo>
                <a:cubicBezTo>
                  <a:pt x="1202" y="834"/>
                  <a:pt x="1535" y="1301"/>
                  <a:pt x="1969" y="1601"/>
                </a:cubicBezTo>
                <a:lnTo>
                  <a:pt x="2536" y="2435"/>
                </a:lnTo>
                <a:cubicBezTo>
                  <a:pt x="3904" y="4270"/>
                  <a:pt x="5271" y="6105"/>
                  <a:pt x="6605" y="7939"/>
                </a:cubicBezTo>
                <a:cubicBezTo>
                  <a:pt x="7173" y="8706"/>
                  <a:pt x="7173" y="8706"/>
                  <a:pt x="6572" y="9407"/>
                </a:cubicBezTo>
                <a:cubicBezTo>
                  <a:pt x="5071" y="11208"/>
                  <a:pt x="3470" y="12876"/>
                  <a:pt x="2036" y="14844"/>
                </a:cubicBezTo>
                <a:cubicBezTo>
                  <a:pt x="1702" y="15078"/>
                  <a:pt x="1402" y="15445"/>
                  <a:pt x="1202" y="15845"/>
                </a:cubicBezTo>
                <a:cubicBezTo>
                  <a:pt x="735" y="16279"/>
                  <a:pt x="301" y="16812"/>
                  <a:pt x="1" y="17379"/>
                </a:cubicBezTo>
                <a:cubicBezTo>
                  <a:pt x="1907" y="17625"/>
                  <a:pt x="29844" y="17783"/>
                  <a:pt x="51459" y="17783"/>
                </a:cubicBezTo>
                <a:cubicBezTo>
                  <a:pt x="65023" y="17783"/>
                  <a:pt x="76097" y="17721"/>
                  <a:pt x="76689" y="17579"/>
                </a:cubicBezTo>
                <a:cubicBezTo>
                  <a:pt x="76188" y="16679"/>
                  <a:pt x="75555" y="15878"/>
                  <a:pt x="74754" y="15211"/>
                </a:cubicBezTo>
                <a:cubicBezTo>
                  <a:pt x="74587" y="14811"/>
                  <a:pt x="74287" y="14477"/>
                  <a:pt x="73920" y="14210"/>
                </a:cubicBezTo>
                <a:cubicBezTo>
                  <a:pt x="72853" y="12576"/>
                  <a:pt x="71485" y="11275"/>
                  <a:pt x="70284" y="9774"/>
                </a:cubicBezTo>
                <a:cubicBezTo>
                  <a:pt x="69617" y="8940"/>
                  <a:pt x="69584" y="9007"/>
                  <a:pt x="70284" y="8139"/>
                </a:cubicBezTo>
                <a:cubicBezTo>
                  <a:pt x="71518" y="6572"/>
                  <a:pt x="72919" y="5304"/>
                  <a:pt x="74054" y="3636"/>
                </a:cubicBezTo>
                <a:cubicBezTo>
                  <a:pt x="74521" y="3303"/>
                  <a:pt x="74888" y="2902"/>
                  <a:pt x="75154" y="2402"/>
                </a:cubicBezTo>
                <a:cubicBezTo>
                  <a:pt x="75755" y="1735"/>
                  <a:pt x="76422" y="1168"/>
                  <a:pt x="76922" y="300"/>
                </a:cubicBezTo>
                <a:cubicBezTo>
                  <a:pt x="76737" y="115"/>
                  <a:pt x="76552" y="74"/>
                  <a:pt x="76372" y="74"/>
                </a:cubicBezTo>
                <a:cubicBezTo>
                  <a:pt x="76228" y="74"/>
                  <a:pt x="76088" y="100"/>
                  <a:pt x="75955" y="100"/>
                </a:cubicBezTo>
                <a:cubicBezTo>
                  <a:pt x="60177" y="67"/>
                  <a:pt x="44399" y="34"/>
                  <a:pt x="286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8" name="Google Shape;10878;p66"/>
          <p:cNvSpPr txBox="1">
            <a:spLocks noGrp="1"/>
          </p:cNvSpPr>
          <p:nvPr>
            <p:ph type="title"/>
          </p:nvPr>
        </p:nvSpPr>
        <p:spPr>
          <a:xfrm>
            <a:off x="2194213" y="2844625"/>
            <a:ext cx="4031331" cy="669300"/>
          </a:xfrm>
          <a:prstGeom prst="rect">
            <a:avLst/>
          </a:prstGeom>
        </p:spPr>
        <p:txBody>
          <a:bodyPr spcFirstLastPara="1" wrap="square" lIns="91425" tIns="91425" rIns="91425" bIns="91425" anchor="b" anchorCtr="0">
            <a:noAutofit/>
          </a:bodyPr>
          <a:lstStyle/>
          <a:p>
            <a:r>
              <a:rPr lang="lv-LV" sz="2400" b="1" dirty="0">
                <a:solidFill>
                  <a:srgbClr val="212121"/>
                </a:solidFill>
                <a:effectLst/>
                <a:latin typeface="Maven Pro" panose="020B0604020202020204" charset="-70"/>
                <a:ea typeface="Times New Roman" panose="02020603050405020304" pitchFamily="18" charset="0"/>
              </a:rPr>
              <a:t>2019./2020. m. g. 1. sem.</a:t>
            </a:r>
            <a:r>
              <a:rPr lang="en-US" sz="1800" dirty="0">
                <a:effectLst/>
                <a:latin typeface="Times New Roman" panose="02020603050405020304" pitchFamily="18" charset="0"/>
                <a:ea typeface="Times New Roman" panose="02020603050405020304" pitchFamily="18" charset="0"/>
              </a:rPr>
              <a:t/>
            </a:r>
            <a:br>
              <a:rPr lang="en-US" sz="1800" dirty="0">
                <a:effectLst/>
                <a:latin typeface="Times New Roman" panose="02020603050405020304" pitchFamily="18" charset="0"/>
                <a:ea typeface="Times New Roman" panose="02020603050405020304" pitchFamily="18" charset="0"/>
              </a:rPr>
            </a:br>
            <a:endParaRPr dirty="0"/>
          </a:p>
        </p:txBody>
      </p:sp>
      <p:sp>
        <p:nvSpPr>
          <p:cNvPr id="10880" name="Google Shape;10880;p66"/>
          <p:cNvSpPr txBox="1">
            <a:spLocks noGrp="1"/>
          </p:cNvSpPr>
          <p:nvPr>
            <p:ph type="title" idx="2"/>
          </p:nvPr>
        </p:nvSpPr>
        <p:spPr>
          <a:xfrm>
            <a:off x="2843753" y="1234050"/>
            <a:ext cx="2592000" cy="105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
        <p:nvSpPr>
          <p:cNvPr id="10881" name="Google Shape;10881;p66">
            <a:hlinkClick r:id="rId3" action="ppaction://hlinksldjump"/>
          </p:cNvPr>
          <p:cNvSpPr txBox="1"/>
          <p:nvPr/>
        </p:nvSpPr>
        <p:spPr>
          <a:xfrm rot="-5400000">
            <a:off x="8399350" y="3915200"/>
            <a:ext cx="690000" cy="43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dirty="0">
                <a:solidFill>
                  <a:schemeClr val="lt1"/>
                </a:solidFill>
                <a:latin typeface="Maven Pro"/>
                <a:ea typeface="Maven Pro"/>
                <a:cs typeface="Maven Pro"/>
                <a:sym typeface="Maven Pro"/>
              </a:rPr>
              <a:t>0</a:t>
            </a:r>
            <a:r>
              <a:rPr lang="lv-LV" sz="3000" b="1" dirty="0">
                <a:solidFill>
                  <a:schemeClr val="lt1"/>
                </a:solidFill>
                <a:latin typeface="Maven Pro"/>
                <a:ea typeface="Maven Pro"/>
                <a:cs typeface="Maven Pro"/>
                <a:sym typeface="Maven Pro"/>
              </a:rPr>
              <a:t>6</a:t>
            </a:r>
            <a:endParaRPr sz="3000" b="1" dirty="0">
              <a:solidFill>
                <a:schemeClr val="lt1"/>
              </a:solidFill>
              <a:latin typeface="Maven Pro"/>
              <a:ea typeface="Maven Pro"/>
              <a:cs typeface="Maven Pro"/>
              <a:sym typeface="Maven Pr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46"/>
        <p:cNvGrpSpPr/>
        <p:nvPr/>
      </p:nvGrpSpPr>
      <p:grpSpPr>
        <a:xfrm>
          <a:off x="0" y="0"/>
          <a:ext cx="0" cy="0"/>
          <a:chOff x="0" y="0"/>
          <a:chExt cx="0" cy="0"/>
        </a:xfrm>
      </p:grpSpPr>
      <p:sp>
        <p:nvSpPr>
          <p:cNvPr id="11049" name="Google Shape;11049;p70"/>
          <p:cNvSpPr txBox="1">
            <a:spLocks noGrp="1"/>
          </p:cNvSpPr>
          <p:nvPr>
            <p:ph type="title" idx="5"/>
          </p:nvPr>
        </p:nvSpPr>
        <p:spPr>
          <a:xfrm>
            <a:off x="2628346" y="4009649"/>
            <a:ext cx="3576000" cy="936701"/>
          </a:xfrm>
          <a:prstGeom prst="rect">
            <a:avLst/>
          </a:prstGeom>
        </p:spPr>
        <p:txBody>
          <a:bodyPr spcFirstLastPara="1" wrap="square" lIns="91425" tIns="91425" rIns="91425" bIns="91425" anchor="ctr" anchorCtr="0">
            <a:noAutofit/>
          </a:bodyPr>
          <a:lstStyle/>
          <a:p>
            <a:r>
              <a:rPr lang="lv-LV" sz="1600" b="0" dirty="0">
                <a:solidFill>
                  <a:schemeClr val="tx1"/>
                </a:solidFill>
                <a:effectLst/>
                <a:latin typeface="Maven Pro" panose="020B0604020202020204" charset="-70"/>
                <a:ea typeface="Calibri" panose="020F0502020204030204" pitchFamily="34" charset="0"/>
                <a:cs typeface="Times New Roman" panose="02020603050405020304" pitchFamily="18" charset="0"/>
              </a:rPr>
              <a:t>Fotogrāfijas autors Eduards Skabis. Klausītāju vidū 2. kl. skolēni Evelīna Keisija Leimane, Nelda Lagzdiņa, Megija Kuštane, Regnārs Lapiris, Jans Jantons un Gustavs Blinds.</a:t>
            </a:r>
            <a:r>
              <a:rPr lang="en-US" sz="1800" dirty="0">
                <a:effectLst/>
                <a:latin typeface="Calibri" panose="020F0502020204030204" pitchFamily="34" charset="0"/>
                <a:ea typeface="Calibri" panose="020F0502020204030204" pitchFamily="34" charset="0"/>
                <a:cs typeface="Times New Roman" panose="02020603050405020304" pitchFamily="18" charset="0"/>
              </a:rPr>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dirty="0"/>
          </a:p>
        </p:txBody>
      </p:sp>
      <p:sp>
        <p:nvSpPr>
          <p:cNvPr id="11051" name="Google Shape;11051;p70"/>
          <p:cNvSpPr txBox="1">
            <a:spLocks noGrp="1"/>
          </p:cNvSpPr>
          <p:nvPr>
            <p:ph type="title"/>
          </p:nvPr>
        </p:nvSpPr>
        <p:spPr>
          <a:xfrm>
            <a:off x="0" y="11682"/>
            <a:ext cx="3650165" cy="466800"/>
          </a:xfrm>
          <a:prstGeom prst="rect">
            <a:avLst/>
          </a:prstGeom>
        </p:spPr>
        <p:txBody>
          <a:bodyPr spcFirstLastPara="1" wrap="square" lIns="91425" tIns="91425" rIns="91425" bIns="91425" anchor="ctr" anchorCtr="0">
            <a:noAutofit/>
          </a:bodyPr>
          <a:lstStyle/>
          <a:p>
            <a:pPr algn="just">
              <a:lnSpc>
                <a:spcPct val="107000"/>
              </a:lnSpc>
              <a:spcAft>
                <a:spcPts val="800"/>
              </a:spcAft>
            </a:pPr>
            <a:r>
              <a:rPr lang="lv-LV" sz="1800" b="1" dirty="0">
                <a:solidFill>
                  <a:schemeClr val="tx1"/>
                </a:solidFill>
                <a:effectLst/>
                <a:latin typeface="Maven Pro" panose="020B0604020202020204" charset="-70"/>
                <a:ea typeface="Calibri" panose="020F0502020204030204" pitchFamily="34" charset="0"/>
                <a:cs typeface="Times New Roman" panose="02020603050405020304" pitchFamily="18" charset="0"/>
              </a:rPr>
              <a:t>Monoizrāde "Koklītes ceļojums"</a:t>
            </a:r>
            <a:endParaRPr lang="en-US" sz="1800" dirty="0">
              <a:solidFill>
                <a:schemeClr val="tx1"/>
              </a:solidFill>
              <a:effectLst/>
              <a:latin typeface="Maven Pro" panose="020B0604020202020204" charset="-70"/>
              <a:ea typeface="Calibri" panose="020F0502020204030204" pitchFamily="34" charset="0"/>
              <a:cs typeface="Times New Roman" panose="02020603050405020304" pitchFamily="18" charset="0"/>
            </a:endParaRPr>
          </a:p>
        </p:txBody>
      </p:sp>
      <p:sp>
        <p:nvSpPr>
          <p:cNvPr id="11053" name="Google Shape;11053;p70">
            <a:hlinkClick r:id="rId3" action="ppaction://hlinksldjump"/>
          </p:cNvPr>
          <p:cNvSpPr txBox="1"/>
          <p:nvPr/>
        </p:nvSpPr>
        <p:spPr>
          <a:xfrm rot="-5400000">
            <a:off x="8399350" y="3915200"/>
            <a:ext cx="690000" cy="43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dirty="0">
                <a:solidFill>
                  <a:schemeClr val="lt1"/>
                </a:solidFill>
                <a:latin typeface="Maven Pro"/>
                <a:ea typeface="Maven Pro"/>
                <a:cs typeface="Maven Pro"/>
                <a:sym typeface="Maven Pro"/>
              </a:rPr>
              <a:t>0</a:t>
            </a:r>
            <a:r>
              <a:rPr lang="lv-LV" sz="3000" b="1" dirty="0">
                <a:solidFill>
                  <a:schemeClr val="lt1"/>
                </a:solidFill>
                <a:latin typeface="Maven Pro"/>
                <a:ea typeface="Maven Pro"/>
                <a:cs typeface="Maven Pro"/>
                <a:sym typeface="Maven Pro"/>
              </a:rPr>
              <a:t>7</a:t>
            </a:r>
            <a:endParaRPr sz="3000" b="1" dirty="0">
              <a:solidFill>
                <a:schemeClr val="lt1"/>
              </a:solidFill>
              <a:latin typeface="Maven Pro"/>
              <a:ea typeface="Maven Pro"/>
              <a:cs typeface="Maven Pro"/>
              <a:sym typeface="Maven Pro"/>
            </a:endParaRPr>
          </a:p>
        </p:txBody>
      </p:sp>
      <p:pic>
        <p:nvPicPr>
          <p:cNvPr id="8" name="Picture 7">
            <a:extLst>
              <a:ext uri="{FF2B5EF4-FFF2-40B4-BE49-F238E27FC236}">
                <a16:creationId xmlns:a16="http://schemas.microsoft.com/office/drawing/2014/main" xmlns="" id="{6C616212-CAD7-E052-F448-78248DA7607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75860" y="739418"/>
            <a:ext cx="4199918" cy="279923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58"/>
        <p:cNvGrpSpPr/>
        <p:nvPr/>
      </p:nvGrpSpPr>
      <p:grpSpPr>
        <a:xfrm>
          <a:off x="0" y="0"/>
          <a:ext cx="0" cy="0"/>
          <a:chOff x="0" y="0"/>
          <a:chExt cx="0" cy="0"/>
        </a:xfrm>
      </p:grpSpPr>
      <p:sp>
        <p:nvSpPr>
          <p:cNvPr id="9959" name="Google Shape;9959;p44"/>
          <p:cNvSpPr/>
          <p:nvPr/>
        </p:nvSpPr>
        <p:spPr>
          <a:xfrm>
            <a:off x="1944616" y="2687775"/>
            <a:ext cx="4589998" cy="857367"/>
          </a:xfrm>
          <a:custGeom>
            <a:avLst/>
            <a:gdLst/>
            <a:ahLst/>
            <a:cxnLst/>
            <a:rect l="l" t="t" r="r" b="b"/>
            <a:pathLst>
              <a:path w="76923" h="17784" extrusionOk="0">
                <a:moveTo>
                  <a:pt x="28621" y="0"/>
                </a:moveTo>
                <a:cubicBezTo>
                  <a:pt x="19882" y="0"/>
                  <a:pt x="11175" y="67"/>
                  <a:pt x="2436" y="100"/>
                </a:cubicBezTo>
                <a:cubicBezTo>
                  <a:pt x="2336" y="84"/>
                  <a:pt x="2236" y="75"/>
                  <a:pt x="2136" y="75"/>
                </a:cubicBezTo>
                <a:cubicBezTo>
                  <a:pt x="2036" y="75"/>
                  <a:pt x="1935" y="84"/>
                  <a:pt x="1835" y="100"/>
                </a:cubicBezTo>
                <a:cubicBezTo>
                  <a:pt x="1813" y="103"/>
                  <a:pt x="1790" y="104"/>
                  <a:pt x="1767" y="104"/>
                </a:cubicBezTo>
                <a:cubicBezTo>
                  <a:pt x="1661" y="104"/>
                  <a:pt x="1551" y="79"/>
                  <a:pt x="1446" y="79"/>
                </a:cubicBezTo>
                <a:cubicBezTo>
                  <a:pt x="1305" y="79"/>
                  <a:pt x="1173" y="124"/>
                  <a:pt x="1068" y="334"/>
                </a:cubicBezTo>
                <a:cubicBezTo>
                  <a:pt x="1202" y="834"/>
                  <a:pt x="1535" y="1301"/>
                  <a:pt x="1969" y="1601"/>
                </a:cubicBezTo>
                <a:lnTo>
                  <a:pt x="2536" y="2435"/>
                </a:lnTo>
                <a:cubicBezTo>
                  <a:pt x="3904" y="4270"/>
                  <a:pt x="5271" y="6105"/>
                  <a:pt x="6605" y="7939"/>
                </a:cubicBezTo>
                <a:cubicBezTo>
                  <a:pt x="7173" y="8706"/>
                  <a:pt x="7173" y="8706"/>
                  <a:pt x="6572" y="9407"/>
                </a:cubicBezTo>
                <a:cubicBezTo>
                  <a:pt x="5071" y="11208"/>
                  <a:pt x="3470" y="12876"/>
                  <a:pt x="2036" y="14844"/>
                </a:cubicBezTo>
                <a:cubicBezTo>
                  <a:pt x="1702" y="15078"/>
                  <a:pt x="1402" y="15445"/>
                  <a:pt x="1202" y="15845"/>
                </a:cubicBezTo>
                <a:cubicBezTo>
                  <a:pt x="735" y="16279"/>
                  <a:pt x="301" y="16812"/>
                  <a:pt x="1" y="17379"/>
                </a:cubicBezTo>
                <a:cubicBezTo>
                  <a:pt x="1907" y="17625"/>
                  <a:pt x="29844" y="17783"/>
                  <a:pt x="51459" y="17783"/>
                </a:cubicBezTo>
                <a:cubicBezTo>
                  <a:pt x="65023" y="17783"/>
                  <a:pt x="76097" y="17721"/>
                  <a:pt x="76689" y="17579"/>
                </a:cubicBezTo>
                <a:cubicBezTo>
                  <a:pt x="76188" y="16679"/>
                  <a:pt x="75555" y="15878"/>
                  <a:pt x="74754" y="15211"/>
                </a:cubicBezTo>
                <a:cubicBezTo>
                  <a:pt x="74587" y="14811"/>
                  <a:pt x="74287" y="14477"/>
                  <a:pt x="73920" y="14210"/>
                </a:cubicBezTo>
                <a:cubicBezTo>
                  <a:pt x="72853" y="12576"/>
                  <a:pt x="71485" y="11275"/>
                  <a:pt x="70284" y="9774"/>
                </a:cubicBezTo>
                <a:cubicBezTo>
                  <a:pt x="69617" y="8940"/>
                  <a:pt x="69584" y="9007"/>
                  <a:pt x="70284" y="8139"/>
                </a:cubicBezTo>
                <a:cubicBezTo>
                  <a:pt x="71518" y="6572"/>
                  <a:pt x="72919" y="5304"/>
                  <a:pt x="74054" y="3636"/>
                </a:cubicBezTo>
                <a:cubicBezTo>
                  <a:pt x="74521" y="3303"/>
                  <a:pt x="74888" y="2902"/>
                  <a:pt x="75154" y="2402"/>
                </a:cubicBezTo>
                <a:cubicBezTo>
                  <a:pt x="75755" y="1735"/>
                  <a:pt x="76422" y="1168"/>
                  <a:pt x="76922" y="300"/>
                </a:cubicBezTo>
                <a:cubicBezTo>
                  <a:pt x="76737" y="115"/>
                  <a:pt x="76552" y="74"/>
                  <a:pt x="76372" y="74"/>
                </a:cubicBezTo>
                <a:cubicBezTo>
                  <a:pt x="76228" y="74"/>
                  <a:pt x="76088" y="100"/>
                  <a:pt x="75955" y="100"/>
                </a:cubicBezTo>
                <a:cubicBezTo>
                  <a:pt x="60177" y="67"/>
                  <a:pt x="44399" y="34"/>
                  <a:pt x="286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0" name="Google Shape;9960;p44"/>
          <p:cNvSpPr txBox="1">
            <a:spLocks noGrp="1"/>
          </p:cNvSpPr>
          <p:nvPr>
            <p:ph type="title"/>
          </p:nvPr>
        </p:nvSpPr>
        <p:spPr>
          <a:xfrm>
            <a:off x="2075268" y="2875842"/>
            <a:ext cx="4328693" cy="669300"/>
          </a:xfrm>
          <a:prstGeom prst="rect">
            <a:avLst/>
          </a:prstGeom>
        </p:spPr>
        <p:txBody>
          <a:bodyPr spcFirstLastPara="1" wrap="square" lIns="91425" tIns="91425" rIns="91425" bIns="91425" anchor="b" anchorCtr="0">
            <a:noAutofit/>
          </a:bodyPr>
          <a:lstStyle/>
          <a:p>
            <a:pPr>
              <a:lnSpc>
                <a:spcPct val="107000"/>
              </a:lnSpc>
              <a:spcAft>
                <a:spcPts val="800"/>
              </a:spcAft>
            </a:pPr>
            <a:r>
              <a:rPr lang="lv-LV" sz="2400" b="1" dirty="0">
                <a:solidFill>
                  <a:srgbClr val="212121"/>
                </a:solidFill>
                <a:effectLst/>
                <a:latin typeface="Maven Pro" panose="020B0604020202020204" charset="-70"/>
                <a:ea typeface="Calibri" panose="020F0502020204030204" pitchFamily="34" charset="0"/>
                <a:cs typeface="Times New Roman" panose="02020603050405020304" pitchFamily="18" charset="0"/>
              </a:rPr>
              <a:t>2019./2020. m. g. 2. sem.</a:t>
            </a:r>
            <a:endParaRPr lang="en-US" sz="2400" dirty="0">
              <a:effectLst/>
              <a:latin typeface="Maven Pro" panose="020B0604020202020204" charset="-70"/>
              <a:ea typeface="Calibri" panose="020F0502020204030204" pitchFamily="34" charset="0"/>
              <a:cs typeface="Times New Roman" panose="02020603050405020304" pitchFamily="18" charset="0"/>
            </a:endParaRPr>
          </a:p>
        </p:txBody>
      </p:sp>
      <p:sp>
        <p:nvSpPr>
          <p:cNvPr id="9962" name="Google Shape;9962;p44"/>
          <p:cNvSpPr txBox="1">
            <a:spLocks noGrp="1"/>
          </p:cNvSpPr>
          <p:nvPr>
            <p:ph type="title" idx="2"/>
          </p:nvPr>
        </p:nvSpPr>
        <p:spPr>
          <a:xfrm>
            <a:off x="2995961" y="1253275"/>
            <a:ext cx="2039370" cy="105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a:t>
            </a:r>
            <a:r>
              <a:rPr lang="lv-LV" dirty="0"/>
              <a:t>4</a:t>
            </a:r>
            <a:endParaRPr dirty="0"/>
          </a:p>
        </p:txBody>
      </p:sp>
      <p:sp>
        <p:nvSpPr>
          <p:cNvPr id="9963" name="Google Shape;9963;p44">
            <a:hlinkClick r:id="rId3" action="ppaction://hlinksldjump"/>
          </p:cNvPr>
          <p:cNvSpPr txBox="1"/>
          <p:nvPr/>
        </p:nvSpPr>
        <p:spPr>
          <a:xfrm rot="-5400000">
            <a:off x="7931875" y="1485275"/>
            <a:ext cx="690000" cy="43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dirty="0">
                <a:solidFill>
                  <a:schemeClr val="lt1"/>
                </a:solidFill>
                <a:latin typeface="Maven Pro"/>
                <a:ea typeface="Maven Pro"/>
                <a:cs typeface="Maven Pro"/>
                <a:sym typeface="Maven Pro"/>
              </a:rPr>
              <a:t>0</a:t>
            </a:r>
            <a:r>
              <a:rPr lang="lv-LV" sz="3000" b="1" dirty="0">
                <a:solidFill>
                  <a:schemeClr val="lt1"/>
                </a:solidFill>
                <a:latin typeface="Maven Pro"/>
                <a:ea typeface="Maven Pro"/>
                <a:cs typeface="Maven Pro"/>
                <a:sym typeface="Maven Pro"/>
              </a:rPr>
              <a:t>8</a:t>
            </a:r>
            <a:endParaRPr sz="3000" b="1" dirty="0">
              <a:solidFill>
                <a:schemeClr val="lt1"/>
              </a:solidFill>
              <a:latin typeface="Maven Pro"/>
              <a:ea typeface="Maven Pro"/>
              <a:cs typeface="Maven Pro"/>
              <a:sym typeface="Maven Pro"/>
            </a:endParaRPr>
          </a:p>
        </p:txBody>
      </p:sp>
      <p:sp>
        <p:nvSpPr>
          <p:cNvPr id="9964" name="Google Shape;9964;p44">
            <a:hlinkClick r:id="rId4" action="ppaction://hlinksldjump"/>
          </p:cNvPr>
          <p:cNvSpPr txBox="1"/>
          <p:nvPr/>
        </p:nvSpPr>
        <p:spPr>
          <a:xfrm rot="-5400000">
            <a:off x="8165500" y="2697788"/>
            <a:ext cx="690000" cy="43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dirty="0">
                <a:solidFill>
                  <a:schemeClr val="lt1"/>
                </a:solidFill>
                <a:latin typeface="Maven Pro"/>
                <a:ea typeface="Maven Pro"/>
                <a:cs typeface="Maven Pro"/>
                <a:sym typeface="Maven Pro"/>
              </a:rPr>
              <a:t>0</a:t>
            </a:r>
            <a:r>
              <a:rPr lang="lv-LV" sz="3000" b="1" dirty="0">
                <a:solidFill>
                  <a:schemeClr val="lt1"/>
                </a:solidFill>
                <a:latin typeface="Maven Pro"/>
                <a:ea typeface="Maven Pro"/>
                <a:cs typeface="Maven Pro"/>
                <a:sym typeface="Maven Pro"/>
              </a:rPr>
              <a:t>9</a:t>
            </a:r>
            <a:endParaRPr sz="3000" b="1" dirty="0">
              <a:solidFill>
                <a:schemeClr val="lt1"/>
              </a:solidFill>
              <a:latin typeface="Maven Pro"/>
              <a:ea typeface="Maven Pro"/>
              <a:cs typeface="Maven Pro"/>
              <a:sym typeface="Maven Pro"/>
            </a:endParaRPr>
          </a:p>
        </p:txBody>
      </p:sp>
      <p:sp>
        <p:nvSpPr>
          <p:cNvPr id="9965" name="Google Shape;9965;p44">
            <a:hlinkClick r:id="rId5" action="ppaction://hlinksldjump"/>
          </p:cNvPr>
          <p:cNvSpPr txBox="1"/>
          <p:nvPr/>
        </p:nvSpPr>
        <p:spPr>
          <a:xfrm rot="-5400000">
            <a:off x="8399350" y="3915200"/>
            <a:ext cx="690000" cy="43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lv-LV" sz="3000" b="1" dirty="0">
                <a:solidFill>
                  <a:schemeClr val="lt1"/>
                </a:solidFill>
                <a:latin typeface="Maven Pro"/>
                <a:ea typeface="Maven Pro"/>
                <a:cs typeface="Maven Pro"/>
                <a:sym typeface="Maven Pro"/>
              </a:rPr>
              <a:t>10</a:t>
            </a:r>
            <a:endParaRPr sz="3000" b="1" dirty="0">
              <a:solidFill>
                <a:schemeClr val="lt1"/>
              </a:solidFill>
              <a:latin typeface="Maven Pro"/>
              <a:ea typeface="Maven Pro"/>
              <a:cs typeface="Maven Pro"/>
              <a:sym typeface="Maven Pro"/>
            </a:endParaRPr>
          </a:p>
        </p:txBody>
      </p:sp>
    </p:spTree>
    <p:extLst>
      <p:ext uri="{BB962C8B-B14F-4D97-AF65-F5344CB8AC3E}">
        <p14:creationId xmlns:p14="http://schemas.microsoft.com/office/powerpoint/2010/main" val="3146472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90"/>
        <p:cNvGrpSpPr/>
        <p:nvPr/>
      </p:nvGrpSpPr>
      <p:grpSpPr>
        <a:xfrm>
          <a:off x="0" y="0"/>
          <a:ext cx="0" cy="0"/>
          <a:chOff x="0" y="0"/>
          <a:chExt cx="0" cy="0"/>
        </a:xfrm>
      </p:grpSpPr>
      <p:sp>
        <p:nvSpPr>
          <p:cNvPr id="10092" name="Google Shape;10092;p49"/>
          <p:cNvSpPr txBox="1">
            <a:spLocks noGrp="1"/>
          </p:cNvSpPr>
          <p:nvPr>
            <p:ph type="subTitle" idx="1"/>
          </p:nvPr>
        </p:nvSpPr>
        <p:spPr>
          <a:xfrm flipH="1">
            <a:off x="5163136" y="1610834"/>
            <a:ext cx="2895939" cy="191950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lv-LV" sz="1600" b="0" dirty="0">
                <a:solidFill>
                  <a:schemeClr val="tx1"/>
                </a:solidFill>
                <a:effectLst/>
                <a:latin typeface="Maven Pro" panose="020B0604020202020204" charset="-70"/>
                <a:ea typeface="Calibri" panose="020F0502020204030204" pitchFamily="34" charset="0"/>
                <a:cs typeface="Times New Roman" panose="02020603050405020304" pitchFamily="18" charset="0"/>
              </a:rPr>
              <a:t>Fotogrāfijas autors Eduards Skabis. Fotogrāfijā mirklis pirms izrādes “Polianna", skatītāju vidū arī 2. kl. skolēni Evelīna Keisija Leimane, Nelda Lagzdiņa, Megija Kuštane, Regnārs Lapiris un Gustavs Blinds.</a:t>
            </a:r>
            <a:endParaRPr sz="1600" dirty="0">
              <a:solidFill>
                <a:schemeClr val="lt1"/>
              </a:solidFill>
            </a:endParaRPr>
          </a:p>
        </p:txBody>
      </p:sp>
      <p:sp>
        <p:nvSpPr>
          <p:cNvPr id="10093" name="Google Shape;10093;p49">
            <a:hlinkClick r:id="rId3" action="ppaction://hlinksldjump"/>
          </p:cNvPr>
          <p:cNvSpPr txBox="1"/>
          <p:nvPr/>
        </p:nvSpPr>
        <p:spPr>
          <a:xfrm rot="-5400000">
            <a:off x="7931875" y="1485275"/>
            <a:ext cx="690000" cy="43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dirty="0">
                <a:solidFill>
                  <a:schemeClr val="lt1"/>
                </a:solidFill>
                <a:latin typeface="Maven Pro"/>
                <a:ea typeface="Maven Pro"/>
                <a:cs typeface="Maven Pro"/>
                <a:sym typeface="Maven Pro"/>
              </a:rPr>
              <a:t>0</a:t>
            </a:r>
            <a:r>
              <a:rPr lang="lv-LV" sz="3000" b="1" dirty="0">
                <a:solidFill>
                  <a:schemeClr val="lt1"/>
                </a:solidFill>
                <a:latin typeface="Maven Pro"/>
                <a:ea typeface="Maven Pro"/>
                <a:cs typeface="Maven Pro"/>
                <a:sym typeface="Maven Pro"/>
              </a:rPr>
              <a:t>9</a:t>
            </a:r>
            <a:endParaRPr sz="3000" b="1" dirty="0">
              <a:solidFill>
                <a:schemeClr val="lt1"/>
              </a:solidFill>
              <a:latin typeface="Maven Pro"/>
              <a:ea typeface="Maven Pro"/>
              <a:cs typeface="Maven Pro"/>
              <a:sym typeface="Maven Pro"/>
            </a:endParaRPr>
          </a:p>
        </p:txBody>
      </p:sp>
      <p:sp>
        <p:nvSpPr>
          <p:cNvPr id="10094" name="Google Shape;10094;p49">
            <a:hlinkClick r:id="rId4" action="ppaction://hlinksldjump"/>
          </p:cNvPr>
          <p:cNvSpPr txBox="1"/>
          <p:nvPr/>
        </p:nvSpPr>
        <p:spPr>
          <a:xfrm rot="-5400000">
            <a:off x="8165500" y="2697788"/>
            <a:ext cx="690000" cy="43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lv-LV" sz="3000" b="1" dirty="0">
                <a:solidFill>
                  <a:schemeClr val="lt1"/>
                </a:solidFill>
                <a:latin typeface="Maven Pro"/>
                <a:ea typeface="Maven Pro"/>
                <a:cs typeface="Maven Pro"/>
                <a:sym typeface="Maven Pro"/>
              </a:rPr>
              <a:t>10</a:t>
            </a:r>
            <a:endParaRPr sz="3000" b="1" dirty="0">
              <a:solidFill>
                <a:schemeClr val="lt1"/>
              </a:solidFill>
              <a:latin typeface="Maven Pro"/>
              <a:ea typeface="Maven Pro"/>
              <a:cs typeface="Maven Pro"/>
              <a:sym typeface="Maven Pro"/>
            </a:endParaRPr>
          </a:p>
        </p:txBody>
      </p:sp>
      <p:sp>
        <p:nvSpPr>
          <p:cNvPr id="10095" name="Google Shape;10095;p49">
            <a:hlinkClick r:id="rId5" action="ppaction://hlinksldjump"/>
          </p:cNvPr>
          <p:cNvSpPr txBox="1"/>
          <p:nvPr/>
        </p:nvSpPr>
        <p:spPr>
          <a:xfrm rot="-5400000">
            <a:off x="8399350" y="3915200"/>
            <a:ext cx="690000" cy="43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lv-LV" sz="3000" b="1" dirty="0">
                <a:solidFill>
                  <a:schemeClr val="lt1"/>
                </a:solidFill>
                <a:latin typeface="Maven Pro"/>
                <a:ea typeface="Maven Pro"/>
                <a:cs typeface="Maven Pro"/>
                <a:sym typeface="Maven Pro"/>
              </a:rPr>
              <a:t>11</a:t>
            </a:r>
            <a:endParaRPr sz="3000" b="1" dirty="0">
              <a:solidFill>
                <a:schemeClr val="lt1"/>
              </a:solidFill>
              <a:latin typeface="Maven Pro"/>
              <a:ea typeface="Maven Pro"/>
              <a:cs typeface="Maven Pro"/>
              <a:sym typeface="Maven Pro"/>
            </a:endParaRPr>
          </a:p>
        </p:txBody>
      </p:sp>
      <p:pic>
        <p:nvPicPr>
          <p:cNvPr id="2" name="Picture 1">
            <a:extLst>
              <a:ext uri="{FF2B5EF4-FFF2-40B4-BE49-F238E27FC236}">
                <a16:creationId xmlns:a16="http://schemas.microsoft.com/office/drawing/2014/main" xmlns="" id="{5B0D0AC2-599F-1C86-E860-FCC01A3649A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39148" y="1082192"/>
            <a:ext cx="4114217" cy="2740294"/>
          </a:xfrm>
          <a:prstGeom prst="rect">
            <a:avLst/>
          </a:prstGeom>
          <a:noFill/>
          <a:ln>
            <a:noFill/>
          </a:ln>
        </p:spPr>
      </p:pic>
      <p:sp>
        <p:nvSpPr>
          <p:cNvPr id="3" name="Google Shape;11041;p69">
            <a:extLst>
              <a:ext uri="{FF2B5EF4-FFF2-40B4-BE49-F238E27FC236}">
                <a16:creationId xmlns:a16="http://schemas.microsoft.com/office/drawing/2014/main" xmlns="" id="{440126AF-B8E3-E591-7CFE-8627C949A442}"/>
              </a:ext>
            </a:extLst>
          </p:cNvPr>
          <p:cNvSpPr txBox="1">
            <a:spLocks/>
          </p:cNvSpPr>
          <p:nvPr/>
        </p:nvSpPr>
        <p:spPr>
          <a:xfrm>
            <a:off x="-360795" y="61150"/>
            <a:ext cx="4044176" cy="530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Maven Pro"/>
              <a:buNone/>
              <a:defRPr sz="1400" b="0" i="0" u="none" strike="noStrike" cap="none">
                <a:solidFill>
                  <a:schemeClr val="lt1"/>
                </a:solidFill>
                <a:latin typeface="Maven Pro"/>
                <a:ea typeface="Maven Pro"/>
                <a:cs typeface="Maven Pro"/>
                <a:sym typeface="Maven Pro"/>
              </a:defRPr>
            </a:lvl1pPr>
            <a:lvl2pPr marL="914400" marR="0" lvl="1" indent="-317500" algn="l" rtl="0">
              <a:lnSpc>
                <a:spcPct val="100000"/>
              </a:lnSpc>
              <a:spcBef>
                <a:spcPts val="0"/>
              </a:spcBef>
              <a:spcAft>
                <a:spcPts val="0"/>
              </a:spcAft>
              <a:buClr>
                <a:schemeClr val="dk1"/>
              </a:buClr>
              <a:buSzPts val="1400"/>
              <a:buFont typeface="Maven Pro"/>
              <a:buNone/>
              <a:defRPr sz="1400" b="0" i="0" u="none" strike="noStrike" cap="none">
                <a:solidFill>
                  <a:schemeClr val="lt1"/>
                </a:solidFill>
                <a:latin typeface="Maven Pro"/>
                <a:ea typeface="Maven Pro"/>
                <a:cs typeface="Maven Pro"/>
                <a:sym typeface="Maven Pro"/>
              </a:defRPr>
            </a:lvl2pPr>
            <a:lvl3pPr marL="1371600" marR="0" lvl="2" indent="-317500" algn="l" rtl="0">
              <a:lnSpc>
                <a:spcPct val="100000"/>
              </a:lnSpc>
              <a:spcBef>
                <a:spcPts val="0"/>
              </a:spcBef>
              <a:spcAft>
                <a:spcPts val="0"/>
              </a:spcAft>
              <a:buClr>
                <a:schemeClr val="dk1"/>
              </a:buClr>
              <a:buSzPts val="1400"/>
              <a:buFont typeface="Maven Pro"/>
              <a:buNone/>
              <a:defRPr sz="1400" b="0" i="0" u="none" strike="noStrike" cap="none">
                <a:solidFill>
                  <a:schemeClr val="lt1"/>
                </a:solidFill>
                <a:latin typeface="Maven Pro"/>
                <a:ea typeface="Maven Pro"/>
                <a:cs typeface="Maven Pro"/>
                <a:sym typeface="Maven Pro"/>
              </a:defRPr>
            </a:lvl3pPr>
            <a:lvl4pPr marL="1828800" marR="0" lvl="3" indent="-317500" algn="l" rtl="0">
              <a:lnSpc>
                <a:spcPct val="100000"/>
              </a:lnSpc>
              <a:spcBef>
                <a:spcPts val="0"/>
              </a:spcBef>
              <a:spcAft>
                <a:spcPts val="0"/>
              </a:spcAft>
              <a:buClr>
                <a:schemeClr val="dk1"/>
              </a:buClr>
              <a:buSzPts val="1400"/>
              <a:buFont typeface="Maven Pro"/>
              <a:buNone/>
              <a:defRPr sz="1400" b="0" i="0" u="none" strike="noStrike" cap="none">
                <a:solidFill>
                  <a:schemeClr val="lt1"/>
                </a:solidFill>
                <a:latin typeface="Maven Pro"/>
                <a:ea typeface="Maven Pro"/>
                <a:cs typeface="Maven Pro"/>
                <a:sym typeface="Maven Pro"/>
              </a:defRPr>
            </a:lvl4pPr>
            <a:lvl5pPr marL="2286000" marR="0" lvl="4" indent="-317500" algn="l" rtl="0">
              <a:lnSpc>
                <a:spcPct val="100000"/>
              </a:lnSpc>
              <a:spcBef>
                <a:spcPts val="0"/>
              </a:spcBef>
              <a:spcAft>
                <a:spcPts val="0"/>
              </a:spcAft>
              <a:buClr>
                <a:schemeClr val="dk1"/>
              </a:buClr>
              <a:buSzPts val="1400"/>
              <a:buFont typeface="Maven Pro"/>
              <a:buNone/>
              <a:defRPr sz="1400" b="0" i="0" u="none" strike="noStrike" cap="none">
                <a:solidFill>
                  <a:schemeClr val="lt1"/>
                </a:solidFill>
                <a:latin typeface="Maven Pro"/>
                <a:ea typeface="Maven Pro"/>
                <a:cs typeface="Maven Pro"/>
                <a:sym typeface="Maven Pro"/>
              </a:defRPr>
            </a:lvl5pPr>
            <a:lvl6pPr marL="2743200" marR="0" lvl="5" indent="-317500" algn="l" rtl="0">
              <a:lnSpc>
                <a:spcPct val="100000"/>
              </a:lnSpc>
              <a:spcBef>
                <a:spcPts val="0"/>
              </a:spcBef>
              <a:spcAft>
                <a:spcPts val="0"/>
              </a:spcAft>
              <a:buClr>
                <a:schemeClr val="dk1"/>
              </a:buClr>
              <a:buSzPts val="1400"/>
              <a:buFont typeface="Maven Pro"/>
              <a:buNone/>
              <a:defRPr sz="1400" b="0" i="0" u="none" strike="noStrike" cap="none">
                <a:solidFill>
                  <a:schemeClr val="lt1"/>
                </a:solidFill>
                <a:latin typeface="Maven Pro"/>
                <a:ea typeface="Maven Pro"/>
                <a:cs typeface="Maven Pro"/>
                <a:sym typeface="Maven Pro"/>
              </a:defRPr>
            </a:lvl6pPr>
            <a:lvl7pPr marL="3200400" marR="0" lvl="6" indent="-317500" algn="l" rtl="0">
              <a:lnSpc>
                <a:spcPct val="100000"/>
              </a:lnSpc>
              <a:spcBef>
                <a:spcPts val="0"/>
              </a:spcBef>
              <a:spcAft>
                <a:spcPts val="0"/>
              </a:spcAft>
              <a:buClr>
                <a:schemeClr val="dk1"/>
              </a:buClr>
              <a:buSzPts val="1400"/>
              <a:buFont typeface="Maven Pro"/>
              <a:buNone/>
              <a:defRPr sz="1400" b="0" i="0" u="none" strike="noStrike" cap="none">
                <a:solidFill>
                  <a:schemeClr val="lt1"/>
                </a:solidFill>
                <a:latin typeface="Maven Pro"/>
                <a:ea typeface="Maven Pro"/>
                <a:cs typeface="Maven Pro"/>
                <a:sym typeface="Maven Pro"/>
              </a:defRPr>
            </a:lvl7pPr>
            <a:lvl8pPr marL="3657600" marR="0" lvl="7" indent="-317500" algn="l" rtl="0">
              <a:lnSpc>
                <a:spcPct val="100000"/>
              </a:lnSpc>
              <a:spcBef>
                <a:spcPts val="0"/>
              </a:spcBef>
              <a:spcAft>
                <a:spcPts val="0"/>
              </a:spcAft>
              <a:buClr>
                <a:schemeClr val="dk1"/>
              </a:buClr>
              <a:buSzPts val="1400"/>
              <a:buFont typeface="Maven Pro"/>
              <a:buNone/>
              <a:defRPr sz="1400" b="0" i="0" u="none" strike="noStrike" cap="none">
                <a:solidFill>
                  <a:schemeClr val="lt1"/>
                </a:solidFill>
                <a:latin typeface="Maven Pro"/>
                <a:ea typeface="Maven Pro"/>
                <a:cs typeface="Maven Pro"/>
                <a:sym typeface="Maven Pro"/>
              </a:defRPr>
            </a:lvl8pPr>
            <a:lvl9pPr marL="4114800" marR="0" lvl="8" indent="-317500" algn="l" rtl="0">
              <a:lnSpc>
                <a:spcPct val="100000"/>
              </a:lnSpc>
              <a:spcBef>
                <a:spcPts val="0"/>
              </a:spcBef>
              <a:spcAft>
                <a:spcPts val="0"/>
              </a:spcAft>
              <a:buClr>
                <a:schemeClr val="dk1"/>
              </a:buClr>
              <a:buSzPts val="1400"/>
              <a:buFont typeface="Maven Pro"/>
              <a:buNone/>
              <a:defRPr sz="1400" b="0" i="0" u="none" strike="noStrike" cap="none">
                <a:solidFill>
                  <a:schemeClr val="lt1"/>
                </a:solidFill>
                <a:latin typeface="Maven Pro"/>
                <a:ea typeface="Maven Pro"/>
                <a:cs typeface="Maven Pro"/>
                <a:sym typeface="Maven Pro"/>
              </a:defRPr>
            </a:lvl9pPr>
          </a:lstStyle>
          <a:p>
            <a:pPr marL="139700" indent="0" algn="just">
              <a:lnSpc>
                <a:spcPct val="107000"/>
              </a:lnSpc>
              <a:spcAft>
                <a:spcPts val="800"/>
              </a:spcAft>
            </a:pPr>
            <a:r>
              <a:rPr lang="lv-LV" sz="1800" b="1">
                <a:solidFill>
                  <a:schemeClr val="tx1"/>
                </a:solidFill>
                <a:latin typeface="Maven Pro" panose="020B0604020202020204" charset="-70"/>
                <a:ea typeface="Calibri" panose="020F0502020204030204" pitchFamily="34" charset="0"/>
                <a:cs typeface="Times New Roman" panose="02020603050405020304" pitchFamily="18" charset="0"/>
              </a:rPr>
              <a:t>Liepājas teātra izrāde “Polianna”</a:t>
            </a:r>
            <a:endParaRPr lang="en-US" sz="1800" dirty="0">
              <a:solidFill>
                <a:schemeClr val="tx1"/>
              </a:solidFill>
              <a:latin typeface="Maven Pro" panose="020B0604020202020204" charset="-7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75"/>
        <p:cNvGrpSpPr/>
        <p:nvPr/>
      </p:nvGrpSpPr>
      <p:grpSpPr>
        <a:xfrm>
          <a:off x="0" y="0"/>
          <a:ext cx="0" cy="0"/>
          <a:chOff x="0" y="0"/>
          <a:chExt cx="0" cy="0"/>
        </a:xfrm>
      </p:grpSpPr>
      <p:sp>
        <p:nvSpPr>
          <p:cNvPr id="10276" name="Google Shape;10276;p54"/>
          <p:cNvSpPr/>
          <p:nvPr/>
        </p:nvSpPr>
        <p:spPr>
          <a:xfrm>
            <a:off x="1890923" y="2485990"/>
            <a:ext cx="4651126" cy="857367"/>
          </a:xfrm>
          <a:custGeom>
            <a:avLst/>
            <a:gdLst/>
            <a:ahLst/>
            <a:cxnLst/>
            <a:rect l="l" t="t" r="r" b="b"/>
            <a:pathLst>
              <a:path w="76923" h="17784" extrusionOk="0">
                <a:moveTo>
                  <a:pt x="28621" y="0"/>
                </a:moveTo>
                <a:cubicBezTo>
                  <a:pt x="19882" y="0"/>
                  <a:pt x="11175" y="67"/>
                  <a:pt x="2436" y="100"/>
                </a:cubicBezTo>
                <a:cubicBezTo>
                  <a:pt x="2336" y="84"/>
                  <a:pt x="2236" y="75"/>
                  <a:pt x="2136" y="75"/>
                </a:cubicBezTo>
                <a:cubicBezTo>
                  <a:pt x="2036" y="75"/>
                  <a:pt x="1935" y="84"/>
                  <a:pt x="1835" y="100"/>
                </a:cubicBezTo>
                <a:cubicBezTo>
                  <a:pt x="1813" y="103"/>
                  <a:pt x="1790" y="104"/>
                  <a:pt x="1767" y="104"/>
                </a:cubicBezTo>
                <a:cubicBezTo>
                  <a:pt x="1661" y="104"/>
                  <a:pt x="1551" y="79"/>
                  <a:pt x="1446" y="79"/>
                </a:cubicBezTo>
                <a:cubicBezTo>
                  <a:pt x="1305" y="79"/>
                  <a:pt x="1173" y="124"/>
                  <a:pt x="1068" y="334"/>
                </a:cubicBezTo>
                <a:cubicBezTo>
                  <a:pt x="1202" y="834"/>
                  <a:pt x="1535" y="1301"/>
                  <a:pt x="1969" y="1601"/>
                </a:cubicBezTo>
                <a:lnTo>
                  <a:pt x="2536" y="2435"/>
                </a:lnTo>
                <a:cubicBezTo>
                  <a:pt x="3904" y="4270"/>
                  <a:pt x="5271" y="6105"/>
                  <a:pt x="6605" y="7939"/>
                </a:cubicBezTo>
                <a:cubicBezTo>
                  <a:pt x="7173" y="8706"/>
                  <a:pt x="7173" y="8706"/>
                  <a:pt x="6572" y="9407"/>
                </a:cubicBezTo>
                <a:cubicBezTo>
                  <a:pt x="5071" y="11208"/>
                  <a:pt x="3470" y="12876"/>
                  <a:pt x="2036" y="14844"/>
                </a:cubicBezTo>
                <a:cubicBezTo>
                  <a:pt x="1702" y="15078"/>
                  <a:pt x="1402" y="15445"/>
                  <a:pt x="1202" y="15845"/>
                </a:cubicBezTo>
                <a:cubicBezTo>
                  <a:pt x="735" y="16279"/>
                  <a:pt x="301" y="16812"/>
                  <a:pt x="1" y="17379"/>
                </a:cubicBezTo>
                <a:cubicBezTo>
                  <a:pt x="1907" y="17625"/>
                  <a:pt x="29844" y="17783"/>
                  <a:pt x="51459" y="17783"/>
                </a:cubicBezTo>
                <a:cubicBezTo>
                  <a:pt x="65023" y="17783"/>
                  <a:pt x="76097" y="17721"/>
                  <a:pt x="76689" y="17579"/>
                </a:cubicBezTo>
                <a:cubicBezTo>
                  <a:pt x="76188" y="16679"/>
                  <a:pt x="75555" y="15878"/>
                  <a:pt x="74754" y="15211"/>
                </a:cubicBezTo>
                <a:cubicBezTo>
                  <a:pt x="74587" y="14811"/>
                  <a:pt x="74287" y="14477"/>
                  <a:pt x="73920" y="14210"/>
                </a:cubicBezTo>
                <a:cubicBezTo>
                  <a:pt x="72853" y="12576"/>
                  <a:pt x="71485" y="11275"/>
                  <a:pt x="70284" y="9774"/>
                </a:cubicBezTo>
                <a:cubicBezTo>
                  <a:pt x="69617" y="8940"/>
                  <a:pt x="69584" y="9007"/>
                  <a:pt x="70284" y="8139"/>
                </a:cubicBezTo>
                <a:cubicBezTo>
                  <a:pt x="71518" y="6572"/>
                  <a:pt x="72919" y="5304"/>
                  <a:pt x="74054" y="3636"/>
                </a:cubicBezTo>
                <a:cubicBezTo>
                  <a:pt x="74521" y="3303"/>
                  <a:pt x="74888" y="2902"/>
                  <a:pt x="75154" y="2402"/>
                </a:cubicBezTo>
                <a:cubicBezTo>
                  <a:pt x="75755" y="1735"/>
                  <a:pt x="76422" y="1168"/>
                  <a:pt x="76922" y="300"/>
                </a:cubicBezTo>
                <a:cubicBezTo>
                  <a:pt x="76737" y="115"/>
                  <a:pt x="76552" y="74"/>
                  <a:pt x="76372" y="74"/>
                </a:cubicBezTo>
                <a:cubicBezTo>
                  <a:pt x="76228" y="74"/>
                  <a:pt x="76088" y="100"/>
                  <a:pt x="75955" y="100"/>
                </a:cubicBezTo>
                <a:cubicBezTo>
                  <a:pt x="60177" y="67"/>
                  <a:pt x="44399" y="34"/>
                  <a:pt x="286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7" name="Google Shape;10277;p54"/>
          <p:cNvSpPr txBox="1">
            <a:spLocks noGrp="1"/>
          </p:cNvSpPr>
          <p:nvPr>
            <p:ph type="title"/>
          </p:nvPr>
        </p:nvSpPr>
        <p:spPr>
          <a:xfrm>
            <a:off x="2251209" y="2496426"/>
            <a:ext cx="3958491" cy="669300"/>
          </a:xfrm>
          <a:prstGeom prst="rect">
            <a:avLst/>
          </a:prstGeom>
        </p:spPr>
        <p:txBody>
          <a:bodyPr spcFirstLastPara="1" wrap="square" lIns="91425" tIns="91425" rIns="91425" bIns="91425" anchor="b" anchorCtr="0">
            <a:noAutofit/>
          </a:bodyPr>
          <a:lstStyle/>
          <a:p>
            <a:pPr algn="just"/>
            <a:r>
              <a:rPr lang="lv-LV" sz="2400" b="1" dirty="0">
                <a:solidFill>
                  <a:srgbClr val="212121"/>
                </a:solidFill>
                <a:effectLst/>
                <a:latin typeface="Maven Pro" panose="020B0604020202020204" charset="-70"/>
                <a:ea typeface="Times New Roman" panose="02020603050405020304" pitchFamily="18" charset="0"/>
              </a:rPr>
              <a:t>2020./2021. m. g. 1. sem.</a:t>
            </a:r>
            <a:endParaRPr lang="en-US" sz="2400" dirty="0">
              <a:effectLst/>
              <a:latin typeface="Maven Pro" panose="020B0604020202020204" charset="-70"/>
              <a:ea typeface="Times New Roman" panose="02020603050405020304" pitchFamily="18" charset="0"/>
            </a:endParaRPr>
          </a:p>
        </p:txBody>
      </p:sp>
      <p:sp>
        <p:nvSpPr>
          <p:cNvPr id="10279" name="Google Shape;10279;p54"/>
          <p:cNvSpPr txBox="1">
            <a:spLocks noGrp="1"/>
          </p:cNvSpPr>
          <p:nvPr>
            <p:ph type="title" idx="2"/>
          </p:nvPr>
        </p:nvSpPr>
        <p:spPr>
          <a:xfrm>
            <a:off x="2843753" y="1258225"/>
            <a:ext cx="2592000" cy="105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a:t>
            </a:r>
            <a:r>
              <a:rPr lang="lv-LV" dirty="0"/>
              <a:t>5</a:t>
            </a:r>
            <a:endParaRPr dirty="0"/>
          </a:p>
        </p:txBody>
      </p:sp>
      <p:sp>
        <p:nvSpPr>
          <p:cNvPr id="10280" name="Google Shape;10280;p54">
            <a:hlinkClick r:id="rId3" action="ppaction://hlinksldjump"/>
          </p:cNvPr>
          <p:cNvSpPr txBox="1"/>
          <p:nvPr/>
        </p:nvSpPr>
        <p:spPr>
          <a:xfrm rot="-5400000">
            <a:off x="8165500" y="2697788"/>
            <a:ext cx="690000" cy="43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lv-LV" sz="3000" b="1" dirty="0">
                <a:solidFill>
                  <a:schemeClr val="lt1"/>
                </a:solidFill>
                <a:latin typeface="Maven Pro"/>
                <a:ea typeface="Maven Pro"/>
                <a:cs typeface="Maven Pro"/>
                <a:sym typeface="Maven Pro"/>
              </a:rPr>
              <a:t>10</a:t>
            </a:r>
            <a:endParaRPr sz="3000" b="1" dirty="0">
              <a:solidFill>
                <a:schemeClr val="lt1"/>
              </a:solidFill>
              <a:latin typeface="Maven Pro"/>
              <a:ea typeface="Maven Pro"/>
              <a:cs typeface="Maven Pro"/>
              <a:sym typeface="Maven Pro"/>
            </a:endParaRPr>
          </a:p>
        </p:txBody>
      </p:sp>
      <p:sp>
        <p:nvSpPr>
          <p:cNvPr id="10281" name="Google Shape;10281;p54">
            <a:hlinkClick r:id="rId4" action="ppaction://hlinksldjump"/>
          </p:cNvPr>
          <p:cNvSpPr txBox="1"/>
          <p:nvPr/>
        </p:nvSpPr>
        <p:spPr>
          <a:xfrm rot="-5400000">
            <a:off x="8399350" y="3915200"/>
            <a:ext cx="690000" cy="43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lv-LV" sz="3000" b="1" dirty="0">
                <a:solidFill>
                  <a:schemeClr val="lt1"/>
                </a:solidFill>
                <a:latin typeface="Maven Pro"/>
                <a:ea typeface="Maven Pro"/>
                <a:cs typeface="Maven Pro"/>
                <a:sym typeface="Maven Pro"/>
              </a:rPr>
              <a:t>11</a:t>
            </a:r>
            <a:endParaRPr sz="3000" b="1" dirty="0">
              <a:solidFill>
                <a:schemeClr val="lt1"/>
              </a:solidFill>
              <a:latin typeface="Maven Pro"/>
              <a:ea typeface="Maven Pro"/>
              <a:cs typeface="Maven Pro"/>
              <a:sym typeface="Maven Pro"/>
            </a:endParaRPr>
          </a:p>
        </p:txBody>
      </p:sp>
    </p:spTree>
    <p:extLst>
      <p:ext uri="{BB962C8B-B14F-4D97-AF65-F5344CB8AC3E}">
        <p14:creationId xmlns:p14="http://schemas.microsoft.com/office/powerpoint/2010/main" val="1238148055"/>
      </p:ext>
    </p:extLst>
  </p:cSld>
  <p:clrMapOvr>
    <a:masterClrMapping/>
  </p:clrMapOvr>
</p:sld>
</file>

<file path=ppt/theme/theme1.xml><?xml version="1.0" encoding="utf-8"?>
<a:theme xmlns:a="http://schemas.openxmlformats.org/drawingml/2006/main" name="Interactive folders by Slidesgo">
  <a:themeElements>
    <a:clrScheme name="Simple Light">
      <a:dk1>
        <a:srgbClr val="494949"/>
      </a:dk1>
      <a:lt1>
        <a:srgbClr val="FFFFFF"/>
      </a:lt1>
      <a:dk2>
        <a:srgbClr val="FFD50D"/>
      </a:dk2>
      <a:lt2>
        <a:srgbClr val="00C3B1"/>
      </a:lt2>
      <a:accent1>
        <a:srgbClr val="FF6B65"/>
      </a:accent1>
      <a:accent2>
        <a:srgbClr val="FF9900"/>
      </a:accent2>
      <a:accent3>
        <a:srgbClr val="A727FD"/>
      </a:accent3>
      <a:accent4>
        <a:srgbClr val="F5F5F5"/>
      </a:accent4>
      <a:accent5>
        <a:srgbClr val="9EC4FF"/>
      </a:accent5>
      <a:accent6>
        <a:srgbClr val="4A86E8"/>
      </a:accent6>
      <a:hlink>
        <a:srgbClr val="4949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TotalTime>
  <Words>838</Words>
  <Application>Microsoft Office PowerPoint</Application>
  <PresentationFormat>On-screen Show (16:9)</PresentationFormat>
  <Paragraphs>101</Paragraphs>
  <Slides>24</Slides>
  <Notes>21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Montserrat SemiBold</vt:lpstr>
      <vt:lpstr>Maven Pro SemiBold</vt:lpstr>
      <vt:lpstr>Roboto</vt:lpstr>
      <vt:lpstr>Calibri</vt:lpstr>
      <vt:lpstr>Times New Roman</vt:lpstr>
      <vt:lpstr>Open Sans</vt:lpstr>
      <vt:lpstr>Arial</vt:lpstr>
      <vt:lpstr>Roboto Light</vt:lpstr>
      <vt:lpstr>Maven Pro Medium</vt:lpstr>
      <vt:lpstr>Maven Pro</vt:lpstr>
      <vt:lpstr>Interactive folders by Slidesgo</vt:lpstr>
      <vt:lpstr>Programmas  «Latvijas skolas soma»</vt:lpstr>
      <vt:lpstr>2018./2019. m. g. 1. sem.</vt:lpstr>
      <vt:lpstr>2018./2019. m. g. 2. sem.</vt:lpstr>
      <vt:lpstr>Muzejpedagoģijas nodarbība Saldus Kapelleru namā </vt:lpstr>
      <vt:lpstr>2019./2020. m. g. 1. sem. </vt:lpstr>
      <vt:lpstr>Fotogrāfijas autors Eduards Skabis. Klausītāju vidū 2. kl. skolēni Evelīna Keisija Leimane, Nelda Lagzdiņa, Megija Kuštane, Regnārs Lapiris, Jans Jantons un Gustavs Blinds. </vt:lpstr>
      <vt:lpstr>2019./2020. m. g. 2. sem.</vt:lpstr>
      <vt:lpstr>PowerPoint Presentation</vt:lpstr>
      <vt:lpstr>2020./2021. m. g. 1. sem.</vt:lpstr>
      <vt:lpstr>2020./2021. m. g. 2. sem. </vt:lpstr>
      <vt:lpstr>PowerPoint Presentation</vt:lpstr>
      <vt:lpstr>2021./2022. m. g. 1. sem.</vt:lpstr>
      <vt:lpstr>Trīs dimensiju (3D) mākslas darbnīca Ventspilī</vt:lpstr>
      <vt:lpstr>PowerPoint Presentation</vt:lpstr>
      <vt:lpstr>Muzeja apmeklējums “Ventspils amatu māja”</vt:lpstr>
      <vt:lpstr>2021./2022. m. g. 2. sem.</vt:lpstr>
      <vt:lpstr>Vīru kopa “Vilki”</vt:lpstr>
      <vt:lpstr>2022./2023. m. g. 1. sem. </vt:lpstr>
      <vt:lpstr>Fotogrāfijas autors Eduards Skabis. Fotogrāfijā mirklis pirms teātra izrādes “Tētis” Vārmes pamatskolā, skatītāju vidū arī 5. kl. skolēni Evelīna Keisija Leimane, Nelda Lagzdiņa, Megija Kuštane, Regnārs Lapiris un Dmitrijs Kuzņecovs. </vt:lpstr>
      <vt:lpstr>2022./2023. m. g. 2. sem.</vt:lpstr>
      <vt:lpstr>PowerPoint Presentation</vt:lpstr>
      <vt:lpstr>PowerPoint Presentation</vt:lpstr>
      <vt:lpstr>PowerPoint Presentation</vt:lpstr>
      <vt:lpstr> PALDIES!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Programma  «Latvijas skolas soma»</dc:title>
  <dc:creator>Kabilespsk221</dc:creator>
  <cp:lastModifiedBy>User</cp:lastModifiedBy>
  <cp:revision>9</cp:revision>
  <dcterms:modified xsi:type="dcterms:W3CDTF">2025-03-27T16:15:30Z</dcterms:modified>
</cp:coreProperties>
</file>